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64" r:id="rId5"/>
    <p:sldId id="259" r:id="rId6"/>
    <p:sldId id="260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A211E-E85D-4276-BA15-CFA6E9735D36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F1DF4-F9B6-4DA3-990A-875AEF41A9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722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1DF4-F9B6-4DA3-990A-875AEF41A9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482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26EB88-5470-4EFF-9811-7D6E26D00444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D8D3-C265-4C28-9C52-2A19426189E5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FC20-FA12-419E-A211-B658FC8A7EE9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FC7A-D722-4B56-BD58-65C5E18AC679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C9D5-16CB-488F-AE04-A575664469B6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06FC-D973-4735-985A-E567551FD4E8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C12F-24C1-479D-A0BD-655BD40A742D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BF0-5AC7-41DB-B84D-1A78395A8BD2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975F-33EC-4D54-90D7-F80721BB13F2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5BCE-C6C5-4844-B50B-D4E73904065D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F356-EE73-4DFC-BC63-AC8049451033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5F14-BEC7-46E8-B8C3-F6A9B3EB055D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B2BD-8E6A-4786-BBBF-9159EB096E5E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B64D-A5CB-450F-BA37-EFCA7F627AA9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B6C2-8181-44C6-A2CD-736B5E39B3A1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8F07-144C-4116-8338-4BD7DC05B0FC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5BC3-5D7E-42CB-ADA5-092B5B12C53D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C0EE56-E3BE-44CE-B13C-E749F6B255FD}" type="datetime1">
              <a:rPr lang="en-US" smtClean="0"/>
              <a:t>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Traveler’s Diary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Scope Definition</a:t>
            </a: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0369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45587" y="505253"/>
            <a:ext cx="9087730" cy="138049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sz="3200" b="1" u="sng" dirty="0" smtClean="0">
                <a:solidFill>
                  <a:schemeClr val="accent4">
                    <a:lumMod val="50000"/>
                  </a:schemeClr>
                </a:solidFill>
              </a:rPr>
              <a:t>Outline of Presentation:</a:t>
            </a:r>
            <a:endParaRPr lang="en-US" sz="32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ardrop 6"/>
          <p:cNvSpPr/>
          <p:nvPr/>
        </p:nvSpPr>
        <p:spPr>
          <a:xfrm>
            <a:off x="682281" y="2115005"/>
            <a:ext cx="2421272" cy="1730686"/>
          </a:xfrm>
          <a:prstGeom prst="teardrop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Existing System Analysis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rved Down Arrow 7"/>
          <p:cNvSpPr/>
          <p:nvPr/>
        </p:nvSpPr>
        <p:spPr>
          <a:xfrm rot="2808078">
            <a:off x="3213380" y="2598360"/>
            <a:ext cx="1466841" cy="4324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0800000" flipV="1">
            <a:off x="2669976" y="3549328"/>
            <a:ext cx="2942691" cy="1484054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Discovering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cope</a:t>
            </a:r>
            <a:endParaRPr lang="en-US" sz="2800" dirty="0"/>
          </a:p>
        </p:txBody>
      </p:sp>
      <p:sp>
        <p:nvSpPr>
          <p:cNvPr id="10" name="Curved Up Arrow 9"/>
          <p:cNvSpPr/>
          <p:nvPr/>
        </p:nvSpPr>
        <p:spPr>
          <a:xfrm rot="19039971">
            <a:off x="5571810" y="4162535"/>
            <a:ext cx="1623296" cy="5134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Punched Tape 12"/>
          <p:cNvSpPr/>
          <p:nvPr/>
        </p:nvSpPr>
        <p:spPr>
          <a:xfrm>
            <a:off x="8510954" y="4248443"/>
            <a:ext cx="2799471" cy="1899139"/>
          </a:xfrm>
          <a:prstGeom prst="flowChartPunchedTap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Possible Roadblocks</a:t>
            </a:r>
          </a:p>
        </p:txBody>
      </p:sp>
      <p:sp>
        <p:nvSpPr>
          <p:cNvPr id="14" name="Cloud 13"/>
          <p:cNvSpPr/>
          <p:nvPr/>
        </p:nvSpPr>
        <p:spPr>
          <a:xfrm>
            <a:off x="5796225" y="1653719"/>
            <a:ext cx="3067153" cy="2028682"/>
          </a:xfrm>
          <a:prstGeom prst="cloud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Worthiness</a:t>
            </a:r>
            <a:endParaRPr lang="en-US" sz="32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510954" y="3497286"/>
            <a:ext cx="1004363" cy="7752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202091" y="5786846"/>
            <a:ext cx="694507" cy="461554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5794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C000"/>
                </a:solidFill>
              </a:rPr>
              <a:t>	Existing System Analysis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information lacking for any place</a:t>
            </a:r>
          </a:p>
          <a:p>
            <a:r>
              <a:rPr lang="en-US" dirty="0" smtClean="0"/>
              <a:t>Unknown agency &amp; ‘no-comparison’ issue</a:t>
            </a:r>
          </a:p>
          <a:p>
            <a:r>
              <a:rPr lang="en-US" dirty="0" smtClean="0"/>
              <a:t>No way of interaction between service provider &amp; user</a:t>
            </a:r>
          </a:p>
          <a:p>
            <a:r>
              <a:rPr lang="en-US" dirty="0" smtClean="0"/>
              <a:t>Absence of tourist feedback</a:t>
            </a:r>
          </a:p>
          <a:p>
            <a:r>
              <a:rPr lang="en-US" dirty="0" smtClean="0"/>
              <a:t>Lack of convenient trip planning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02091" y="5747657"/>
            <a:ext cx="694507" cy="500743"/>
          </a:xfrm>
        </p:spPr>
        <p:txBody>
          <a:bodyPr/>
          <a:lstStyle/>
          <a:p>
            <a:fld id="{5D84065D-F351-4B03-BD91-D8A6B8D4B362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09475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	Discovering </a:t>
            </a:r>
            <a:r>
              <a:rPr lang="en-US" sz="3600" dirty="0">
                <a:solidFill>
                  <a:srgbClr val="FFC000"/>
                </a:solidFill>
              </a:rPr>
              <a:t>Scope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008" y="2683541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3600" b="1" dirty="0" smtClean="0">
                <a:solidFill>
                  <a:schemeClr val="accent1"/>
                </a:solidFill>
              </a:rPr>
              <a:t>We will cover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 Detailed </a:t>
            </a:r>
            <a:r>
              <a:rPr lang="en-US" dirty="0"/>
              <a:t>info about </a:t>
            </a:r>
            <a:r>
              <a:rPr lang="en-US" dirty="0" smtClean="0"/>
              <a:t>spots</a:t>
            </a:r>
            <a:endParaRPr lang="en-US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 Agencies</a:t>
            </a:r>
            <a:r>
              <a:rPr lang="en-US" dirty="0"/>
              <a:t>’ Membership &amp; </a:t>
            </a:r>
            <a:r>
              <a:rPr lang="en-US" dirty="0" smtClean="0"/>
              <a:t>Reviews</a:t>
            </a:r>
            <a:endParaRPr lang="en-US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 Sharing </a:t>
            </a:r>
            <a:r>
              <a:rPr lang="en-US" dirty="0"/>
              <a:t>Platform for </a:t>
            </a:r>
            <a:r>
              <a:rPr lang="en-US" dirty="0" smtClean="0"/>
              <a:t>travelers</a:t>
            </a:r>
            <a:endParaRPr lang="en-US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/>
              <a:t> Weather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92871" y="5701553"/>
            <a:ext cx="703727" cy="546847"/>
          </a:xfrm>
        </p:spPr>
        <p:txBody>
          <a:bodyPr/>
          <a:lstStyle/>
          <a:p>
            <a:fld id="{5D84065D-F351-4B03-BD91-D8A6B8D4B362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037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C000"/>
                </a:solidFill>
              </a:rPr>
              <a:t>	</a:t>
            </a:r>
            <a:r>
              <a:rPr lang="en-US" sz="3600" dirty="0" smtClean="0">
                <a:solidFill>
                  <a:srgbClr val="FFC000"/>
                </a:solidFill>
              </a:rPr>
              <a:t>Discovering Scope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6903" y="2528796"/>
            <a:ext cx="4233202" cy="3566160"/>
          </a:xfrm>
        </p:spPr>
        <p:txBody>
          <a:bodyPr anchor="ctr"/>
          <a:lstStyle/>
          <a:p>
            <a:pPr marL="0" lvl="0" indent="0" algn="ctr">
              <a:buNone/>
            </a:pPr>
            <a:endParaRPr lang="en-US" sz="3600" b="1" dirty="0" smtClean="0">
              <a:solidFill>
                <a:schemeClr val="accent1"/>
              </a:solidFill>
            </a:endParaRPr>
          </a:p>
          <a:p>
            <a:pPr marL="0" lvl="0" indent="0" algn="ctr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We will not cover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 smtClean="0"/>
              <a:t> Online money transaction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Guide registration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/>
              <a:t>Agency </a:t>
            </a:r>
            <a:r>
              <a:rPr lang="en-US" sz="2800" dirty="0" smtClean="0"/>
              <a:t>monitoring</a:t>
            </a:r>
          </a:p>
          <a:p>
            <a:pPr marL="0" indent="0">
              <a:buNone/>
            </a:pPr>
            <a:endParaRPr lang="en-US" sz="2800" dirty="0"/>
          </a:p>
          <a:p>
            <a:pPr lvl="0"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862457" y="5590903"/>
            <a:ext cx="1034141" cy="657497"/>
          </a:xfrm>
        </p:spPr>
        <p:txBody>
          <a:bodyPr/>
          <a:lstStyle/>
          <a:p>
            <a:fld id="{5D84065D-F351-4B03-BD91-D8A6B8D4B362}" type="slidenum">
              <a:rPr lang="en-US" sz="2000" smtClean="0"/>
              <a:pPr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8955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C000"/>
                </a:solidFill>
              </a:rPr>
              <a:t>	Worthiness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978" y="2894557"/>
            <a:ext cx="9601196" cy="3318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User friendly system with simple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Agency regulation from the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Increase </a:t>
            </a:r>
            <a:r>
              <a:rPr lang="en-US" dirty="0"/>
              <a:t>tourism </a:t>
            </a:r>
            <a:r>
              <a:rPr lang="en-US" dirty="0" smtClean="0"/>
              <a:t>revenue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Improvement of agency service according to user demand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97589" y="5734594"/>
            <a:ext cx="799009" cy="513806"/>
          </a:xfrm>
        </p:spPr>
        <p:txBody>
          <a:bodyPr/>
          <a:lstStyle/>
          <a:p>
            <a:fld id="{5D84065D-F351-4B03-BD91-D8A6B8D4B362}" type="slidenum">
              <a:rPr lang="en-US" sz="2000" smtClean="0"/>
              <a:pPr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6697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FFC000"/>
                </a:solidFill>
              </a:rPr>
              <a:t>Possible Roadblocks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999" y="2542864"/>
            <a:ext cx="9601196" cy="3318936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Seeking attention of the ACTORS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Guide participation from root level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Review verification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Cost of publishing advertisement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89029" y="5773783"/>
            <a:ext cx="707569" cy="474617"/>
          </a:xfrm>
        </p:spPr>
        <p:txBody>
          <a:bodyPr/>
          <a:lstStyle/>
          <a:p>
            <a:fld id="{5D84065D-F351-4B03-BD91-D8A6B8D4B362}" type="slidenum">
              <a:rPr lang="en-US" sz="2000" smtClean="0"/>
              <a:pPr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918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56932"/>
            <a:ext cx="9601196" cy="331893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B (2)</a:t>
            </a:r>
          </a:p>
          <a:p>
            <a:pPr marL="0" indent="0" algn="ctr">
              <a:buNone/>
            </a:pPr>
            <a:r>
              <a:rPr lang="en-US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Group  </a:t>
            </a:r>
            <a:r>
              <a:rPr lang="en-US" sz="38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dirty="0" smtClean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</a:t>
            </a:r>
            <a:r>
              <a:rPr lang="en-US" sz="2800" i="1" u="sng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 No. </a:t>
            </a:r>
          </a:p>
          <a:p>
            <a:pPr marL="0" indent="0" algn="ctr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		1005101</a:t>
            </a:r>
          </a:p>
          <a:p>
            <a:pPr marL="0" indent="0" algn="ctr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		1005102</a:t>
            </a:r>
          </a:p>
          <a:p>
            <a:pPr marL="0" indent="0" algn="ctr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		1005103</a:t>
            </a:r>
          </a:p>
          <a:p>
            <a:pPr marL="0" indent="0" algn="ctr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		1005104</a:t>
            </a:r>
          </a:p>
          <a:p>
            <a:pPr marL="0" indent="0" algn="ctr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		1005119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40835" y="5695406"/>
            <a:ext cx="955764" cy="552994"/>
          </a:xfrm>
        </p:spPr>
        <p:txBody>
          <a:bodyPr/>
          <a:lstStyle/>
          <a:p>
            <a:fld id="{5D84065D-F351-4B03-BD91-D8A6B8D4B362}" type="slidenum">
              <a:rPr lang="en-US" sz="2000" smtClean="0"/>
              <a:pPr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630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119</Words>
  <Application>Microsoft Office PowerPoint</Application>
  <PresentationFormat>Custom</PresentationFormat>
  <Paragraphs>58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Organic</vt:lpstr>
      <vt:lpstr>Traveler’s Diary</vt:lpstr>
      <vt:lpstr> Outline of Presentation:</vt:lpstr>
      <vt:lpstr> Existing System Analysis</vt:lpstr>
      <vt:lpstr> Discovering Scope</vt:lpstr>
      <vt:lpstr> Discovering Scope</vt:lpstr>
      <vt:lpstr> Worthiness</vt:lpstr>
      <vt:lpstr> Possible Roadblocks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Traveler’s Diary</dc:title>
  <dc:creator>RAHAT</dc:creator>
  <cp:lastModifiedBy>uesr</cp:lastModifiedBy>
  <cp:revision>24</cp:revision>
  <dcterms:created xsi:type="dcterms:W3CDTF">2014-01-24T18:57:10Z</dcterms:created>
  <dcterms:modified xsi:type="dcterms:W3CDTF">2014-01-25T10:43:03Z</dcterms:modified>
</cp:coreProperties>
</file>