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5" r:id="rId2"/>
  </p:sldIdLst>
  <p:sldSz cx="7559675" cy="10691813"/>
  <p:notesSz cx="7099300" cy="102346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heng" initials="z" lastIdx="0" clrIdx="0">
    <p:extLst>
      <p:ext uri="{19B8F6BF-5375-455C-9EA6-DF929625EA0E}">
        <p15:presenceInfo xmlns:p15="http://schemas.microsoft.com/office/powerpoint/2012/main" userId="zi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  <a:srgbClr val="FF3300"/>
    <a:srgbClr val="FF33CC"/>
    <a:srgbClr val="D60093"/>
    <a:srgbClr val="CC3399"/>
    <a:srgbClr val="0A0793"/>
    <a:srgbClr val="230E8C"/>
    <a:srgbClr val="660033"/>
    <a:srgbClr val="FF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46" d="100"/>
          <a:sy n="46" d="100"/>
        </p:scale>
        <p:origin x="2372" y="32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Ziheng" userId="8cd0d9d3-d8c4-49f1-88d0-6d09fdd83f0e" providerId="ADAL" clId="{3DAFADC9-641C-4038-8552-0E5103A6025D}"/>
    <pc:docChg chg="undo redo custSel delSld modSld delMainMaster">
      <pc:chgData name="Yang, Ziheng" userId="8cd0d9d3-d8c4-49f1-88d0-6d09fdd83f0e" providerId="ADAL" clId="{3DAFADC9-641C-4038-8552-0E5103A6025D}" dt="2023-06-29T09:52:55.447" v="710" actId="555"/>
      <pc:docMkLst>
        <pc:docMk/>
      </pc:docMkLst>
      <pc:sldChg chg="del">
        <pc:chgData name="Yang, Ziheng" userId="8cd0d9d3-d8c4-49f1-88d0-6d09fdd83f0e" providerId="ADAL" clId="{3DAFADC9-641C-4038-8552-0E5103A6025D}" dt="2023-06-29T08:24:22.251" v="1" actId="47"/>
        <pc:sldMkLst>
          <pc:docMk/>
          <pc:sldMk cId="2087947181" sldId="298"/>
        </pc:sldMkLst>
      </pc:sldChg>
      <pc:sldChg chg="del">
        <pc:chgData name="Yang, Ziheng" userId="8cd0d9d3-d8c4-49f1-88d0-6d09fdd83f0e" providerId="ADAL" clId="{3DAFADC9-641C-4038-8552-0E5103A6025D}" dt="2023-06-29T08:24:19.951" v="0" actId="47"/>
        <pc:sldMkLst>
          <pc:docMk/>
          <pc:sldMk cId="968649446" sldId="304"/>
        </pc:sldMkLst>
      </pc:sldChg>
      <pc:sldChg chg="del">
        <pc:chgData name="Yang, Ziheng" userId="8cd0d9d3-d8c4-49f1-88d0-6d09fdd83f0e" providerId="ADAL" clId="{3DAFADC9-641C-4038-8552-0E5103A6025D}" dt="2023-06-29T08:24:22.251" v="1" actId="47"/>
        <pc:sldMkLst>
          <pc:docMk/>
          <pc:sldMk cId="555352472" sldId="313"/>
        </pc:sldMkLst>
      </pc:sldChg>
      <pc:sldChg chg="addSp delSp modSp mod">
        <pc:chgData name="Yang, Ziheng" userId="8cd0d9d3-d8c4-49f1-88d0-6d09fdd83f0e" providerId="ADAL" clId="{3DAFADC9-641C-4038-8552-0E5103A6025D}" dt="2023-06-29T09:52:55.447" v="710" actId="555"/>
        <pc:sldMkLst>
          <pc:docMk/>
          <pc:sldMk cId="3818187431" sldId="314"/>
        </pc:sldMkLst>
        <pc:spChg chg="add mod">
          <ac:chgData name="Yang, Ziheng" userId="8cd0d9d3-d8c4-49f1-88d0-6d09fdd83f0e" providerId="ADAL" clId="{3DAFADC9-641C-4038-8552-0E5103A6025D}" dt="2023-06-29T08:40:12.782" v="397" actId="164"/>
          <ac:spMkLst>
            <pc:docMk/>
            <pc:sldMk cId="3818187431" sldId="314"/>
            <ac:spMk id="32" creationId="{C78DF9E6-E921-41F6-9AEC-90D6866CDFCA}"/>
          </ac:spMkLst>
        </pc:spChg>
        <pc:spChg chg="add mod">
          <ac:chgData name="Yang, Ziheng" userId="8cd0d9d3-d8c4-49f1-88d0-6d09fdd83f0e" providerId="ADAL" clId="{3DAFADC9-641C-4038-8552-0E5103A6025D}" dt="2023-06-29T08:40:12.782" v="397" actId="164"/>
          <ac:spMkLst>
            <pc:docMk/>
            <pc:sldMk cId="3818187431" sldId="314"/>
            <ac:spMk id="36" creationId="{E0CDF053-13E3-48CA-866E-FC96F3BE19C0}"/>
          </ac:spMkLst>
        </pc:spChg>
        <pc:spChg chg="add mod">
          <ac:chgData name="Yang, Ziheng" userId="8cd0d9d3-d8c4-49f1-88d0-6d09fdd83f0e" providerId="ADAL" clId="{3DAFADC9-641C-4038-8552-0E5103A6025D}" dt="2023-06-29T08:40:12.782" v="397" actId="164"/>
          <ac:spMkLst>
            <pc:docMk/>
            <pc:sldMk cId="3818187431" sldId="314"/>
            <ac:spMk id="38" creationId="{F05D17C5-3C11-42ED-8B3E-D908F37CA72F}"/>
          </ac:spMkLst>
        </pc:spChg>
        <pc:spChg chg="add mod">
          <ac:chgData name="Yang, Ziheng" userId="8cd0d9d3-d8c4-49f1-88d0-6d09fdd83f0e" providerId="ADAL" clId="{3DAFADC9-641C-4038-8552-0E5103A6025D}" dt="2023-06-29T08:40:12.782" v="397" actId="164"/>
          <ac:spMkLst>
            <pc:docMk/>
            <pc:sldMk cId="3818187431" sldId="314"/>
            <ac:spMk id="39" creationId="{6048BA75-3433-4A22-8C1D-4A83E93505FC}"/>
          </ac:spMkLst>
        </pc:spChg>
        <pc:spChg chg="add mod">
          <ac:chgData name="Yang, Ziheng" userId="8cd0d9d3-d8c4-49f1-88d0-6d09fdd83f0e" providerId="ADAL" clId="{3DAFADC9-641C-4038-8552-0E5103A6025D}" dt="2023-06-29T08:40:12.782" v="397" actId="164"/>
          <ac:spMkLst>
            <pc:docMk/>
            <pc:sldMk cId="3818187431" sldId="314"/>
            <ac:spMk id="40" creationId="{C409C80C-F8BD-492F-BE99-D84B886D4C7B}"/>
          </ac:spMkLst>
        </pc:spChg>
        <pc:spChg chg="add mod">
          <ac:chgData name="Yang, Ziheng" userId="8cd0d9d3-d8c4-49f1-88d0-6d09fdd83f0e" providerId="ADAL" clId="{3DAFADC9-641C-4038-8552-0E5103A6025D}" dt="2023-06-29T09:41:00.982" v="633" actId="6549"/>
          <ac:spMkLst>
            <pc:docMk/>
            <pc:sldMk cId="3818187431" sldId="314"/>
            <ac:spMk id="59" creationId="{5B86E11F-5AB7-4AEE-9369-6A47FEE3C3DD}"/>
          </ac:spMkLst>
        </pc:spChg>
        <pc:spChg chg="add mod">
          <ac:chgData name="Yang, Ziheng" userId="8cd0d9d3-d8c4-49f1-88d0-6d09fdd83f0e" providerId="ADAL" clId="{3DAFADC9-641C-4038-8552-0E5103A6025D}" dt="2023-06-29T09:40:59.854" v="631" actId="20577"/>
          <ac:spMkLst>
            <pc:docMk/>
            <pc:sldMk cId="3818187431" sldId="314"/>
            <ac:spMk id="60" creationId="{8C0350A8-34E0-4E27-83E4-5BD42A7A516B}"/>
          </ac:spMkLst>
        </pc:spChg>
        <pc:spChg chg="add mod">
          <ac:chgData name="Yang, Ziheng" userId="8cd0d9d3-d8c4-49f1-88d0-6d09fdd83f0e" providerId="ADAL" clId="{3DAFADC9-641C-4038-8552-0E5103A6025D}" dt="2023-06-29T09:41:02.718" v="635" actId="20577"/>
          <ac:spMkLst>
            <pc:docMk/>
            <pc:sldMk cId="3818187431" sldId="314"/>
            <ac:spMk id="61" creationId="{E3FF4F1F-ED85-4BD8-9FBC-CC5C56825E1F}"/>
          </ac:spMkLst>
        </pc:spChg>
        <pc:spChg chg="add mod">
          <ac:chgData name="Yang, Ziheng" userId="8cd0d9d3-d8c4-49f1-88d0-6d09fdd83f0e" providerId="ADAL" clId="{3DAFADC9-641C-4038-8552-0E5103A6025D}" dt="2023-06-29T09:41:04.136" v="637" actId="6549"/>
          <ac:spMkLst>
            <pc:docMk/>
            <pc:sldMk cId="3818187431" sldId="314"/>
            <ac:spMk id="62" creationId="{F97AF7ED-1BE6-454E-A4CF-16CE972D0DE7}"/>
          </ac:spMkLst>
        </pc:spChg>
        <pc:spChg chg="add mod">
          <ac:chgData name="Yang, Ziheng" userId="8cd0d9d3-d8c4-49f1-88d0-6d09fdd83f0e" providerId="ADAL" clId="{3DAFADC9-641C-4038-8552-0E5103A6025D}" dt="2023-06-29T08:47:49.458" v="553" actId="20577"/>
          <ac:spMkLst>
            <pc:docMk/>
            <pc:sldMk cId="3818187431" sldId="314"/>
            <ac:spMk id="65" creationId="{8AED25AB-9DC5-4F00-8DA4-63244EF9A015}"/>
          </ac:spMkLst>
        </pc:spChg>
        <pc:spChg chg="add mod">
          <ac:chgData name="Yang, Ziheng" userId="8cd0d9d3-d8c4-49f1-88d0-6d09fdd83f0e" providerId="ADAL" clId="{3DAFADC9-641C-4038-8552-0E5103A6025D}" dt="2023-06-29T08:48:19.269" v="562" actId="14100"/>
          <ac:spMkLst>
            <pc:docMk/>
            <pc:sldMk cId="3818187431" sldId="314"/>
            <ac:spMk id="66" creationId="{B9691E4B-F515-42F5-91B4-B4C4B78C4E82}"/>
          </ac:spMkLst>
        </pc:spChg>
        <pc:spChg chg="add mod">
          <ac:chgData name="Yang, Ziheng" userId="8cd0d9d3-d8c4-49f1-88d0-6d09fdd83f0e" providerId="ADAL" clId="{3DAFADC9-641C-4038-8552-0E5103A6025D}" dt="2023-06-29T08:48:01.453" v="556" actId="20577"/>
          <ac:spMkLst>
            <pc:docMk/>
            <pc:sldMk cId="3818187431" sldId="314"/>
            <ac:spMk id="67" creationId="{1BA9A6F2-EB9C-47F2-97B7-242C2B5ACFC1}"/>
          </ac:spMkLst>
        </pc:spChg>
        <pc:spChg chg="add mod">
          <ac:chgData name="Yang, Ziheng" userId="8cd0d9d3-d8c4-49f1-88d0-6d09fdd83f0e" providerId="ADAL" clId="{3DAFADC9-641C-4038-8552-0E5103A6025D}" dt="2023-06-29T08:48:13.483" v="560" actId="20577"/>
          <ac:spMkLst>
            <pc:docMk/>
            <pc:sldMk cId="3818187431" sldId="314"/>
            <ac:spMk id="68" creationId="{B87046F1-6876-4DFF-983F-D2743D0D175B}"/>
          </ac:spMkLst>
        </pc:spChg>
        <pc:spChg chg="add mod">
          <ac:chgData name="Yang, Ziheng" userId="8cd0d9d3-d8c4-49f1-88d0-6d09fdd83f0e" providerId="ADAL" clId="{3DAFADC9-641C-4038-8552-0E5103A6025D}" dt="2023-06-29T08:48:03.607" v="557" actId="20577"/>
          <ac:spMkLst>
            <pc:docMk/>
            <pc:sldMk cId="3818187431" sldId="314"/>
            <ac:spMk id="69" creationId="{9685CE45-7149-4EF5-B124-B6F7486B5E74}"/>
          </ac:spMkLst>
        </pc:spChg>
        <pc:spChg chg="add mod">
          <ac:chgData name="Yang, Ziheng" userId="8cd0d9d3-d8c4-49f1-88d0-6d09fdd83f0e" providerId="ADAL" clId="{3DAFADC9-641C-4038-8552-0E5103A6025D}" dt="2023-06-29T09:52:48.151" v="709" actId="1036"/>
          <ac:spMkLst>
            <pc:docMk/>
            <pc:sldMk cId="3818187431" sldId="314"/>
            <ac:spMk id="70" creationId="{CF7E9866-CF21-4654-8442-76A7D4C69B4F}"/>
          </ac:spMkLst>
        </pc:spChg>
        <pc:spChg chg="add mod">
          <ac:chgData name="Yang, Ziheng" userId="8cd0d9d3-d8c4-49f1-88d0-6d09fdd83f0e" providerId="ADAL" clId="{3DAFADC9-641C-4038-8552-0E5103A6025D}" dt="2023-06-29T08:40:12.782" v="397" actId="164"/>
          <ac:spMkLst>
            <pc:docMk/>
            <pc:sldMk cId="3818187431" sldId="314"/>
            <ac:spMk id="71" creationId="{C4CF587E-55DF-4D23-8AFC-6E98AADF3EB6}"/>
          </ac:spMkLst>
        </pc:spChg>
        <pc:spChg chg="add mod">
          <ac:chgData name="Yang, Ziheng" userId="8cd0d9d3-d8c4-49f1-88d0-6d09fdd83f0e" providerId="ADAL" clId="{3DAFADC9-641C-4038-8552-0E5103A6025D}" dt="2023-06-29T09:40:59.219" v="629" actId="1076"/>
          <ac:spMkLst>
            <pc:docMk/>
            <pc:sldMk cId="3818187431" sldId="314"/>
            <ac:spMk id="72" creationId="{E521F4B0-EDFF-43DD-86C8-E62830FAB1E2}"/>
          </ac:spMkLst>
        </pc:spChg>
        <pc:spChg chg="add mod">
          <ac:chgData name="Yang, Ziheng" userId="8cd0d9d3-d8c4-49f1-88d0-6d09fdd83f0e" providerId="ADAL" clId="{3DAFADC9-641C-4038-8552-0E5103A6025D}" dt="2023-06-29T09:40:58.949" v="628" actId="1076"/>
          <ac:spMkLst>
            <pc:docMk/>
            <pc:sldMk cId="3818187431" sldId="314"/>
            <ac:spMk id="73" creationId="{FD5ECF29-EF58-4F28-9C28-44521F1FAFC9}"/>
          </ac:spMkLst>
        </pc:spChg>
        <pc:spChg chg="add mod">
          <ac:chgData name="Yang, Ziheng" userId="8cd0d9d3-d8c4-49f1-88d0-6d09fdd83f0e" providerId="ADAL" clId="{3DAFADC9-641C-4038-8552-0E5103A6025D}" dt="2023-06-29T09:52:55.447" v="710" actId="555"/>
          <ac:spMkLst>
            <pc:docMk/>
            <pc:sldMk cId="3818187431" sldId="314"/>
            <ac:spMk id="75" creationId="{4228CA7E-5633-4DEF-B7A0-31E87E1EAF74}"/>
          </ac:spMkLst>
        </pc:spChg>
        <pc:spChg chg="del">
          <ac:chgData name="Yang, Ziheng" userId="8cd0d9d3-d8c4-49f1-88d0-6d09fdd83f0e" providerId="ADAL" clId="{3DAFADC9-641C-4038-8552-0E5103A6025D}" dt="2023-06-29T08:26:52.184" v="62" actId="478"/>
          <ac:spMkLst>
            <pc:docMk/>
            <pc:sldMk cId="3818187431" sldId="314"/>
            <ac:spMk id="77" creationId="{6C12DC11-BA5E-4AF2-9456-AE7A0ACAFBA9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78" creationId="{8862F410-E03A-4C21-88A8-56360D26E989}"/>
          </ac:spMkLst>
        </pc:spChg>
        <pc:spChg chg="del">
          <ac:chgData name="Yang, Ziheng" userId="8cd0d9d3-d8c4-49f1-88d0-6d09fdd83f0e" providerId="ADAL" clId="{3DAFADC9-641C-4038-8552-0E5103A6025D}" dt="2023-06-29T08:26:50.194" v="61" actId="478"/>
          <ac:spMkLst>
            <pc:docMk/>
            <pc:sldMk cId="3818187431" sldId="314"/>
            <ac:spMk id="79" creationId="{78987D4D-C18B-40C1-B869-6DD87E3B8646}"/>
          </ac:spMkLst>
        </pc:spChg>
        <pc:spChg chg="del">
          <ac:chgData name="Yang, Ziheng" userId="8cd0d9d3-d8c4-49f1-88d0-6d09fdd83f0e" providerId="ADAL" clId="{3DAFADC9-641C-4038-8552-0E5103A6025D}" dt="2023-06-29T08:26:50.194" v="61" actId="478"/>
          <ac:spMkLst>
            <pc:docMk/>
            <pc:sldMk cId="3818187431" sldId="314"/>
            <ac:spMk id="80" creationId="{F8FB17F3-31AA-4A7D-B523-8A5FE1A4DE99}"/>
          </ac:spMkLst>
        </pc:spChg>
        <pc:spChg chg="del">
          <ac:chgData name="Yang, Ziheng" userId="8cd0d9d3-d8c4-49f1-88d0-6d09fdd83f0e" providerId="ADAL" clId="{3DAFADC9-641C-4038-8552-0E5103A6025D}" dt="2023-06-29T08:26:50.194" v="61" actId="478"/>
          <ac:spMkLst>
            <pc:docMk/>
            <pc:sldMk cId="3818187431" sldId="314"/>
            <ac:spMk id="81" creationId="{21539811-E503-4783-B1D6-00DAA84D3918}"/>
          </ac:spMkLst>
        </pc:spChg>
        <pc:spChg chg="del">
          <ac:chgData name="Yang, Ziheng" userId="8cd0d9d3-d8c4-49f1-88d0-6d09fdd83f0e" providerId="ADAL" clId="{3DAFADC9-641C-4038-8552-0E5103A6025D}" dt="2023-06-29T08:26:50.194" v="61" actId="478"/>
          <ac:spMkLst>
            <pc:docMk/>
            <pc:sldMk cId="3818187431" sldId="314"/>
            <ac:spMk id="88" creationId="{CBA34B11-5C2C-4B60-8A5F-9E6D31DFD237}"/>
          </ac:spMkLst>
        </pc:spChg>
        <pc:spChg chg="del">
          <ac:chgData name="Yang, Ziheng" userId="8cd0d9d3-d8c4-49f1-88d0-6d09fdd83f0e" providerId="ADAL" clId="{3DAFADC9-641C-4038-8552-0E5103A6025D}" dt="2023-06-29T08:26:50.194" v="61" actId="478"/>
          <ac:spMkLst>
            <pc:docMk/>
            <pc:sldMk cId="3818187431" sldId="314"/>
            <ac:spMk id="89" creationId="{7929D9F5-F4A5-4AB1-8F23-053C330801C9}"/>
          </ac:spMkLst>
        </pc:spChg>
        <pc:spChg chg="del">
          <ac:chgData name="Yang, Ziheng" userId="8cd0d9d3-d8c4-49f1-88d0-6d09fdd83f0e" providerId="ADAL" clId="{3DAFADC9-641C-4038-8552-0E5103A6025D}" dt="2023-06-29T08:26:50.194" v="61" actId="478"/>
          <ac:spMkLst>
            <pc:docMk/>
            <pc:sldMk cId="3818187431" sldId="314"/>
            <ac:spMk id="90" creationId="{13BCEB9C-9F25-4DF3-8402-161D1A9447E1}"/>
          </ac:spMkLst>
        </pc:spChg>
        <pc:spChg chg="del">
          <ac:chgData name="Yang, Ziheng" userId="8cd0d9d3-d8c4-49f1-88d0-6d09fdd83f0e" providerId="ADAL" clId="{3DAFADC9-641C-4038-8552-0E5103A6025D}" dt="2023-06-29T08:26:50.194" v="61" actId="478"/>
          <ac:spMkLst>
            <pc:docMk/>
            <pc:sldMk cId="3818187431" sldId="314"/>
            <ac:spMk id="91" creationId="{9793A5FE-65C6-47F4-8267-6FF6DD9F5F0A}"/>
          </ac:spMkLst>
        </pc:spChg>
        <pc:spChg chg="del">
          <ac:chgData name="Yang, Ziheng" userId="8cd0d9d3-d8c4-49f1-88d0-6d09fdd83f0e" providerId="ADAL" clId="{3DAFADC9-641C-4038-8552-0E5103A6025D}" dt="2023-06-29T08:25:23.785" v="25" actId="478"/>
          <ac:spMkLst>
            <pc:docMk/>
            <pc:sldMk cId="3818187431" sldId="314"/>
            <ac:spMk id="92" creationId="{29BCFCFD-AA75-4831-B878-3B522B0EF1B7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93" creationId="{55A41C94-2401-40DA-9107-C5D873295B7D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94" creationId="{2D715F56-4C10-4F67-9DC8-EC7596D9FADA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95" creationId="{49B93FB0-14FF-4CD9-BD1F-594F0D5B5AAB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96" creationId="{4A71CD8A-D522-4908-9030-E95218880035}"/>
          </ac:spMkLst>
        </pc:spChg>
        <pc:spChg chg="mod">
          <ac:chgData name="Yang, Ziheng" userId="8cd0d9d3-d8c4-49f1-88d0-6d09fdd83f0e" providerId="ADAL" clId="{3DAFADC9-641C-4038-8552-0E5103A6025D}" dt="2023-06-29T08:40:12.782" v="397" actId="164"/>
          <ac:spMkLst>
            <pc:docMk/>
            <pc:sldMk cId="3818187431" sldId="314"/>
            <ac:spMk id="97" creationId="{91934176-1EC8-4EAD-9A76-A9922C33BBE0}"/>
          </ac:spMkLst>
        </pc:spChg>
        <pc:spChg chg="del">
          <ac:chgData name="Yang, Ziheng" userId="8cd0d9d3-d8c4-49f1-88d0-6d09fdd83f0e" providerId="ADAL" clId="{3DAFADC9-641C-4038-8552-0E5103A6025D}" dt="2023-06-29T08:24:50.912" v="9" actId="478"/>
          <ac:spMkLst>
            <pc:docMk/>
            <pc:sldMk cId="3818187431" sldId="314"/>
            <ac:spMk id="98" creationId="{5B456CA3-8CA5-47A1-83CF-95A24FE8F748}"/>
          </ac:spMkLst>
        </pc:spChg>
        <pc:spChg chg="del">
          <ac:chgData name="Yang, Ziheng" userId="8cd0d9d3-d8c4-49f1-88d0-6d09fdd83f0e" providerId="ADAL" clId="{3DAFADC9-641C-4038-8552-0E5103A6025D}" dt="2023-06-29T08:26:05.010" v="48" actId="478"/>
          <ac:spMkLst>
            <pc:docMk/>
            <pc:sldMk cId="3818187431" sldId="314"/>
            <ac:spMk id="99" creationId="{03F8CF93-803E-4BF6-92B8-7E82F31F565D}"/>
          </ac:spMkLst>
        </pc:spChg>
        <pc:spChg chg="del">
          <ac:chgData name="Yang, Ziheng" userId="8cd0d9d3-d8c4-49f1-88d0-6d09fdd83f0e" providerId="ADAL" clId="{3DAFADC9-641C-4038-8552-0E5103A6025D}" dt="2023-06-29T08:26:05.010" v="48" actId="478"/>
          <ac:spMkLst>
            <pc:docMk/>
            <pc:sldMk cId="3818187431" sldId="314"/>
            <ac:spMk id="100" creationId="{2DE4344C-F83E-4927-B0C4-D515A57DFEA9}"/>
          </ac:spMkLst>
        </pc:spChg>
        <pc:spChg chg="del mod">
          <ac:chgData name="Yang, Ziheng" userId="8cd0d9d3-d8c4-49f1-88d0-6d09fdd83f0e" providerId="ADAL" clId="{3DAFADC9-641C-4038-8552-0E5103A6025D}" dt="2023-06-29T08:26:58.129" v="63" actId="478"/>
          <ac:spMkLst>
            <pc:docMk/>
            <pc:sldMk cId="3818187431" sldId="314"/>
            <ac:spMk id="101" creationId="{F0519B23-877A-4AF2-AF7F-C750669C3C07}"/>
          </ac:spMkLst>
        </pc:spChg>
        <pc:spChg chg="del">
          <ac:chgData name="Yang, Ziheng" userId="8cd0d9d3-d8c4-49f1-88d0-6d09fdd83f0e" providerId="ADAL" clId="{3DAFADC9-641C-4038-8552-0E5103A6025D}" dt="2023-06-29T08:26:58.129" v="63" actId="478"/>
          <ac:spMkLst>
            <pc:docMk/>
            <pc:sldMk cId="3818187431" sldId="314"/>
            <ac:spMk id="103" creationId="{AD68C464-1E93-48C6-8A08-592F3460A098}"/>
          </ac:spMkLst>
        </pc:spChg>
        <pc:spChg chg="del">
          <ac:chgData name="Yang, Ziheng" userId="8cd0d9d3-d8c4-49f1-88d0-6d09fdd83f0e" providerId="ADAL" clId="{3DAFADC9-641C-4038-8552-0E5103A6025D}" dt="2023-06-29T08:26:58.129" v="63" actId="478"/>
          <ac:spMkLst>
            <pc:docMk/>
            <pc:sldMk cId="3818187431" sldId="314"/>
            <ac:spMk id="104" creationId="{53DA4B84-A5A8-4904-9D75-67FA7A1D679D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05" creationId="{F3BE6FC7-8FE6-4193-ABB2-55BCBFD4A74F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14" creationId="{8113EC2F-7F32-4B18-8F1B-0A04C730020D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15" creationId="{39653D66-03A6-4E9A-B3D7-98FEA344DFDA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16" creationId="{7932DB15-F9F4-455D-A7BA-B494399BD27A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17" creationId="{B9DB85A3-E0D8-4A39-83E1-6185B0E220EF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23" creationId="{5F2E2A3D-CEC4-497D-A10E-1C8C965F3931}"/>
          </ac:spMkLst>
        </pc:spChg>
        <pc:spChg chg="del">
          <ac:chgData name="Yang, Ziheng" userId="8cd0d9d3-d8c4-49f1-88d0-6d09fdd83f0e" providerId="ADAL" clId="{3DAFADC9-641C-4038-8552-0E5103A6025D}" dt="2023-06-29T08:26:50.194" v="61" actId="478"/>
          <ac:spMkLst>
            <pc:docMk/>
            <pc:sldMk cId="3818187431" sldId="314"/>
            <ac:spMk id="124" creationId="{364FBE10-945A-499E-A19D-F0D6CD8F9773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25" creationId="{459751DA-069C-4439-8AE9-F59CD26ECD35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26" creationId="{54249357-F0EB-4FB2-8DDB-2F1D1E5C92D6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27" creationId="{D1C4AB7A-68C2-408F-89B2-88014D4E4A68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28" creationId="{E8DC6728-CB4A-45E6-953C-7426AAF580E9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29" creationId="{986B9D57-2CBD-4AE5-991B-6D0685D90A38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30" creationId="{4ACF6ECB-F68D-4A0F-9E85-58410D052B96}"/>
          </ac:spMkLst>
        </pc:spChg>
        <pc:spChg chg="mod topLvl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31" creationId="{9D370383-E933-4778-92EC-6CD43CC9CD6B}"/>
          </ac:spMkLst>
        </pc:spChg>
        <pc:spChg chg="add mod">
          <ac:chgData name="Yang, Ziheng" userId="8cd0d9d3-d8c4-49f1-88d0-6d09fdd83f0e" providerId="ADAL" clId="{3DAFADC9-641C-4038-8552-0E5103A6025D}" dt="2023-06-29T09:52:55.447" v="710" actId="555"/>
          <ac:spMkLst>
            <pc:docMk/>
            <pc:sldMk cId="3818187431" sldId="314"/>
            <ac:spMk id="132" creationId="{B42C4F71-34DB-485E-ACAE-F44C570305B7}"/>
          </ac:spMkLst>
        </pc:spChg>
        <pc:spChg chg="add mod">
          <ac:chgData name="Yang, Ziheng" userId="8cd0d9d3-d8c4-49f1-88d0-6d09fdd83f0e" providerId="ADAL" clId="{3DAFADC9-641C-4038-8552-0E5103A6025D}" dt="2023-06-29T08:54:22.196" v="599" actId="1037"/>
          <ac:spMkLst>
            <pc:docMk/>
            <pc:sldMk cId="3818187431" sldId="314"/>
            <ac:spMk id="134" creationId="{FA0F5692-56F6-4AEB-B857-4ED67644E116}"/>
          </ac:spMkLst>
        </pc:spChg>
        <pc:spChg chg="add mod">
          <ac:chgData name="Yang, Ziheng" userId="8cd0d9d3-d8c4-49f1-88d0-6d09fdd83f0e" providerId="ADAL" clId="{3DAFADC9-641C-4038-8552-0E5103A6025D}" dt="2023-06-29T08:54:09.031" v="591" actId="164"/>
          <ac:spMkLst>
            <pc:docMk/>
            <pc:sldMk cId="3818187431" sldId="314"/>
            <ac:spMk id="135" creationId="{208BA400-CB61-4A15-BE9C-E72D58C0E161}"/>
          </ac:spMkLst>
        </pc:spChg>
        <pc:grpChg chg="add del mod">
          <ac:chgData name="Yang, Ziheng" userId="8cd0d9d3-d8c4-49f1-88d0-6d09fdd83f0e" providerId="ADAL" clId="{3DAFADC9-641C-4038-8552-0E5103A6025D}" dt="2023-06-29T08:27:29.430" v="74" actId="165"/>
          <ac:grpSpMkLst>
            <pc:docMk/>
            <pc:sldMk cId="3818187431" sldId="314"/>
            <ac:grpSpMk id="5" creationId="{79750602-5D24-434F-B308-523A19C863DC}"/>
          </ac:grpSpMkLst>
        </pc:grpChg>
        <pc:grpChg chg="del">
          <ac:chgData name="Yang, Ziheng" userId="8cd0d9d3-d8c4-49f1-88d0-6d09fdd83f0e" providerId="ADAL" clId="{3DAFADC9-641C-4038-8552-0E5103A6025D}" dt="2023-06-29T08:26:50.194" v="61" actId="478"/>
          <ac:grpSpMkLst>
            <pc:docMk/>
            <pc:sldMk cId="3818187431" sldId="314"/>
            <ac:grpSpMk id="11" creationId="{80CC0A61-7697-459C-BCB8-138EB68336E6}"/>
          </ac:grpSpMkLst>
        </pc:grpChg>
        <pc:grpChg chg="del mod">
          <ac:chgData name="Yang, Ziheng" userId="8cd0d9d3-d8c4-49f1-88d0-6d09fdd83f0e" providerId="ADAL" clId="{3DAFADC9-641C-4038-8552-0E5103A6025D}" dt="2023-06-29T08:26:26.563" v="51" actId="165"/>
          <ac:grpSpMkLst>
            <pc:docMk/>
            <pc:sldMk cId="3818187431" sldId="314"/>
            <ac:grpSpMk id="15" creationId="{CD9B5D1A-B9CD-422E-8C98-B6DAAF3A7F59}"/>
          </ac:grpSpMkLst>
        </pc:grpChg>
        <pc:grpChg chg="add mod">
          <ac:chgData name="Yang, Ziheng" userId="8cd0d9d3-d8c4-49f1-88d0-6d09fdd83f0e" providerId="ADAL" clId="{3DAFADC9-641C-4038-8552-0E5103A6025D}" dt="2023-06-29T09:52:48.151" v="709" actId="1036"/>
          <ac:grpSpMkLst>
            <pc:docMk/>
            <pc:sldMk cId="3818187431" sldId="314"/>
            <ac:grpSpMk id="22" creationId="{396A14D5-2958-4185-B203-020C9861C864}"/>
          </ac:grpSpMkLst>
        </pc:grpChg>
        <pc:grpChg chg="add mod">
          <ac:chgData name="Yang, Ziheng" userId="8cd0d9d3-d8c4-49f1-88d0-6d09fdd83f0e" providerId="ADAL" clId="{3DAFADC9-641C-4038-8552-0E5103A6025D}" dt="2023-06-29T09:52:48.151" v="709" actId="1036"/>
          <ac:grpSpMkLst>
            <pc:docMk/>
            <pc:sldMk cId="3818187431" sldId="314"/>
            <ac:grpSpMk id="35" creationId="{FEAA81DB-F7E7-4A65-8CFD-938A54DACB88}"/>
          </ac:grpSpMkLst>
        </pc:grpChg>
        <pc:grpChg chg="add del mod">
          <ac:chgData name="Yang, Ziheng" userId="8cd0d9d3-d8c4-49f1-88d0-6d09fdd83f0e" providerId="ADAL" clId="{3DAFADC9-641C-4038-8552-0E5103A6025D}" dt="2023-06-29T08:45:24.494" v="477" actId="165"/>
          <ac:grpSpMkLst>
            <pc:docMk/>
            <pc:sldMk cId="3818187431" sldId="314"/>
            <ac:grpSpMk id="76" creationId="{0328010A-FF83-4B3A-B953-8783009552A1}"/>
          </ac:grpSpMkLst>
        </pc:grpChg>
        <pc:cxnChg chg="add mod topLvl">
          <ac:chgData name="Yang, Ziheng" userId="8cd0d9d3-d8c4-49f1-88d0-6d09fdd83f0e" providerId="ADAL" clId="{3DAFADC9-641C-4038-8552-0E5103A6025D}" dt="2023-06-29T08:40:12.782" v="397" actId="164"/>
          <ac:cxnSpMkLst>
            <pc:docMk/>
            <pc:sldMk cId="3818187431" sldId="314"/>
            <ac:cxnSpMk id="33" creationId="{6B595BFF-CE48-4AD1-B9AB-4E7B082CB6A0}"/>
          </ac:cxnSpMkLst>
        </pc:cxnChg>
        <pc:cxnChg chg="add del mod topLvl">
          <ac:chgData name="Yang, Ziheng" userId="8cd0d9d3-d8c4-49f1-88d0-6d09fdd83f0e" providerId="ADAL" clId="{3DAFADC9-641C-4038-8552-0E5103A6025D}" dt="2023-06-29T08:28:01.551" v="102" actId="478"/>
          <ac:cxnSpMkLst>
            <pc:docMk/>
            <pc:sldMk cId="3818187431" sldId="314"/>
            <ac:cxnSpMk id="37" creationId="{A443BC84-0475-4D93-9BF5-B174A273CED1}"/>
          </ac:cxnSpMkLst>
        </pc:cxnChg>
        <pc:cxnChg chg="add del mod">
          <ac:chgData name="Yang, Ziheng" userId="8cd0d9d3-d8c4-49f1-88d0-6d09fdd83f0e" providerId="ADAL" clId="{3DAFADC9-641C-4038-8552-0E5103A6025D}" dt="2023-06-29T08:29:32.097" v="138" actId="478"/>
          <ac:cxnSpMkLst>
            <pc:docMk/>
            <pc:sldMk cId="3818187431" sldId="314"/>
            <ac:cxnSpMk id="44" creationId="{C64B7411-9C7E-4C98-BA66-097564A3DD24}"/>
          </ac:cxnSpMkLst>
        </pc:cxnChg>
        <pc:cxnChg chg="add mod">
          <ac:chgData name="Yang, Ziheng" userId="8cd0d9d3-d8c4-49f1-88d0-6d09fdd83f0e" providerId="ADAL" clId="{3DAFADC9-641C-4038-8552-0E5103A6025D}" dt="2023-06-29T08:40:12.782" v="397" actId="164"/>
          <ac:cxnSpMkLst>
            <pc:docMk/>
            <pc:sldMk cId="3818187431" sldId="314"/>
            <ac:cxnSpMk id="48" creationId="{5955F121-6E42-4C2F-ACBF-4D6CF4C2776A}"/>
          </ac:cxnSpMkLst>
        </pc:cxnChg>
        <pc:cxnChg chg="add mod">
          <ac:chgData name="Yang, Ziheng" userId="8cd0d9d3-d8c4-49f1-88d0-6d09fdd83f0e" providerId="ADAL" clId="{3DAFADC9-641C-4038-8552-0E5103A6025D}" dt="2023-06-29T08:40:12.782" v="397" actId="164"/>
          <ac:cxnSpMkLst>
            <pc:docMk/>
            <pc:sldMk cId="3818187431" sldId="314"/>
            <ac:cxnSpMk id="52" creationId="{23884CB7-03D5-420C-9D7A-B78BBBC2D16B}"/>
          </ac:cxnSpMkLst>
        </pc:cxnChg>
        <pc:cxnChg chg="add mod">
          <ac:chgData name="Yang, Ziheng" userId="8cd0d9d3-d8c4-49f1-88d0-6d09fdd83f0e" providerId="ADAL" clId="{3DAFADC9-641C-4038-8552-0E5103A6025D}" dt="2023-06-29T08:40:12.782" v="397" actId="164"/>
          <ac:cxnSpMkLst>
            <pc:docMk/>
            <pc:sldMk cId="3818187431" sldId="314"/>
            <ac:cxnSpMk id="55" creationId="{5908EA08-0D27-4212-9CA5-5BB8E896BE9D}"/>
          </ac:cxnSpMkLst>
        </pc:cxnChg>
        <pc:cxnChg chg="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82" creationId="{39B03746-7972-4210-AEE4-AEF5D4C00564}"/>
          </ac:cxnSpMkLst>
        </pc:cxnChg>
        <pc:cxnChg chg="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83" creationId="{FC2B3F65-A8C0-40B3-8E75-E87B3128FC26}"/>
          </ac:cxnSpMkLst>
        </pc:cxnChg>
        <pc:cxnChg chg="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84" creationId="{889C85B3-026E-4098-90E4-E7DFAF92CE92}"/>
          </ac:cxnSpMkLst>
        </pc:cxnChg>
        <pc:cxnChg chg="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85" creationId="{35B1682A-63E3-4AF7-BE6A-75A2F656AC3C}"/>
          </ac:cxnSpMkLst>
        </pc:cxnChg>
        <pc:cxnChg chg="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86" creationId="{91D81F98-4F21-4C5C-BB1D-3F776CABE1E6}"/>
          </ac:cxnSpMkLst>
        </pc:cxnChg>
        <pc:cxnChg chg="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87" creationId="{E7599B5C-E119-4929-B348-528BD967211E}"/>
          </ac:cxnSpMkLst>
        </pc:cxnChg>
        <pc:cxnChg chg="del mod">
          <ac:chgData name="Yang, Ziheng" userId="8cd0d9d3-d8c4-49f1-88d0-6d09fdd83f0e" providerId="ADAL" clId="{3DAFADC9-641C-4038-8552-0E5103A6025D}" dt="2023-06-29T08:25:22.465" v="24" actId="478"/>
          <ac:cxnSpMkLst>
            <pc:docMk/>
            <pc:sldMk cId="3818187431" sldId="314"/>
            <ac:cxnSpMk id="102" creationId="{2E1B9F23-EDF5-4A36-87DF-FADB6C6FF3E3}"/>
          </ac:cxnSpMkLst>
        </pc:cxnChg>
        <pc:cxnChg chg="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106" creationId="{B779BE03-66B1-491B-A01C-13F6DCCE1DBD}"/>
          </ac:cxnSpMkLst>
        </pc:cxnChg>
        <pc:cxnChg chg="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112" creationId="{10C2AA76-6D43-4BD2-AAE1-7CBF822D3E3E}"/>
          </ac:cxnSpMkLst>
        </pc:cxnChg>
        <pc:cxnChg chg="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113" creationId="{0FF34588-D0BE-400E-BB3F-E10607299312}"/>
          </ac:cxnSpMkLst>
        </pc:cxnChg>
        <pc:cxnChg chg="mod topLvl">
          <ac:chgData name="Yang, Ziheng" userId="8cd0d9d3-d8c4-49f1-88d0-6d09fdd83f0e" providerId="ADAL" clId="{3DAFADC9-641C-4038-8552-0E5103A6025D}" dt="2023-06-29T08:40:12.782" v="397" actId="164"/>
          <ac:cxnSpMkLst>
            <pc:docMk/>
            <pc:sldMk cId="3818187431" sldId="314"/>
            <ac:cxnSpMk id="118" creationId="{9ECFB4B7-A5F8-4B5E-94D7-7AB0145EDADA}"/>
          </ac:cxnSpMkLst>
        </pc:cxnChg>
        <pc:cxnChg chg="mod topLvl">
          <ac:chgData name="Yang, Ziheng" userId="8cd0d9d3-d8c4-49f1-88d0-6d09fdd83f0e" providerId="ADAL" clId="{3DAFADC9-641C-4038-8552-0E5103A6025D}" dt="2023-06-29T08:40:12.782" v="397" actId="164"/>
          <ac:cxnSpMkLst>
            <pc:docMk/>
            <pc:sldMk cId="3818187431" sldId="314"/>
            <ac:cxnSpMk id="119" creationId="{B004989F-E1E8-4A97-9637-DFD8B9544690}"/>
          </ac:cxnSpMkLst>
        </pc:cxnChg>
        <pc:cxnChg chg="mod topLvl">
          <ac:chgData name="Yang, Ziheng" userId="8cd0d9d3-d8c4-49f1-88d0-6d09fdd83f0e" providerId="ADAL" clId="{3DAFADC9-641C-4038-8552-0E5103A6025D}" dt="2023-06-29T08:40:12.782" v="397" actId="164"/>
          <ac:cxnSpMkLst>
            <pc:docMk/>
            <pc:sldMk cId="3818187431" sldId="314"/>
            <ac:cxnSpMk id="120" creationId="{9F140CA5-7A95-47B7-953A-0658430A779A}"/>
          </ac:cxnSpMkLst>
        </pc:cxnChg>
        <pc:cxnChg chg="mod topLvl">
          <ac:chgData name="Yang, Ziheng" userId="8cd0d9d3-d8c4-49f1-88d0-6d09fdd83f0e" providerId="ADAL" clId="{3DAFADC9-641C-4038-8552-0E5103A6025D}" dt="2023-06-29T08:40:12.782" v="397" actId="164"/>
          <ac:cxnSpMkLst>
            <pc:docMk/>
            <pc:sldMk cId="3818187431" sldId="314"/>
            <ac:cxnSpMk id="121" creationId="{2EA22960-D322-4DC1-B62A-AC323EA1948D}"/>
          </ac:cxnSpMkLst>
        </pc:cxnChg>
        <pc:cxnChg chg="mod topLvl">
          <ac:chgData name="Yang, Ziheng" userId="8cd0d9d3-d8c4-49f1-88d0-6d09fdd83f0e" providerId="ADAL" clId="{3DAFADC9-641C-4038-8552-0E5103A6025D}" dt="2023-06-29T08:40:12.782" v="397" actId="164"/>
          <ac:cxnSpMkLst>
            <pc:docMk/>
            <pc:sldMk cId="3818187431" sldId="314"/>
            <ac:cxnSpMk id="122" creationId="{561E9512-F0C1-47AF-901D-47C7DC16A389}"/>
          </ac:cxnSpMkLst>
        </pc:cxnChg>
        <pc:cxnChg chg="add mod topLvl">
          <ac:chgData name="Yang, Ziheng" userId="8cd0d9d3-d8c4-49f1-88d0-6d09fdd83f0e" providerId="ADAL" clId="{3DAFADC9-641C-4038-8552-0E5103A6025D}" dt="2023-06-29T08:54:09.031" v="591" actId="164"/>
          <ac:cxnSpMkLst>
            <pc:docMk/>
            <pc:sldMk cId="3818187431" sldId="314"/>
            <ac:cxnSpMk id="133" creationId="{1A52F508-0302-4DBB-8ECF-1A2ACFA24C74}"/>
          </ac:cxnSpMkLst>
        </pc:cxnChg>
      </pc:sldChg>
      <pc:sldChg chg="del">
        <pc:chgData name="Yang, Ziheng" userId="8cd0d9d3-d8c4-49f1-88d0-6d09fdd83f0e" providerId="ADAL" clId="{3DAFADC9-641C-4038-8552-0E5103A6025D}" dt="2023-06-29T08:24:19.951" v="0" actId="47"/>
        <pc:sldMkLst>
          <pc:docMk/>
          <pc:sldMk cId="3539720983" sldId="315"/>
        </pc:sldMkLst>
      </pc:sldChg>
      <pc:sldChg chg="del">
        <pc:chgData name="Yang, Ziheng" userId="8cd0d9d3-d8c4-49f1-88d0-6d09fdd83f0e" providerId="ADAL" clId="{3DAFADC9-641C-4038-8552-0E5103A6025D}" dt="2023-06-29T08:24:19.951" v="0" actId="47"/>
        <pc:sldMkLst>
          <pc:docMk/>
          <pc:sldMk cId="4196240207" sldId="316"/>
        </pc:sldMkLst>
      </pc:sldChg>
      <pc:sldChg chg="del">
        <pc:chgData name="Yang, Ziheng" userId="8cd0d9d3-d8c4-49f1-88d0-6d09fdd83f0e" providerId="ADAL" clId="{3DAFADC9-641C-4038-8552-0E5103A6025D}" dt="2023-06-29T08:24:19.951" v="0" actId="47"/>
        <pc:sldMkLst>
          <pc:docMk/>
          <pc:sldMk cId="1959156619" sldId="320"/>
        </pc:sldMkLst>
      </pc:sldChg>
      <pc:sldChg chg="del">
        <pc:chgData name="Yang, Ziheng" userId="8cd0d9d3-d8c4-49f1-88d0-6d09fdd83f0e" providerId="ADAL" clId="{3DAFADC9-641C-4038-8552-0E5103A6025D}" dt="2023-06-29T08:24:19.951" v="0" actId="47"/>
        <pc:sldMkLst>
          <pc:docMk/>
          <pc:sldMk cId="2020555828" sldId="321"/>
        </pc:sldMkLst>
      </pc:sldChg>
      <pc:sldChg chg="del">
        <pc:chgData name="Yang, Ziheng" userId="8cd0d9d3-d8c4-49f1-88d0-6d09fdd83f0e" providerId="ADAL" clId="{3DAFADC9-641C-4038-8552-0E5103A6025D}" dt="2023-06-29T08:24:19.951" v="0" actId="47"/>
        <pc:sldMkLst>
          <pc:docMk/>
          <pc:sldMk cId="480507125" sldId="322"/>
        </pc:sldMkLst>
      </pc:sldChg>
      <pc:sldChg chg="del">
        <pc:chgData name="Yang, Ziheng" userId="8cd0d9d3-d8c4-49f1-88d0-6d09fdd83f0e" providerId="ADAL" clId="{3DAFADC9-641C-4038-8552-0E5103A6025D}" dt="2023-06-29T08:24:19.951" v="0" actId="47"/>
        <pc:sldMkLst>
          <pc:docMk/>
          <pc:sldMk cId="2540980667" sldId="323"/>
        </pc:sldMkLst>
      </pc:sldChg>
      <pc:sldChg chg="del">
        <pc:chgData name="Yang, Ziheng" userId="8cd0d9d3-d8c4-49f1-88d0-6d09fdd83f0e" providerId="ADAL" clId="{3DAFADC9-641C-4038-8552-0E5103A6025D}" dt="2023-06-29T08:24:19.951" v="0" actId="47"/>
        <pc:sldMkLst>
          <pc:docMk/>
          <pc:sldMk cId="2082516756" sldId="324"/>
        </pc:sldMkLst>
      </pc:sldChg>
      <pc:sldMasterChg chg="del delSldLayout">
        <pc:chgData name="Yang, Ziheng" userId="8cd0d9d3-d8c4-49f1-88d0-6d09fdd83f0e" providerId="ADAL" clId="{3DAFADC9-641C-4038-8552-0E5103A6025D}" dt="2023-06-29T08:24:22.251" v="1" actId="47"/>
        <pc:sldMasterMkLst>
          <pc:docMk/>
          <pc:sldMasterMk cId="3644620018" sldId="2147483661"/>
        </pc:sldMasterMkLst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2792676226" sldId="2147483662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2257819414" sldId="2147483663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2476596496" sldId="2147483664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1669136523" sldId="2147483665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3538786661" sldId="2147483666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450370777" sldId="2147483667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2878453158" sldId="2147483668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1965672450" sldId="2147483669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8525106" sldId="2147483670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3675355181" sldId="2147483671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1063972820" sldId="2147483672"/>
          </pc:sldLayoutMkLst>
        </pc:sldLayoutChg>
        <pc:sldLayoutChg chg="del">
          <pc:chgData name="Yang, Ziheng" userId="8cd0d9d3-d8c4-49f1-88d0-6d09fdd83f0e" providerId="ADAL" clId="{3DAFADC9-641C-4038-8552-0E5103A6025D}" dt="2023-06-29T08:24:22.251" v="1" actId="47"/>
          <pc:sldLayoutMkLst>
            <pc:docMk/>
            <pc:sldMasterMk cId="3644620018" sldId="2147483661"/>
            <pc:sldLayoutMk cId="742431682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7137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4" tIns="48983" rIns="97964" bIns="48983" numCol="1" anchor="t" anchorCtr="0" compatLnSpc="1">
            <a:prstTxWarp prst="textNoShape">
              <a:avLst/>
            </a:prstTxWarp>
          </a:bodyPr>
          <a:lstStyle>
            <a:lvl1pPr algn="l" defTabSz="980213">
              <a:defRPr sz="1300" baseline="0"/>
            </a:lvl1pPr>
          </a:lstStyle>
          <a:p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10" y="3"/>
            <a:ext cx="3077137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4" tIns="48983" rIns="97964" bIns="48983" numCol="1" anchor="t" anchorCtr="0" compatLnSpc="1">
            <a:prstTxWarp prst="textNoShape">
              <a:avLst/>
            </a:prstTxWarp>
          </a:bodyPr>
          <a:lstStyle>
            <a:lvl1pPr algn="r" defTabSz="980213">
              <a:defRPr sz="1300" baseline="0"/>
            </a:lvl1pPr>
          </a:lstStyle>
          <a:p>
            <a:endParaRPr lang="en-US" alt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0755"/>
            <a:ext cx="3077137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4" tIns="48983" rIns="97964" bIns="48983" numCol="1" anchor="b" anchorCtr="0" compatLnSpc="1">
            <a:prstTxWarp prst="textNoShape">
              <a:avLst/>
            </a:prstTxWarp>
          </a:bodyPr>
          <a:lstStyle>
            <a:lvl1pPr algn="l" defTabSz="980213">
              <a:defRPr sz="1300" baseline="0"/>
            </a:lvl1pPr>
          </a:lstStyle>
          <a:p>
            <a:endParaRPr lang="en-US" alt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10" y="9720755"/>
            <a:ext cx="3077137" cy="5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4" tIns="48983" rIns="97964" bIns="48983" numCol="1" anchor="b" anchorCtr="0" compatLnSpc="1">
            <a:prstTxWarp prst="textNoShape">
              <a:avLst/>
            </a:prstTxWarp>
          </a:bodyPr>
          <a:lstStyle>
            <a:lvl1pPr algn="r" defTabSz="980213">
              <a:defRPr sz="1300" baseline="0"/>
            </a:lvl1pPr>
          </a:lstStyle>
          <a:p>
            <a:fld id="{C4B72D82-6D2E-4912-8185-2719E9B9F66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0846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6576"/>
            <a:ext cx="5829300" cy="212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2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CB0A9-1246-4A60-AF76-83A3B3EF90A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48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40C26-9DE7-4D5E-8523-2ACA90BC92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482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1" y="398463"/>
            <a:ext cx="1541463" cy="8450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6" y="398463"/>
            <a:ext cx="4473575" cy="8450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0BB18-3646-4010-B633-FD8233D908E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346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1" y="430215"/>
            <a:ext cx="6799263" cy="912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9736138"/>
            <a:ext cx="1758950" cy="74136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6039" y="9736138"/>
            <a:ext cx="2389187" cy="74136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21313" y="9736138"/>
            <a:ext cx="1758950" cy="741362"/>
          </a:xfrm>
        </p:spPr>
        <p:txBody>
          <a:bodyPr/>
          <a:lstStyle>
            <a:lvl1pPr>
              <a:defRPr/>
            </a:lvl1pPr>
          </a:lstStyle>
          <a:p>
            <a:fld id="{54FFE013-5DD4-42BF-9C96-9BD504E4B5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029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553B1-CC79-447F-8FD1-C95DA629286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893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6365877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4198940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36FA6-9788-4EAD-9515-361AC7C3FC9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0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6" y="2311402"/>
            <a:ext cx="3006725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311402"/>
            <a:ext cx="3008313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8D73AB-504F-40E6-B943-C669102BA9A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327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740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4" y="2217740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4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55612-ED3D-4D68-BC23-A41025561E4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3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5096E-2198-48D1-9AB1-3740D2D69A4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219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2EFA9-4D80-47C5-BB33-32F07509FE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46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3702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3702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414A0-5027-4395-A723-24C7BCB1F8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05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 lIns="91437" tIns="45718" rIns="91437" bIns="45718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B7247-54F4-4DBE-BCED-84784E840F1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961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430215"/>
            <a:ext cx="679926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4" tIns="49772" rIns="99544" bIns="497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2493964"/>
            <a:ext cx="6799263" cy="705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4" tIns="49772" rIns="99544" bIns="49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9736138"/>
            <a:ext cx="17589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4" tIns="49772" rIns="99544" bIns="49772" numCol="1" anchor="t" anchorCtr="0" compatLnSpc="1">
            <a:prstTxWarp prst="textNoShape">
              <a:avLst/>
            </a:prstTxWarp>
          </a:bodyPr>
          <a:lstStyle>
            <a:lvl1pPr algn="l" defTabSz="995363">
              <a:defRPr sz="1500" baseline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039" y="9736138"/>
            <a:ext cx="23891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4" tIns="49772" rIns="99544" bIns="49772" numCol="1" anchor="t" anchorCtr="0" compatLnSpc="1">
            <a:prstTxWarp prst="textNoShape">
              <a:avLst/>
            </a:prstTxWarp>
          </a:bodyPr>
          <a:lstStyle>
            <a:lvl1pPr defTabSz="995363">
              <a:defRPr sz="1500" baseline="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1313" y="9736138"/>
            <a:ext cx="17589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4" tIns="49772" rIns="99544" bIns="49772" numCol="1" anchor="t" anchorCtr="0" compatLnSpc="1">
            <a:prstTxWarp prst="textNoShape">
              <a:avLst/>
            </a:prstTxWarp>
          </a:bodyPr>
          <a:lstStyle>
            <a:lvl1pPr algn="r" defTabSz="995363">
              <a:defRPr sz="1500" baseline="0"/>
            </a:lvl1pPr>
          </a:lstStyle>
          <a:p>
            <a:fld id="{45C35A7F-D12E-4ADB-B804-1CD3DCA0027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953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953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2pPr>
      <a:lvl3pPr algn="ctr" defTabSz="9953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3pPr>
      <a:lvl4pPr algn="ctr" defTabSz="9953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4pPr>
      <a:lvl5pPr algn="ctr" defTabSz="9953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9pPr>
    </p:titleStyle>
    <p:bodyStyle>
      <a:lvl1pPr marL="373063" indent="-373063" algn="l" defTabSz="995363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315913" algn="l" defTabSz="995363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43013" indent="-247650" algn="l" defTabSz="995363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741488" indent="-247650" algn="l" defTabSz="9953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39963" indent="-247650" algn="l" defTabSz="995363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701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701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701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701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F7E9866-CF21-4654-8442-76A7D4C69B4F}"/>
              </a:ext>
            </a:extLst>
          </p:cNvPr>
          <p:cNvSpPr txBox="1"/>
          <p:nvPr/>
        </p:nvSpPr>
        <p:spPr>
          <a:xfrm>
            <a:off x="1070407" y="7699852"/>
            <a:ext cx="7148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u="sng" kern="0" baseline="0" dirty="0">
                <a:solidFill>
                  <a:prstClr val="black"/>
                </a:solidFill>
                <a:latin typeface="+mn-lt"/>
              </a:rPr>
              <a:t>Fossil constraints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i="1" kern="0" baseline="0" dirty="0">
                <a:solidFill>
                  <a:prstClr val="black"/>
                </a:solidFill>
                <a:latin typeface="Arial"/>
              </a:rPr>
              <a:t>0.2 &lt; t</a:t>
            </a:r>
            <a:r>
              <a:rPr lang="en-GB" sz="2400" i="1" kern="0" dirty="0">
                <a:solidFill>
                  <a:prstClr val="black"/>
                </a:solidFill>
                <a:latin typeface="Arial"/>
              </a:rPr>
              <a:t>a</a:t>
            </a:r>
            <a:r>
              <a:rPr lang="en-GB" sz="2400" i="1" kern="0" baseline="0" dirty="0">
                <a:solidFill>
                  <a:prstClr val="black"/>
                </a:solidFill>
                <a:latin typeface="Arial"/>
              </a:rPr>
              <a:t>= t</a:t>
            </a:r>
            <a:r>
              <a:rPr lang="en-GB" sz="2400" i="1" kern="0" dirty="0">
                <a:solidFill>
                  <a:prstClr val="black"/>
                </a:solidFill>
                <a:latin typeface="Arial"/>
              </a:rPr>
              <a:t>b</a:t>
            </a:r>
            <a:r>
              <a:rPr lang="en-GB" sz="2400" i="1" kern="0" baseline="0" dirty="0">
                <a:solidFill>
                  <a:prstClr val="black"/>
                </a:solidFill>
                <a:latin typeface="Arial"/>
              </a:rPr>
              <a:t> &lt; 0.4</a:t>
            </a:r>
            <a:endParaRPr lang="en-US" sz="2400" i="1" kern="0" baseline="0" dirty="0">
              <a:solidFill>
                <a:prstClr val="black"/>
              </a:solidFill>
              <a:latin typeface="Arial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i="1" kern="0" baseline="0" dirty="0">
                <a:solidFill>
                  <a:prstClr val="black"/>
                </a:solidFill>
                <a:latin typeface="Arial"/>
              </a:rPr>
              <a:t>0.9 &lt; t</a:t>
            </a:r>
            <a:r>
              <a:rPr lang="en-GB" sz="2400" i="1" kern="0" dirty="0">
                <a:solidFill>
                  <a:prstClr val="black"/>
                </a:solidFill>
                <a:latin typeface="Arial"/>
              </a:rPr>
              <a:t>r</a:t>
            </a:r>
            <a:r>
              <a:rPr lang="en-GB" sz="2400" i="1" kern="0" baseline="0" dirty="0">
                <a:solidFill>
                  <a:prstClr val="black"/>
                </a:solidFill>
                <a:latin typeface="Arial"/>
              </a:rPr>
              <a:t> &lt; 1.1</a:t>
            </a:r>
            <a:endParaRPr lang="en-US" sz="2400" i="1" kern="0" baseline="0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6A14D5-2958-4185-B203-020C9861C864}"/>
              </a:ext>
            </a:extLst>
          </p:cNvPr>
          <p:cNvGrpSpPr/>
          <p:nvPr/>
        </p:nvGrpSpPr>
        <p:grpSpPr>
          <a:xfrm>
            <a:off x="1251481" y="891467"/>
            <a:ext cx="5774620" cy="6394774"/>
            <a:chOff x="1848417" y="695325"/>
            <a:chExt cx="2130044" cy="2196774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934176-1EC8-4EAD-9A76-A9922C33BBE0}"/>
                </a:ext>
              </a:extLst>
            </p:cNvPr>
            <p:cNvSpPr txBox="1"/>
            <p:nvPr/>
          </p:nvSpPr>
          <p:spPr>
            <a:xfrm>
              <a:off x="1848417" y="2747923"/>
              <a:ext cx="381045" cy="14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A</a:t>
              </a:r>
              <a:r>
                <a:rPr lang="en-US" sz="2400" kern="0" dirty="0">
                  <a:solidFill>
                    <a:prstClr val="black"/>
                  </a:solidFill>
                  <a:latin typeface="+mn-lt"/>
                </a:rPr>
                <a:t>1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ECFB4B7-A5F8-4B5E-94D7-7AB0145ED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329" y="847737"/>
              <a:ext cx="843619" cy="191241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004989F-E1E8-4A97-9637-DFD8B9544690}"/>
                </a:ext>
              </a:extLst>
            </p:cNvPr>
            <p:cNvCxnSpPr>
              <a:cxnSpLocks/>
            </p:cNvCxnSpPr>
            <p:nvPr/>
          </p:nvCxnSpPr>
          <p:spPr>
            <a:xfrm>
              <a:off x="2813981" y="847737"/>
              <a:ext cx="843619" cy="191241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140CA5-7A95-47B7-953A-0658430A779A}"/>
                </a:ext>
              </a:extLst>
            </p:cNvPr>
            <p:cNvCxnSpPr>
              <a:cxnSpLocks/>
            </p:cNvCxnSpPr>
            <p:nvPr/>
          </p:nvCxnSpPr>
          <p:spPr>
            <a:xfrm>
              <a:off x="2301664" y="2000913"/>
              <a:ext cx="334917" cy="75923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EA22960-D322-4DC1-B62A-AC323EA19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728" y="1996150"/>
              <a:ext cx="410886" cy="763997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1E9512-F0C1-47AF-901D-47C7DC16A389}"/>
                </a:ext>
              </a:extLst>
            </p:cNvPr>
            <p:cNvCxnSpPr>
              <a:cxnSpLocks/>
            </p:cNvCxnSpPr>
            <p:nvPr/>
          </p:nvCxnSpPr>
          <p:spPr>
            <a:xfrm>
              <a:off x="2812347" y="695325"/>
              <a:ext cx="0" cy="15399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595BFF-CE48-4AD1-B9AB-4E7B082CB6A0}"/>
                </a:ext>
              </a:extLst>
            </p:cNvPr>
            <p:cNvCxnSpPr>
              <a:cxnSpLocks/>
            </p:cNvCxnSpPr>
            <p:nvPr/>
          </p:nvCxnSpPr>
          <p:spPr>
            <a:xfrm>
              <a:off x="2116714" y="2419350"/>
              <a:ext cx="150334" cy="340797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8DF9E6-E921-41F6-9AEC-90D6866CDFCA}"/>
                </a:ext>
              </a:extLst>
            </p:cNvPr>
            <p:cNvSpPr txBox="1"/>
            <p:nvPr/>
          </p:nvSpPr>
          <p:spPr>
            <a:xfrm>
              <a:off x="2195619" y="2747923"/>
              <a:ext cx="381045" cy="14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A</a:t>
              </a:r>
              <a:r>
                <a:rPr lang="en-US" sz="2400" kern="0" dirty="0">
                  <a:solidFill>
                    <a:prstClr val="black"/>
                  </a:solidFill>
                  <a:latin typeface="+mn-lt"/>
                </a:rPr>
                <a:t>2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CDF053-13E3-48CA-866E-FC96F3BE19C0}"/>
                </a:ext>
              </a:extLst>
            </p:cNvPr>
            <p:cNvSpPr txBox="1"/>
            <p:nvPr/>
          </p:nvSpPr>
          <p:spPr>
            <a:xfrm>
              <a:off x="2570413" y="2747923"/>
              <a:ext cx="381045" cy="14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A</a:t>
              </a:r>
              <a:r>
                <a:rPr lang="en-US" sz="2400" kern="0" dirty="0">
                  <a:solidFill>
                    <a:prstClr val="black"/>
                  </a:solidFill>
                  <a:latin typeface="+mn-lt"/>
                </a:rPr>
                <a:t>3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5D17C5-3C11-42ED-8B3E-D908F37CA72F}"/>
                </a:ext>
              </a:extLst>
            </p:cNvPr>
            <p:cNvSpPr txBox="1"/>
            <p:nvPr/>
          </p:nvSpPr>
          <p:spPr>
            <a:xfrm>
              <a:off x="2816306" y="2747923"/>
              <a:ext cx="381045" cy="14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B</a:t>
              </a:r>
              <a:r>
                <a:rPr lang="en-US" sz="2400" kern="0" dirty="0">
                  <a:solidFill>
                    <a:prstClr val="black"/>
                  </a:solidFill>
                  <a:latin typeface="+mn-lt"/>
                </a:rPr>
                <a:t>1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48BA75-3433-4A22-8C1D-4A83E93505FC}"/>
                </a:ext>
              </a:extLst>
            </p:cNvPr>
            <p:cNvSpPr txBox="1"/>
            <p:nvPr/>
          </p:nvSpPr>
          <p:spPr>
            <a:xfrm>
              <a:off x="3173538" y="2747923"/>
              <a:ext cx="381045" cy="14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B</a:t>
              </a:r>
              <a:r>
                <a:rPr lang="en-US" sz="2400" kern="0" dirty="0">
                  <a:solidFill>
                    <a:prstClr val="black"/>
                  </a:solidFill>
                  <a:latin typeface="+mn-lt"/>
                </a:rPr>
                <a:t>2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09C80C-F8BD-492F-BE99-D84B886D4C7B}"/>
                </a:ext>
              </a:extLst>
            </p:cNvPr>
            <p:cNvSpPr txBox="1"/>
            <p:nvPr/>
          </p:nvSpPr>
          <p:spPr>
            <a:xfrm>
              <a:off x="3597416" y="2747923"/>
              <a:ext cx="381045" cy="14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B</a:t>
              </a:r>
              <a:r>
                <a:rPr lang="en-US" sz="2400" kern="0" dirty="0">
                  <a:solidFill>
                    <a:prstClr val="black"/>
                  </a:solidFill>
                  <a:latin typeface="+mn-lt"/>
                </a:rPr>
                <a:t>3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55F121-6E42-4C2F-ACBF-4D6CF4C27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388" y="2001566"/>
              <a:ext cx="1008204" cy="0"/>
            </a:xfrm>
            <a:prstGeom prst="line">
              <a:avLst/>
            </a:prstGeom>
            <a:noFill/>
            <a:ln w="28575" cap="flat" cmpd="sng" algn="ctr">
              <a:solidFill>
                <a:schemeClr val="accent5">
                  <a:lumMod val="50000"/>
                </a:schemeClr>
              </a:solidFill>
              <a:prstDash val="sysDot"/>
              <a:miter lim="800000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884CB7-03D5-420C-9D7A-B78BBBC2D16B}"/>
                </a:ext>
              </a:extLst>
            </p:cNvPr>
            <p:cNvCxnSpPr>
              <a:cxnSpLocks/>
            </p:cNvCxnSpPr>
            <p:nvPr/>
          </p:nvCxnSpPr>
          <p:spPr>
            <a:xfrm>
              <a:off x="3093245" y="2419350"/>
              <a:ext cx="150334" cy="340797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8EA08-0D27-4212-9CA5-5BB8E896B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2904" y="2427474"/>
              <a:ext cx="981219" cy="0"/>
            </a:xfrm>
            <a:prstGeom prst="line">
              <a:avLst/>
            </a:prstGeom>
            <a:noFill/>
            <a:ln w="28575" cap="flat" cmpd="sng" algn="ctr">
              <a:solidFill>
                <a:schemeClr val="accent5">
                  <a:lumMod val="50000"/>
                </a:schemeClr>
              </a:solidFill>
              <a:prstDash val="sysDot"/>
              <a:miter lim="800000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86E11F-5AB7-4AEE-9369-6A47FEE3C3DD}"/>
                </a:ext>
              </a:extLst>
            </p:cNvPr>
            <p:cNvSpPr txBox="1"/>
            <p:nvPr/>
          </p:nvSpPr>
          <p:spPr>
            <a:xfrm>
              <a:off x="1926928" y="2292776"/>
              <a:ext cx="364940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baseline="0" dirty="0">
                  <a:solidFill>
                    <a:srgbClr val="CC6600"/>
                  </a:solidFill>
                  <a:latin typeface="+mn-lt"/>
                </a:rPr>
                <a:t>#1</a:t>
              </a:r>
              <a:endParaRPr lang="en-GB" sz="2400" kern="0" dirty="0">
                <a:solidFill>
                  <a:srgbClr val="CC6600"/>
                </a:solidFill>
                <a:latin typeface="+mn-l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0350A8-34E0-4E27-83E4-5BD42A7A516B}"/>
                </a:ext>
              </a:extLst>
            </p:cNvPr>
            <p:cNvSpPr txBox="1"/>
            <p:nvPr/>
          </p:nvSpPr>
          <p:spPr>
            <a:xfrm>
              <a:off x="2920527" y="2284652"/>
              <a:ext cx="381045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baseline="0" dirty="0">
                  <a:solidFill>
                    <a:srgbClr val="CC6600"/>
                  </a:solidFill>
                  <a:latin typeface="+mn-lt"/>
                </a:rPr>
                <a:t>#1</a:t>
              </a:r>
              <a:endParaRPr lang="en-GB" sz="2400" kern="0" dirty="0">
                <a:solidFill>
                  <a:srgbClr val="CC6600"/>
                </a:solidFill>
                <a:latin typeface="+mn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FF4F1F-ED85-4BD8-9FBC-CC5C56825E1F}"/>
                </a:ext>
              </a:extLst>
            </p:cNvPr>
            <p:cNvSpPr txBox="1"/>
            <p:nvPr/>
          </p:nvSpPr>
          <p:spPr>
            <a:xfrm>
              <a:off x="3111487" y="1853738"/>
              <a:ext cx="381045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baseline="0" dirty="0">
                  <a:solidFill>
                    <a:srgbClr val="FF3300"/>
                  </a:solidFill>
                  <a:latin typeface="+mn-lt"/>
                </a:rPr>
                <a:t>#2</a:t>
              </a:r>
              <a:endParaRPr lang="en-GB" sz="2400" kern="0" dirty="0">
                <a:solidFill>
                  <a:srgbClr val="FF3300"/>
                </a:solidFill>
                <a:latin typeface="+mn-lt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7AF7ED-1BE6-454E-A4CF-16CE972D0DE7}"/>
                </a:ext>
              </a:extLst>
            </p:cNvPr>
            <p:cNvSpPr txBox="1"/>
            <p:nvPr/>
          </p:nvSpPr>
          <p:spPr>
            <a:xfrm>
              <a:off x="2121780" y="1853738"/>
              <a:ext cx="381045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baseline="0" dirty="0">
                  <a:solidFill>
                    <a:srgbClr val="FF3300"/>
                  </a:solidFill>
                  <a:latin typeface="+mn-lt"/>
                </a:rPr>
                <a:t>#2</a:t>
              </a:r>
              <a:endParaRPr lang="en-GB" sz="2400" kern="0" dirty="0">
                <a:solidFill>
                  <a:srgbClr val="FF3300"/>
                </a:solidFill>
                <a:latin typeface="+mn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ED25AB-9DC5-4F00-8DA4-63244EF9A015}"/>
                </a:ext>
              </a:extLst>
            </p:cNvPr>
            <p:cNvSpPr txBox="1"/>
            <p:nvPr/>
          </p:nvSpPr>
          <p:spPr>
            <a:xfrm>
              <a:off x="2820526" y="764365"/>
              <a:ext cx="285793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r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691E4B-F515-42F5-91B4-B4C4B78C4E82}"/>
                </a:ext>
              </a:extLst>
            </p:cNvPr>
            <p:cNvSpPr txBox="1"/>
            <p:nvPr/>
          </p:nvSpPr>
          <p:spPr>
            <a:xfrm>
              <a:off x="2311255" y="1902946"/>
              <a:ext cx="308555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u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A9A6F2-EB9C-47F2-97B7-242C2B5ACFC1}"/>
                </a:ext>
              </a:extLst>
            </p:cNvPr>
            <p:cNvSpPr txBox="1"/>
            <p:nvPr/>
          </p:nvSpPr>
          <p:spPr>
            <a:xfrm>
              <a:off x="2115182" y="2332320"/>
              <a:ext cx="381045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a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046F1-6876-4DFF-983F-D2743D0D175B}"/>
                </a:ext>
              </a:extLst>
            </p:cNvPr>
            <p:cNvSpPr txBox="1"/>
            <p:nvPr/>
          </p:nvSpPr>
          <p:spPr>
            <a:xfrm>
              <a:off x="3313246" y="1902946"/>
              <a:ext cx="381045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v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85CE45-7149-4EF5-B124-B6F7486B5E74}"/>
                </a:ext>
              </a:extLst>
            </p:cNvPr>
            <p:cNvSpPr txBox="1"/>
            <p:nvPr/>
          </p:nvSpPr>
          <p:spPr>
            <a:xfrm>
              <a:off x="3099944" y="2332320"/>
              <a:ext cx="381045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kern="0" baseline="0" dirty="0">
                  <a:solidFill>
                    <a:prstClr val="black"/>
                  </a:solidFill>
                  <a:latin typeface="+mn-lt"/>
                </a:rPr>
                <a:t>b</a:t>
              </a:r>
              <a:endParaRPr lang="en-GB" sz="2400" kern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CF587E-55DF-4D23-8AFC-6E98AADF3EB6}"/>
                </a:ext>
              </a:extLst>
            </p:cNvPr>
            <p:cNvSpPr txBox="1"/>
            <p:nvPr/>
          </p:nvSpPr>
          <p:spPr>
            <a:xfrm>
              <a:off x="2751387" y="769967"/>
              <a:ext cx="206728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baseline="0" dirty="0">
                  <a:solidFill>
                    <a:prstClr val="black"/>
                  </a:solidFill>
                  <a:latin typeface="+mn-lt"/>
                  <a:sym typeface="Symbol" panose="05050102010706020507" pitchFamily="18" charset="2"/>
                </a:rPr>
                <a:t></a:t>
              </a:r>
              <a:endParaRPr lang="en-GB" sz="2400" kern="0" baseline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521F4B0-EDFF-43DD-86C8-E62830FAB1E2}"/>
                </a:ext>
              </a:extLst>
            </p:cNvPr>
            <p:cNvSpPr txBox="1"/>
            <p:nvPr/>
          </p:nvSpPr>
          <p:spPr>
            <a:xfrm>
              <a:off x="2056315" y="2340053"/>
              <a:ext cx="206728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baseline="0" dirty="0">
                  <a:solidFill>
                    <a:prstClr val="black"/>
                  </a:solidFill>
                  <a:latin typeface="+mn-lt"/>
                  <a:sym typeface="Symbol" panose="05050102010706020507" pitchFamily="18" charset="2"/>
                </a:rPr>
                <a:t></a:t>
              </a:r>
              <a:endParaRPr lang="en-GB" sz="2400" kern="0" baseline="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5ECF29-EF58-4F28-9C28-44521F1FAFC9}"/>
                </a:ext>
              </a:extLst>
            </p:cNvPr>
            <p:cNvSpPr txBox="1"/>
            <p:nvPr/>
          </p:nvSpPr>
          <p:spPr>
            <a:xfrm>
              <a:off x="3031970" y="2341061"/>
              <a:ext cx="206728" cy="15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baseline="0" dirty="0">
                  <a:solidFill>
                    <a:prstClr val="black"/>
                  </a:solidFill>
                  <a:latin typeface="+mn-lt"/>
                  <a:sym typeface="Symbol" panose="05050102010706020507" pitchFamily="18" charset="2"/>
                </a:rPr>
                <a:t></a:t>
              </a:r>
              <a:endParaRPr lang="en-GB" sz="2400" kern="0" baseline="0" dirty="0">
                <a:solidFill>
                  <a:prstClr val="black"/>
                </a:solidFill>
                <a:latin typeface="+mn-lt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228CA7E-5633-4DEF-B7A0-31E87E1EAF74}"/>
              </a:ext>
            </a:extLst>
          </p:cNvPr>
          <p:cNvSpPr txBox="1"/>
          <p:nvPr/>
        </p:nvSpPr>
        <p:spPr>
          <a:xfrm>
            <a:off x="3881896" y="7700936"/>
            <a:ext cx="3567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u="sng" kern="0" baseline="0" dirty="0">
                <a:solidFill>
                  <a:prstClr val="black"/>
                </a:solidFill>
                <a:latin typeface="+mn-lt"/>
              </a:rPr>
              <a:t>Equality (cross-bracing)</a:t>
            </a:r>
            <a:br>
              <a:rPr lang="en-US" sz="2400" i="1" u="sng" kern="0" baseline="0" dirty="0">
                <a:solidFill>
                  <a:prstClr val="black"/>
                </a:solidFill>
                <a:latin typeface="+mn-lt"/>
              </a:rPr>
            </a:br>
            <a:r>
              <a:rPr lang="en-US" sz="2400" i="1" u="sng" kern="0" baseline="0" dirty="0">
                <a:solidFill>
                  <a:prstClr val="black"/>
                </a:solidFill>
                <a:latin typeface="+mn-lt"/>
              </a:rPr>
              <a:t>constraints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kern="0" baseline="0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400" i="1" kern="0" dirty="0">
                <a:solidFill>
                  <a:prstClr val="black"/>
                </a:solidFill>
                <a:latin typeface="+mn-lt"/>
              </a:rPr>
              <a:t>a</a:t>
            </a:r>
            <a:r>
              <a:rPr lang="en-US" sz="2400" kern="0" baseline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2400" kern="0" baseline="0" dirty="0">
                <a:solidFill>
                  <a:prstClr val="black"/>
                </a:solidFill>
                <a:latin typeface="+mn-lt"/>
              </a:rPr>
              <a:t>=</a:t>
            </a:r>
            <a:r>
              <a:rPr lang="en-US" sz="2400" kern="0" baseline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2400" i="1" kern="0" baseline="0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400" i="1" kern="0" dirty="0">
                <a:solidFill>
                  <a:prstClr val="black"/>
                </a:solidFill>
                <a:latin typeface="+mn-lt"/>
              </a:rPr>
              <a:t>b</a:t>
            </a:r>
            <a:r>
              <a:rPr lang="en-US" sz="2400" kern="0" baseline="0" dirty="0">
                <a:solidFill>
                  <a:prstClr val="black"/>
                </a:solidFill>
                <a:latin typeface="+mn-lt"/>
              </a:rPr>
              <a:t>, </a:t>
            </a:r>
            <a:r>
              <a:rPr lang="en-US" sz="2400" i="1" kern="0" baseline="0" dirty="0" err="1">
                <a:solidFill>
                  <a:prstClr val="black"/>
                </a:solidFill>
                <a:latin typeface="Arial"/>
              </a:rPr>
              <a:t>t</a:t>
            </a:r>
            <a:r>
              <a:rPr lang="en-US" sz="2400" i="1" kern="0" dirty="0" err="1">
                <a:solidFill>
                  <a:prstClr val="black"/>
                </a:solidFill>
                <a:latin typeface="Arial"/>
              </a:rPr>
              <a:t>u</a:t>
            </a:r>
            <a:r>
              <a:rPr lang="en-US" sz="2400" kern="0" baseline="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US" sz="2400" i="1" kern="0" baseline="0" dirty="0">
                <a:solidFill>
                  <a:prstClr val="black"/>
                </a:solidFill>
                <a:latin typeface="Arial"/>
              </a:rPr>
              <a:t>t</a:t>
            </a:r>
            <a:r>
              <a:rPr lang="en-US" sz="2400" i="1" kern="0" dirty="0">
                <a:solidFill>
                  <a:prstClr val="black"/>
                </a:solidFill>
                <a:latin typeface="Arial"/>
              </a:rPr>
              <a:t>v</a:t>
            </a:r>
            <a:endParaRPr lang="en-GB" sz="2400" kern="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26793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53880</TotalTime>
  <Words>49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Supp_Fig_S5</dc:title>
  <dc:creator>Ziheng Yang</dc:creator>
  <cp:lastModifiedBy>Sandra Alvarez-Carretero</cp:lastModifiedBy>
  <cp:revision>2080</cp:revision>
  <cp:lastPrinted>2023-06-10T15:56:45Z</cp:lastPrinted>
  <dcterms:created xsi:type="dcterms:W3CDTF">2005-02-21T10:00:52Z</dcterms:created>
  <dcterms:modified xsi:type="dcterms:W3CDTF">2024-03-21T11:03:13Z</dcterms:modified>
</cp:coreProperties>
</file>