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8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3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2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3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B50A-C391-4E32-BCAF-D9236D489B03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E8AB-DD5D-4A6E-8E86-145B6CD6B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A9DBF-C463-EDAC-EFFC-18E004A7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7" y="982939"/>
            <a:ext cx="3049780" cy="289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F6583-0292-8463-36EA-1B7F4817964A}"/>
              </a:ext>
            </a:extLst>
          </p:cNvPr>
          <p:cNvSpPr txBox="1"/>
          <p:nvPr/>
        </p:nvSpPr>
        <p:spPr>
          <a:xfrm>
            <a:off x="-2477225" y="3001438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 Concatenated + GBM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47CEF-ADF2-00F9-EB65-9E1BBD89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028" y="908178"/>
            <a:ext cx="3136828" cy="2985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0D178-63D0-DB2C-808D-B5774DE8981D}"/>
              </a:ext>
            </a:extLst>
          </p:cNvPr>
          <p:cNvSpPr txBox="1"/>
          <p:nvPr/>
        </p:nvSpPr>
        <p:spPr>
          <a:xfrm>
            <a:off x="3627237" y="493737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 Concatenated + ILN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EF498-D36A-AF3B-168E-6CBBD6FFC00E}"/>
              </a:ext>
            </a:extLst>
          </p:cNvPr>
          <p:cNvSpPr txBox="1"/>
          <p:nvPr/>
        </p:nvSpPr>
        <p:spPr>
          <a:xfrm>
            <a:off x="335696" y="493737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 Concatenated + GBM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DBDFB4-0A4D-3C30-6F36-04A23F4B42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5476" y="5038305"/>
            <a:ext cx="3136828" cy="2758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AB7B45-79A1-82C4-63DA-75675E56ED53}"/>
              </a:ext>
            </a:extLst>
          </p:cNvPr>
          <p:cNvSpPr txBox="1"/>
          <p:nvPr/>
        </p:nvSpPr>
        <p:spPr>
          <a:xfrm>
            <a:off x="3627238" y="4523195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D) Partitioned + ILN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F02A6-B5A5-AC0C-D82A-53A5082099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696" y="4943374"/>
            <a:ext cx="3093304" cy="29483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F65D0-BA19-A8E9-893E-90458C00100F}"/>
              </a:ext>
            </a:extLst>
          </p:cNvPr>
          <p:cNvSpPr txBox="1"/>
          <p:nvPr/>
        </p:nvSpPr>
        <p:spPr>
          <a:xfrm>
            <a:off x="335696" y="4523195"/>
            <a:ext cx="2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C) Partitioned + GBM</a:t>
            </a:r>
          </a:p>
        </p:txBody>
      </p:sp>
    </p:spTree>
    <p:extLst>
      <p:ext uri="{BB962C8B-B14F-4D97-AF65-F5344CB8AC3E}">
        <p14:creationId xmlns:p14="http://schemas.microsoft.com/office/powerpoint/2010/main" val="6455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Supp_Fig_S7</dc:title>
  <dc:creator>Sandra Alvarez-Carretero</dc:creator>
  <cp:lastModifiedBy>Sandra Alvarez-Carretero</cp:lastModifiedBy>
  <cp:revision>3</cp:revision>
  <dcterms:created xsi:type="dcterms:W3CDTF">2024-01-19T11:11:34Z</dcterms:created>
  <dcterms:modified xsi:type="dcterms:W3CDTF">2024-03-21T11:03:30Z</dcterms:modified>
</cp:coreProperties>
</file>