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AFF"/>
    <a:srgbClr val="19C3FF"/>
    <a:srgbClr val="EE548F"/>
    <a:srgbClr val="FF5B5B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2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FC26-3A35-485B-8D47-895E304972B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7DD2-1256-4196-A3FA-22A84A75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362200" y="1590945"/>
            <a:ext cx="4419600" cy="2925437"/>
            <a:chOff x="2056865" y="1411900"/>
            <a:chExt cx="4419600" cy="2925437"/>
          </a:xfrm>
        </p:grpSpPr>
        <p:sp>
          <p:nvSpPr>
            <p:cNvPr id="25" name="Rounded Rectangle 24"/>
            <p:cNvSpPr/>
            <p:nvPr/>
          </p:nvSpPr>
          <p:spPr>
            <a:xfrm rot="18090349">
              <a:off x="2461588" y="3797130"/>
              <a:ext cx="779826" cy="2672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nut 3"/>
            <p:cNvSpPr/>
            <p:nvPr/>
          </p:nvSpPr>
          <p:spPr>
            <a:xfrm>
              <a:off x="2666465" y="1411900"/>
              <a:ext cx="3276600" cy="2362200"/>
            </a:xfrm>
            <a:custGeom>
              <a:avLst/>
              <a:gdLst/>
              <a:ahLst/>
              <a:cxnLst/>
              <a:rect l="l" t="t" r="r" b="b"/>
              <a:pathLst>
                <a:path w="3276600" h="2362200">
                  <a:moveTo>
                    <a:pt x="1638300" y="0"/>
                  </a:moveTo>
                  <a:cubicBezTo>
                    <a:pt x="2543108" y="0"/>
                    <a:pt x="3276600" y="682318"/>
                    <a:pt x="3276600" y="1524000"/>
                  </a:cubicBezTo>
                  <a:cubicBezTo>
                    <a:pt x="3276600" y="1833831"/>
                    <a:pt x="3177209" y="2122067"/>
                    <a:pt x="3005871" y="2362200"/>
                  </a:cubicBezTo>
                  <a:lnTo>
                    <a:pt x="2831020" y="2362200"/>
                  </a:lnTo>
                  <a:cubicBezTo>
                    <a:pt x="3024406" y="2130298"/>
                    <a:pt x="3138495" y="1839457"/>
                    <a:pt x="3138495" y="1524000"/>
                  </a:cubicBezTo>
                  <a:cubicBezTo>
                    <a:pt x="3138495" y="758591"/>
                    <a:pt x="2466835" y="138105"/>
                    <a:pt x="1638300" y="138105"/>
                  </a:cubicBezTo>
                  <a:cubicBezTo>
                    <a:pt x="809765" y="138105"/>
                    <a:pt x="138105" y="758591"/>
                    <a:pt x="138105" y="1524000"/>
                  </a:cubicBezTo>
                  <a:cubicBezTo>
                    <a:pt x="138105" y="1839457"/>
                    <a:pt x="252194" y="2130298"/>
                    <a:pt x="445580" y="2362200"/>
                  </a:cubicBezTo>
                  <a:lnTo>
                    <a:pt x="270729" y="2362200"/>
                  </a:lnTo>
                  <a:cubicBezTo>
                    <a:pt x="99391" y="2122067"/>
                    <a:pt x="0" y="1833831"/>
                    <a:pt x="0" y="1524000"/>
                  </a:cubicBezTo>
                  <a:cubicBezTo>
                    <a:pt x="0" y="682318"/>
                    <a:pt x="733492" y="0"/>
                    <a:pt x="16383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56865" y="2593000"/>
              <a:ext cx="4419600" cy="4606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5465" y="2683055"/>
              <a:ext cx="3962400" cy="284018"/>
            </a:xfrm>
            <a:prstGeom prst="roundRect">
              <a:avLst>
                <a:gd name="adj" fmla="val 50000"/>
              </a:avLst>
            </a:prstGeom>
            <a:solidFill>
              <a:srgbClr val="EE5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2679250" y="3053664"/>
              <a:ext cx="3263815" cy="720436"/>
            </a:xfrm>
            <a:custGeom>
              <a:avLst/>
              <a:gdLst/>
              <a:ahLst/>
              <a:cxnLst/>
              <a:rect l="l" t="t" r="r" b="b"/>
              <a:pathLst>
                <a:path w="3263815" h="720436">
                  <a:moveTo>
                    <a:pt x="0" y="0"/>
                  </a:moveTo>
                  <a:lnTo>
                    <a:pt x="3263815" y="0"/>
                  </a:lnTo>
                  <a:cubicBezTo>
                    <a:pt x="3242531" y="265239"/>
                    <a:pt x="3148104" y="511473"/>
                    <a:pt x="2997921" y="720436"/>
                  </a:cubicBezTo>
                  <a:lnTo>
                    <a:pt x="265894" y="720436"/>
                  </a:lnTo>
                  <a:cubicBezTo>
                    <a:pt x="115711" y="511473"/>
                    <a:pt x="21284" y="26523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19"/>
            <p:cNvSpPr/>
            <p:nvPr/>
          </p:nvSpPr>
          <p:spPr>
            <a:xfrm>
              <a:off x="2845905" y="3050201"/>
              <a:ext cx="2930504" cy="609600"/>
            </a:xfrm>
            <a:custGeom>
              <a:avLst/>
              <a:gdLst/>
              <a:ahLst/>
              <a:cxnLst/>
              <a:rect l="l" t="t" r="r" b="b"/>
              <a:pathLst>
                <a:path w="3263815" h="720436">
                  <a:moveTo>
                    <a:pt x="0" y="0"/>
                  </a:moveTo>
                  <a:lnTo>
                    <a:pt x="3263815" y="0"/>
                  </a:lnTo>
                  <a:cubicBezTo>
                    <a:pt x="3242531" y="265239"/>
                    <a:pt x="3148104" y="511473"/>
                    <a:pt x="2997921" y="720436"/>
                  </a:cubicBezTo>
                  <a:lnTo>
                    <a:pt x="265894" y="720436"/>
                  </a:lnTo>
                  <a:cubicBezTo>
                    <a:pt x="115711" y="511473"/>
                    <a:pt x="21284" y="265239"/>
                    <a:pt x="0" y="0"/>
                  </a:cubicBezTo>
                  <a:close/>
                </a:path>
              </a:pathLst>
            </a:custGeom>
            <a:solidFill>
              <a:srgbClr val="EE5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3823621">
              <a:off x="5386496" y="3813803"/>
              <a:ext cx="779826" cy="2672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085565" y="1807385"/>
              <a:ext cx="2362200" cy="864643"/>
            </a:xfrm>
            <a:custGeom>
              <a:avLst/>
              <a:gdLst/>
              <a:ahLst/>
              <a:cxnLst/>
              <a:rect l="l" t="t" r="r" b="b"/>
              <a:pathLst>
                <a:path w="2362200" h="1096707">
                  <a:moveTo>
                    <a:pt x="1181100" y="0"/>
                  </a:moveTo>
                  <a:cubicBezTo>
                    <a:pt x="1833404" y="0"/>
                    <a:pt x="2362200" y="470645"/>
                    <a:pt x="2362200" y="1051214"/>
                  </a:cubicBezTo>
                  <a:lnTo>
                    <a:pt x="2359619" y="1096707"/>
                  </a:lnTo>
                  <a:lnTo>
                    <a:pt x="2581" y="1096707"/>
                  </a:lnTo>
                  <a:cubicBezTo>
                    <a:pt x="366" y="1081671"/>
                    <a:pt x="0" y="1066480"/>
                    <a:pt x="0" y="1051214"/>
                  </a:cubicBezTo>
                  <a:cubicBezTo>
                    <a:pt x="0" y="470645"/>
                    <a:pt x="528796" y="0"/>
                    <a:pt x="11811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657600" y="2114698"/>
              <a:ext cx="228600" cy="247501"/>
            </a:xfrm>
            <a:prstGeom prst="flowChartConnector">
              <a:avLst/>
            </a:prstGeom>
            <a:solidFill>
              <a:srgbClr val="33C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 flipH="1">
              <a:off x="4572000" y="2086048"/>
              <a:ext cx="228065" cy="276151"/>
            </a:xfrm>
            <a:prstGeom prst="flowChartConnector">
              <a:avLst/>
            </a:prstGeom>
            <a:solidFill>
              <a:srgbClr val="33C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lowchart: Connector 33"/>
          <p:cNvSpPr/>
          <p:nvPr/>
        </p:nvSpPr>
        <p:spPr>
          <a:xfrm>
            <a:off x="72736" y="5867400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682336" y="6242424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25136" y="6623424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333500" y="2888782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1943100" y="326380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1485900" y="3644806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2819400" y="552582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429000" y="92760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971800" y="1308606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6081744" y="1003806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6691344" y="1378830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6234144" y="1759830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7620000" y="3208875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8229600" y="3665725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7772400" y="4046725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4991367" y="5486400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600967" y="5861424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5143767" y="6242424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/>
          <p:cNvSpPr/>
          <p:nvPr/>
        </p:nvSpPr>
        <p:spPr>
          <a:xfrm>
            <a:off x="5296167" y="6394824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/>
          <p:cNvSpPr/>
          <p:nvPr/>
        </p:nvSpPr>
        <p:spPr>
          <a:xfrm>
            <a:off x="4596079" y="5475931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2590800" y="5181600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200400" y="5556624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743200" y="5937624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8610600" y="5902512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9220200" y="627753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8763000" y="6658536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8153400" y="962718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8763000" y="1337742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8305800" y="1718742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834736" y="1038918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1444336" y="1413942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987136" y="1794942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955963" y="4498788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1565563" y="4873812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1108363" y="5254812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277091" y="2695955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>
            <a:off x="886691" y="3070979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>
            <a:off x="429491" y="3451979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107374" y="136470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/>
          <p:cNvSpPr/>
          <p:nvPr/>
        </p:nvSpPr>
        <p:spPr>
          <a:xfrm>
            <a:off x="716974" y="511494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>
            <a:off x="259774" y="892494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4374572" y="53961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4984172" y="428985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4526972" y="809985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6816436" y="122252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/>
          <p:cNvSpPr/>
          <p:nvPr/>
        </p:nvSpPr>
        <p:spPr>
          <a:xfrm>
            <a:off x="7426036" y="49727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6968836" y="878276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/>
          <p:cNvSpPr/>
          <p:nvPr/>
        </p:nvSpPr>
        <p:spPr>
          <a:xfrm>
            <a:off x="7363691" y="1981367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/>
          <p:cNvSpPr/>
          <p:nvPr/>
        </p:nvSpPr>
        <p:spPr>
          <a:xfrm>
            <a:off x="7973291" y="2356391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7516091" y="2737391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7006936" y="4644921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7616536" y="5019945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7159336" y="5400945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7010400" y="5826312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7620000" y="620133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7162800" y="6582336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3810535" y="4159279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/>
          <p:cNvSpPr/>
          <p:nvPr/>
        </p:nvSpPr>
        <p:spPr>
          <a:xfrm>
            <a:off x="4420135" y="4534303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/>
          <p:cNvSpPr/>
          <p:nvPr/>
        </p:nvSpPr>
        <p:spPr>
          <a:xfrm>
            <a:off x="3962935" y="4915303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2022032" y="1413942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2631632" y="178896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2174432" y="2169966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/>
          <p:cNvSpPr/>
          <p:nvPr/>
        </p:nvSpPr>
        <p:spPr>
          <a:xfrm>
            <a:off x="3235768" y="3169462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2387515" y="375024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1930315" y="756024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/>
          <p:cNvSpPr/>
          <p:nvPr/>
        </p:nvSpPr>
        <p:spPr>
          <a:xfrm>
            <a:off x="8469660" y="4385282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9079260" y="476030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/>
          <p:cNvSpPr/>
          <p:nvPr/>
        </p:nvSpPr>
        <p:spPr>
          <a:xfrm>
            <a:off x="8622060" y="5141306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/>
          <p:cNvSpPr/>
          <p:nvPr/>
        </p:nvSpPr>
        <p:spPr>
          <a:xfrm>
            <a:off x="3612572" y="5758317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/>
          <p:cNvSpPr/>
          <p:nvPr/>
        </p:nvSpPr>
        <p:spPr>
          <a:xfrm>
            <a:off x="4222172" y="6133341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/>
          <p:cNvSpPr/>
          <p:nvPr/>
        </p:nvSpPr>
        <p:spPr>
          <a:xfrm>
            <a:off x="3764972" y="6514341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/>
          <p:cNvSpPr/>
          <p:nvPr/>
        </p:nvSpPr>
        <p:spPr>
          <a:xfrm>
            <a:off x="1777915" y="5829300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/>
          <p:cNvSpPr/>
          <p:nvPr/>
        </p:nvSpPr>
        <p:spPr>
          <a:xfrm>
            <a:off x="2387515" y="6204324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/>
          <p:cNvSpPr/>
          <p:nvPr/>
        </p:nvSpPr>
        <p:spPr>
          <a:xfrm>
            <a:off x="1930315" y="6585324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/>
          <p:cNvSpPr/>
          <p:nvPr/>
        </p:nvSpPr>
        <p:spPr>
          <a:xfrm>
            <a:off x="5867400" y="4762209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/>
          <p:cNvSpPr/>
          <p:nvPr/>
        </p:nvSpPr>
        <p:spPr>
          <a:xfrm>
            <a:off x="6477000" y="5137233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/>
          <p:cNvSpPr/>
          <p:nvPr/>
        </p:nvSpPr>
        <p:spPr>
          <a:xfrm>
            <a:off x="6019800" y="5518233"/>
            <a:ext cx="76200" cy="762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/>
          <p:cNvSpPr/>
          <p:nvPr/>
        </p:nvSpPr>
        <p:spPr>
          <a:xfrm>
            <a:off x="4991367" y="4867545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/>
          <p:cNvSpPr/>
          <p:nvPr/>
        </p:nvSpPr>
        <p:spPr>
          <a:xfrm>
            <a:off x="2057667" y="437563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/>
          <p:cNvSpPr/>
          <p:nvPr/>
        </p:nvSpPr>
        <p:spPr>
          <a:xfrm>
            <a:off x="353291" y="5172345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/>
          <p:cNvSpPr/>
          <p:nvPr/>
        </p:nvSpPr>
        <p:spPr>
          <a:xfrm>
            <a:off x="458932" y="416608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/>
          <p:cNvSpPr/>
          <p:nvPr/>
        </p:nvSpPr>
        <p:spPr>
          <a:xfrm>
            <a:off x="564573" y="3159827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/>
          <p:cNvSpPr/>
          <p:nvPr/>
        </p:nvSpPr>
        <p:spPr>
          <a:xfrm>
            <a:off x="670214" y="2153568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/>
          <p:cNvSpPr/>
          <p:nvPr/>
        </p:nvSpPr>
        <p:spPr>
          <a:xfrm>
            <a:off x="277091" y="1661274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/>
          <p:cNvSpPr/>
          <p:nvPr/>
        </p:nvSpPr>
        <p:spPr>
          <a:xfrm>
            <a:off x="-116032" y="1168980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/>
          <p:cNvSpPr/>
          <p:nvPr/>
        </p:nvSpPr>
        <p:spPr>
          <a:xfrm>
            <a:off x="1456458" y="435705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/>
          <p:cNvSpPr/>
          <p:nvPr/>
        </p:nvSpPr>
        <p:spPr>
          <a:xfrm>
            <a:off x="3641147" y="26867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/>
          <p:cNvSpPr/>
          <p:nvPr/>
        </p:nvSpPr>
        <p:spPr>
          <a:xfrm>
            <a:off x="5825836" y="101647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/>
          <p:cNvSpPr/>
          <p:nvPr/>
        </p:nvSpPr>
        <p:spPr>
          <a:xfrm>
            <a:off x="8392391" y="298824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/>
          <p:cNvSpPr/>
          <p:nvPr/>
        </p:nvSpPr>
        <p:spPr>
          <a:xfrm>
            <a:off x="8468591" y="2785900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/>
          <p:cNvSpPr/>
          <p:nvPr/>
        </p:nvSpPr>
        <p:spPr>
          <a:xfrm>
            <a:off x="8078066" y="5473271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7019925" y="3894325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/>
          <p:cNvSpPr/>
          <p:nvPr/>
        </p:nvSpPr>
        <p:spPr>
          <a:xfrm>
            <a:off x="4486809" y="1123257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/>
          <p:cNvSpPr/>
          <p:nvPr/>
        </p:nvSpPr>
        <p:spPr>
          <a:xfrm>
            <a:off x="5673436" y="3602731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/>
          <p:cNvSpPr/>
          <p:nvPr/>
        </p:nvSpPr>
        <p:spPr>
          <a:xfrm>
            <a:off x="4108407" y="3610319"/>
            <a:ext cx="304800" cy="298824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/>
          <p:cNvSpPr/>
          <p:nvPr/>
        </p:nvSpPr>
        <p:spPr>
          <a:xfrm>
            <a:off x="4877335" y="3585888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/>
          <p:cNvSpPr/>
          <p:nvPr/>
        </p:nvSpPr>
        <p:spPr>
          <a:xfrm>
            <a:off x="4001035" y="3263806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/>
          <p:cNvSpPr/>
          <p:nvPr/>
        </p:nvSpPr>
        <p:spPr>
          <a:xfrm>
            <a:off x="5448567" y="3282087"/>
            <a:ext cx="152400" cy="152400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/>
          <p:cNvSpPr/>
          <p:nvPr/>
        </p:nvSpPr>
        <p:spPr>
          <a:xfrm>
            <a:off x="2667000" y="3028576"/>
            <a:ext cx="152400" cy="177852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/>
          <p:cNvSpPr/>
          <p:nvPr/>
        </p:nvSpPr>
        <p:spPr>
          <a:xfrm>
            <a:off x="3083368" y="2775491"/>
            <a:ext cx="152400" cy="177852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/>
          <p:cNvSpPr/>
          <p:nvPr/>
        </p:nvSpPr>
        <p:spPr>
          <a:xfrm>
            <a:off x="3625715" y="3031023"/>
            <a:ext cx="152400" cy="177852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/>
          <p:cNvSpPr/>
          <p:nvPr/>
        </p:nvSpPr>
        <p:spPr>
          <a:xfrm>
            <a:off x="4153435" y="2799856"/>
            <a:ext cx="152400" cy="177852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/>
          <p:cNvSpPr/>
          <p:nvPr/>
        </p:nvSpPr>
        <p:spPr>
          <a:xfrm>
            <a:off x="4777610" y="3025769"/>
            <a:ext cx="152400" cy="177852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/>
          <p:cNvSpPr/>
          <p:nvPr/>
        </p:nvSpPr>
        <p:spPr>
          <a:xfrm>
            <a:off x="5524767" y="2834752"/>
            <a:ext cx="152400" cy="177852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/>
          <p:cNvSpPr/>
          <p:nvPr/>
        </p:nvSpPr>
        <p:spPr>
          <a:xfrm>
            <a:off x="5677167" y="2987152"/>
            <a:ext cx="152400" cy="177852"/>
          </a:xfrm>
          <a:prstGeom prst="flowChartConnector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2020-07-27T05:00:36Z</dcterms:created>
  <dcterms:modified xsi:type="dcterms:W3CDTF">2020-07-27T05:49:35Z</dcterms:modified>
</cp:coreProperties>
</file>