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18A"/>
    <a:srgbClr val="62CAD8"/>
    <a:srgbClr val="1B416F"/>
    <a:srgbClr val="FF3F3F"/>
    <a:srgbClr val="FF4B4B"/>
    <a:srgbClr val="265A9A"/>
    <a:srgbClr val="31B3C5"/>
    <a:srgbClr val="72CFDC"/>
    <a:srgbClr val="4FD2FB"/>
    <a:srgbClr val="68D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7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6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4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9F0B-E410-4ECD-BC3B-FA2511E857F3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487C-5530-450E-B9F5-843EF32D9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2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D2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952500" y="70248"/>
            <a:ext cx="7239000" cy="6705600"/>
            <a:chOff x="925285" y="70248"/>
            <a:chExt cx="7239000" cy="6705600"/>
          </a:xfrm>
        </p:grpSpPr>
        <p:grpSp>
          <p:nvGrpSpPr>
            <p:cNvPr id="93" name="Group 92"/>
            <p:cNvGrpSpPr/>
            <p:nvPr/>
          </p:nvGrpSpPr>
          <p:grpSpPr>
            <a:xfrm>
              <a:off x="925285" y="70248"/>
              <a:ext cx="7239000" cy="6705600"/>
              <a:chOff x="925285" y="70248"/>
              <a:chExt cx="7239000" cy="6705600"/>
            </a:xfrm>
          </p:grpSpPr>
          <p:sp>
            <p:nvSpPr>
              <p:cNvPr id="87" name="Flowchart: Connector 86"/>
              <p:cNvSpPr/>
              <p:nvPr/>
            </p:nvSpPr>
            <p:spPr>
              <a:xfrm>
                <a:off x="925285" y="70248"/>
                <a:ext cx="7239000" cy="6705600"/>
              </a:xfrm>
              <a:prstGeom prst="flowChartConnector">
                <a:avLst/>
              </a:prstGeom>
              <a:solidFill>
                <a:srgbClr val="FF3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1953985" y="1644613"/>
                <a:ext cx="5181600" cy="3505200"/>
              </a:xfrm>
              <a:prstGeom prst="roundRect">
                <a:avLst>
                  <a:gd name="adj" fmla="val 19265"/>
                </a:avLst>
              </a:prstGeom>
              <a:solidFill>
                <a:srgbClr val="62C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964871" y="2301384"/>
                <a:ext cx="5181600" cy="2243328"/>
              </a:xfrm>
              <a:prstGeom prst="rect">
                <a:avLst/>
              </a:prstGeom>
              <a:solidFill>
                <a:srgbClr val="2251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4555671" y="1644613"/>
                <a:ext cx="2596243" cy="3505200"/>
              </a:xfrm>
              <a:custGeom>
                <a:avLst/>
                <a:gdLst/>
                <a:ahLst/>
                <a:cxnLst/>
                <a:rect l="l" t="t" r="r" b="b"/>
                <a:pathLst>
                  <a:path w="2596243" h="3505200">
                    <a:moveTo>
                      <a:pt x="0" y="0"/>
                    </a:moveTo>
                    <a:lnTo>
                      <a:pt x="1910080" y="0"/>
                    </a:lnTo>
                    <a:cubicBezTo>
                      <a:pt x="2276822" y="0"/>
                      <a:pt x="2575280" y="292359"/>
                      <a:pt x="2583491" y="656771"/>
                    </a:cubicBezTo>
                    <a:lnTo>
                      <a:pt x="2596243" y="656771"/>
                    </a:lnTo>
                    <a:lnTo>
                      <a:pt x="2596243" y="2900099"/>
                    </a:lnTo>
                    <a:lnTo>
                      <a:pt x="2578283" y="2900099"/>
                    </a:lnTo>
                    <a:cubicBezTo>
                      <a:pt x="2546451" y="3240253"/>
                      <a:pt x="2259206" y="3505200"/>
                      <a:pt x="1910080" y="3505200"/>
                    </a:cubicBezTo>
                    <a:lnTo>
                      <a:pt x="0" y="3505200"/>
                    </a:lnTo>
                    <a:close/>
                  </a:path>
                </a:pathLst>
              </a:custGeom>
              <a:solidFill>
                <a:srgbClr val="1B416F">
                  <a:alpha val="1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2057400" y="1901297"/>
                <a:ext cx="2908300" cy="2991831"/>
                <a:chOff x="-2812143" y="539713"/>
                <a:chExt cx="2133600" cy="2209800"/>
              </a:xfrm>
            </p:grpSpPr>
            <p:sp>
              <p:nvSpPr>
                <p:cNvPr id="88" name="Flowchart: Connector 87"/>
                <p:cNvSpPr/>
                <p:nvPr/>
              </p:nvSpPr>
              <p:spPr>
                <a:xfrm>
                  <a:off x="-2812143" y="539713"/>
                  <a:ext cx="2133600" cy="2209800"/>
                </a:xfrm>
                <a:prstGeom prst="flowChartConnector">
                  <a:avLst/>
                </a:prstGeom>
                <a:solidFill>
                  <a:srgbClr val="1B41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lowchart: Connector 88"/>
                <p:cNvSpPr/>
                <p:nvPr/>
              </p:nvSpPr>
              <p:spPr>
                <a:xfrm>
                  <a:off x="-2438400" y="914401"/>
                  <a:ext cx="1371600" cy="1460424"/>
                </a:xfrm>
                <a:prstGeom prst="flowChartConnector">
                  <a:avLst/>
                </a:prstGeom>
                <a:solidFill>
                  <a:srgbClr val="62CAD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lowchart: Connector 89"/>
                <p:cNvSpPr/>
                <p:nvPr/>
              </p:nvSpPr>
              <p:spPr>
                <a:xfrm>
                  <a:off x="-1745343" y="539713"/>
                  <a:ext cx="1066800" cy="220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800" h="2209800">
                      <a:moveTo>
                        <a:pt x="0" y="0"/>
                      </a:moveTo>
                      <a:cubicBezTo>
                        <a:pt x="589177" y="0"/>
                        <a:pt x="1066800" y="494681"/>
                        <a:pt x="1066800" y="1104900"/>
                      </a:cubicBezTo>
                      <a:cubicBezTo>
                        <a:pt x="1066800" y="1715119"/>
                        <a:pt x="589177" y="2209800"/>
                        <a:pt x="0" y="2209800"/>
                      </a:cubicBezTo>
                      <a:close/>
                    </a:path>
                  </a:pathLst>
                </a:custGeom>
                <a:solidFill>
                  <a:srgbClr val="1B416F">
                    <a:alpha val="2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4" name="Rectangle 93"/>
            <p:cNvSpPr/>
            <p:nvPr/>
          </p:nvSpPr>
          <p:spPr>
            <a:xfrm>
              <a:off x="6698342" y="2828688"/>
              <a:ext cx="437243" cy="1137048"/>
            </a:xfrm>
            <a:prstGeom prst="rect">
              <a:avLst/>
            </a:prstGeom>
            <a:solidFill>
              <a:srgbClr val="62C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5679857" y="902157"/>
              <a:ext cx="347870" cy="1137048"/>
            </a:xfrm>
            <a:prstGeom prst="rect">
              <a:avLst/>
            </a:prstGeom>
            <a:solidFill>
              <a:srgbClr val="225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02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2020-07-26T10:20:38Z</dcterms:created>
  <dcterms:modified xsi:type="dcterms:W3CDTF">2020-07-26T10:51:12Z</dcterms:modified>
</cp:coreProperties>
</file>