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F2F"/>
    <a:srgbClr val="ECE838"/>
    <a:srgbClr val="DFDA00"/>
    <a:srgbClr val="EAB200"/>
    <a:srgbClr val="F9AD6F"/>
    <a:srgbClr val="F89F56"/>
    <a:srgbClr val="F55245"/>
    <a:srgbClr val="1DA6B9"/>
    <a:srgbClr val="21C0D5"/>
    <a:srgbClr val="F3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5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0984-EDFA-4BB8-9882-655E187D9F2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A5F2-54D3-401C-909A-714A0E5D6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016023" y="137383"/>
            <a:ext cx="7111954" cy="6590305"/>
            <a:chOff x="836134" y="137383"/>
            <a:chExt cx="7111954" cy="6590305"/>
          </a:xfrm>
        </p:grpSpPr>
        <p:grpSp>
          <p:nvGrpSpPr>
            <p:cNvPr id="50" name="Group 49"/>
            <p:cNvGrpSpPr/>
            <p:nvPr/>
          </p:nvGrpSpPr>
          <p:grpSpPr>
            <a:xfrm>
              <a:off x="3505200" y="137383"/>
              <a:ext cx="2109761" cy="6590305"/>
              <a:chOff x="486640" y="-38100"/>
              <a:chExt cx="2272964" cy="69002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86640" y="-38100"/>
                <a:ext cx="2272964" cy="5271652"/>
                <a:chOff x="486640" y="-38100"/>
                <a:chExt cx="2448792" cy="675755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38200" y="3747652"/>
                  <a:ext cx="1752600" cy="2971800"/>
                </a:xfrm>
                <a:prstGeom prst="roundRect">
                  <a:avLst>
                    <a:gd name="adj" fmla="val 44303"/>
                  </a:avLst>
                </a:prstGeom>
                <a:solidFill>
                  <a:srgbClr val="F5524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504950" y="3149458"/>
                  <a:ext cx="419100" cy="1029993"/>
                </a:xfrm>
                <a:prstGeom prst="roundRect">
                  <a:avLst>
                    <a:gd name="adj" fmla="val 44303"/>
                  </a:avLst>
                </a:prstGeom>
                <a:solidFill>
                  <a:srgbClr val="F9AD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561975" y="1717383"/>
                  <a:ext cx="552450" cy="606135"/>
                  <a:chOff x="1752600" y="2130139"/>
                  <a:chExt cx="685800" cy="682335"/>
                </a:xfrm>
              </p:grpSpPr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1752600" y="2130139"/>
                    <a:ext cx="685800" cy="682335"/>
                  </a:xfrm>
                  <a:prstGeom prst="flowChartConnector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>
                    <a:off x="1885950" y="2273466"/>
                    <a:ext cx="419100" cy="395680"/>
                  </a:xfrm>
                  <a:prstGeom prst="flowChartConnector">
                    <a:avLst/>
                  </a:prstGeom>
                  <a:solidFill>
                    <a:srgbClr val="DB9B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314575" y="1691984"/>
                  <a:ext cx="552450" cy="606135"/>
                  <a:chOff x="1752600" y="2130139"/>
                  <a:chExt cx="685800" cy="682335"/>
                </a:xfrm>
              </p:grpSpPr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1752600" y="2130139"/>
                    <a:ext cx="685800" cy="682335"/>
                  </a:xfrm>
                  <a:prstGeom prst="flowChartConnector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1885950" y="2273466"/>
                    <a:ext cx="419100" cy="395680"/>
                  </a:xfrm>
                  <a:prstGeom prst="flowChartConnector">
                    <a:avLst/>
                  </a:prstGeom>
                  <a:solidFill>
                    <a:srgbClr val="DB9B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Flowchart: Connector 4"/>
                <p:cNvSpPr/>
                <p:nvPr/>
              </p:nvSpPr>
              <p:spPr>
                <a:xfrm>
                  <a:off x="590550" y="197426"/>
                  <a:ext cx="2247900" cy="2133600"/>
                </a:xfrm>
                <a:prstGeom prst="flowChartConnector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838200" y="509152"/>
                  <a:ext cx="1752600" cy="2971800"/>
                </a:xfrm>
                <a:prstGeom prst="roundRect">
                  <a:avLst>
                    <a:gd name="adj" fmla="val 44303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lowchart: Connector 5"/>
                <p:cNvSpPr/>
                <p:nvPr/>
              </p:nvSpPr>
              <p:spPr>
                <a:xfrm>
                  <a:off x="1828800" y="-38100"/>
                  <a:ext cx="1106632" cy="1080652"/>
                </a:xfrm>
                <a:prstGeom prst="flowChartConnector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lowchart: Connector 6"/>
                <p:cNvSpPr/>
                <p:nvPr/>
              </p:nvSpPr>
              <p:spPr>
                <a:xfrm>
                  <a:off x="1188893" y="-38100"/>
                  <a:ext cx="896216" cy="845126"/>
                </a:xfrm>
                <a:prstGeom prst="flowChartConnector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lowchart: Connector 7"/>
                <p:cNvSpPr/>
                <p:nvPr/>
              </p:nvSpPr>
              <p:spPr>
                <a:xfrm>
                  <a:off x="734723" y="197427"/>
                  <a:ext cx="896216" cy="845126"/>
                </a:xfrm>
                <a:prstGeom prst="flowChartConnector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lowchart: Connector 8"/>
                <p:cNvSpPr/>
                <p:nvPr/>
              </p:nvSpPr>
              <p:spPr>
                <a:xfrm>
                  <a:off x="486640" y="727362"/>
                  <a:ext cx="649432" cy="630381"/>
                </a:xfrm>
                <a:prstGeom prst="flowChartConnector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lowchart: Connector 9"/>
                <p:cNvSpPr/>
                <p:nvPr/>
              </p:nvSpPr>
              <p:spPr>
                <a:xfrm>
                  <a:off x="2253095" y="748145"/>
                  <a:ext cx="649432" cy="630381"/>
                </a:xfrm>
                <a:prstGeom prst="flowChartConnector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143000" y="1427017"/>
                  <a:ext cx="1143000" cy="228600"/>
                  <a:chOff x="1143000" y="3536373"/>
                  <a:chExt cx="1143000" cy="228600"/>
                </a:xfrm>
              </p:grpSpPr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1143000" y="3536373"/>
                    <a:ext cx="228600" cy="22860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2057400" y="3536373"/>
                    <a:ext cx="228600" cy="22860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ounded Rectangle 14"/>
                <p:cNvSpPr/>
                <p:nvPr/>
              </p:nvSpPr>
              <p:spPr>
                <a:xfrm>
                  <a:off x="1600200" y="1427017"/>
                  <a:ext cx="228600" cy="82780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9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219494" y="2337268"/>
                  <a:ext cx="971550" cy="687477"/>
                  <a:chOff x="6705600" y="3504934"/>
                  <a:chExt cx="1143000" cy="918534"/>
                </a:xfrm>
              </p:grpSpPr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6705600" y="3504934"/>
                    <a:ext cx="1143000" cy="914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0" h="914666">
                        <a:moveTo>
                          <a:pt x="117104" y="0"/>
                        </a:moveTo>
                        <a:lnTo>
                          <a:pt x="1136997" y="283618"/>
                        </a:lnTo>
                        <a:cubicBezTo>
                          <a:pt x="1141951" y="302987"/>
                          <a:pt x="1143000" y="322954"/>
                          <a:pt x="1143000" y="343166"/>
                        </a:cubicBezTo>
                        <a:cubicBezTo>
                          <a:pt x="1143000" y="658797"/>
                          <a:pt x="887131" y="914666"/>
                          <a:pt x="571500" y="914666"/>
                        </a:cubicBezTo>
                        <a:cubicBezTo>
                          <a:pt x="255869" y="914666"/>
                          <a:pt x="0" y="658797"/>
                          <a:pt x="0" y="343166"/>
                        </a:cubicBezTo>
                        <a:cubicBezTo>
                          <a:pt x="0" y="213817"/>
                          <a:pt x="42972" y="94504"/>
                          <a:pt x="117104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7"/>
                  <p:cNvSpPr/>
                  <p:nvPr/>
                </p:nvSpPr>
                <p:spPr>
                  <a:xfrm rot="460661">
                    <a:off x="6738344" y="3967169"/>
                    <a:ext cx="916243" cy="456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274" h="457333">
                        <a:moveTo>
                          <a:pt x="423510" y="0"/>
                        </a:moveTo>
                        <a:cubicBezTo>
                          <a:pt x="633355" y="0"/>
                          <a:pt x="819891" y="97658"/>
                          <a:pt x="936274" y="250612"/>
                        </a:cubicBezTo>
                        <a:cubicBezTo>
                          <a:pt x="833441" y="377617"/>
                          <a:pt x="675885" y="457333"/>
                          <a:pt x="499710" y="457333"/>
                        </a:cubicBezTo>
                        <a:cubicBezTo>
                          <a:pt x="283058" y="457333"/>
                          <a:pt x="94562" y="336778"/>
                          <a:pt x="0" y="157807"/>
                        </a:cubicBezTo>
                        <a:cubicBezTo>
                          <a:pt x="112025" y="58745"/>
                          <a:pt x="260757" y="0"/>
                          <a:pt x="423510" y="0"/>
                        </a:cubicBezTo>
                        <a:close/>
                      </a:path>
                    </a:pathLst>
                  </a:custGeom>
                  <a:solidFill>
                    <a:srgbClr val="E983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Flowchart: Process 35"/>
                <p:cNvSpPr/>
                <p:nvPr/>
              </p:nvSpPr>
              <p:spPr>
                <a:xfrm>
                  <a:off x="838200" y="5687732"/>
                  <a:ext cx="1752600" cy="103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600" h="1031720">
                      <a:moveTo>
                        <a:pt x="0" y="0"/>
                      </a:moveTo>
                      <a:lnTo>
                        <a:pt x="1752600" y="0"/>
                      </a:lnTo>
                      <a:lnTo>
                        <a:pt x="1752600" y="255266"/>
                      </a:lnTo>
                      <a:cubicBezTo>
                        <a:pt x="1752600" y="684090"/>
                        <a:pt x="1404970" y="1031720"/>
                        <a:pt x="976146" y="1031720"/>
                      </a:cubicBezTo>
                      <a:lnTo>
                        <a:pt x="776454" y="1031720"/>
                      </a:lnTo>
                      <a:cubicBezTo>
                        <a:pt x="347630" y="1031720"/>
                        <a:pt x="0" y="684090"/>
                        <a:pt x="0" y="25526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76884" y="4603557"/>
                <a:ext cx="785514" cy="2258638"/>
                <a:chOff x="5257800" y="1378526"/>
                <a:chExt cx="1219200" cy="2800925"/>
              </a:xfrm>
            </p:grpSpPr>
            <p:sp>
              <p:nvSpPr>
                <p:cNvPr id="37" name="Flowchart: Process 36"/>
                <p:cNvSpPr/>
                <p:nvPr/>
              </p:nvSpPr>
              <p:spPr>
                <a:xfrm>
                  <a:off x="6019800" y="1378526"/>
                  <a:ext cx="457200" cy="2800925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lowchart: Connector 37"/>
                <p:cNvSpPr/>
                <p:nvPr/>
              </p:nvSpPr>
              <p:spPr>
                <a:xfrm>
                  <a:off x="5257800" y="3552718"/>
                  <a:ext cx="1219200" cy="62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200" h="626733">
                      <a:moveTo>
                        <a:pt x="609600" y="0"/>
                      </a:moveTo>
                      <a:cubicBezTo>
                        <a:pt x="946273" y="0"/>
                        <a:pt x="1219200" y="280598"/>
                        <a:pt x="1219200" y="626733"/>
                      </a:cubicBezTo>
                      <a:lnTo>
                        <a:pt x="0" y="626733"/>
                      </a:lnTo>
                      <a:cubicBezTo>
                        <a:pt x="0" y="280598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solidFill>
                  <a:srgbClr val="1DA6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5691187" y="3724959"/>
                  <a:ext cx="533400" cy="1401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5510212" y="3915304"/>
                  <a:ext cx="714375" cy="16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1820841" y="4603557"/>
                <a:ext cx="785514" cy="2258638"/>
                <a:chOff x="5257800" y="1378526"/>
                <a:chExt cx="1219200" cy="2800925"/>
              </a:xfrm>
            </p:grpSpPr>
            <p:sp>
              <p:nvSpPr>
                <p:cNvPr id="46" name="Flowchart: Process 45"/>
                <p:cNvSpPr/>
                <p:nvPr/>
              </p:nvSpPr>
              <p:spPr>
                <a:xfrm>
                  <a:off x="6019800" y="1378526"/>
                  <a:ext cx="457200" cy="2800925"/>
                </a:xfrm>
                <a:prstGeom prst="flowChartProces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lowchart: Connector 37"/>
                <p:cNvSpPr/>
                <p:nvPr/>
              </p:nvSpPr>
              <p:spPr>
                <a:xfrm>
                  <a:off x="5257800" y="3552718"/>
                  <a:ext cx="1219200" cy="62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200" h="626733">
                      <a:moveTo>
                        <a:pt x="609600" y="0"/>
                      </a:moveTo>
                      <a:cubicBezTo>
                        <a:pt x="946273" y="0"/>
                        <a:pt x="1219200" y="280598"/>
                        <a:pt x="1219200" y="626733"/>
                      </a:cubicBezTo>
                      <a:lnTo>
                        <a:pt x="0" y="626733"/>
                      </a:lnTo>
                      <a:cubicBezTo>
                        <a:pt x="0" y="280598"/>
                        <a:pt x="272927" y="0"/>
                        <a:pt x="609600" y="0"/>
                      </a:cubicBezTo>
                      <a:close/>
                    </a:path>
                  </a:pathLst>
                </a:custGeom>
                <a:solidFill>
                  <a:srgbClr val="1DA6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5691187" y="3724959"/>
                  <a:ext cx="533400" cy="1401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5510212" y="3915304"/>
                  <a:ext cx="714375" cy="16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Rounded Rectangle 54"/>
            <p:cNvSpPr/>
            <p:nvPr/>
          </p:nvSpPr>
          <p:spPr>
            <a:xfrm rot="2477407">
              <a:off x="3474184" y="3031707"/>
              <a:ext cx="411467" cy="1690937"/>
            </a:xfrm>
            <a:prstGeom prst="roundRect">
              <a:avLst>
                <a:gd name="adj" fmla="val 50000"/>
              </a:avLst>
            </a:prstGeom>
            <a:solidFill>
              <a:srgbClr val="F55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8678163">
              <a:off x="5206418" y="2978135"/>
              <a:ext cx="385037" cy="1406393"/>
            </a:xfrm>
            <a:prstGeom prst="roundRect">
              <a:avLst>
                <a:gd name="adj" fmla="val 50000"/>
              </a:avLst>
            </a:prstGeom>
            <a:solidFill>
              <a:srgbClr val="F55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4199735">
              <a:off x="6245002" y="1981806"/>
              <a:ext cx="798517" cy="2607655"/>
              <a:chOff x="7048501" y="1692742"/>
              <a:chExt cx="798517" cy="2700642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7086600" y="1692742"/>
                <a:ext cx="457200" cy="1795338"/>
              </a:xfrm>
              <a:prstGeom prst="roundRect">
                <a:avLst>
                  <a:gd name="adj" fmla="val 50000"/>
                </a:avLst>
              </a:prstGeom>
              <a:solidFill>
                <a:srgbClr val="F5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048501" y="3534879"/>
                <a:ext cx="533400" cy="858505"/>
              </a:xfrm>
              <a:prstGeom prst="roundRect">
                <a:avLst>
                  <a:gd name="adj" fmla="val 50000"/>
                </a:avLst>
              </a:prstGeom>
              <a:solidFill>
                <a:srgbClr val="F9AD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 rot="7676737">
                <a:off x="7448550" y="3631133"/>
                <a:ext cx="266700" cy="530237"/>
              </a:xfrm>
              <a:prstGeom prst="roundRect">
                <a:avLst>
                  <a:gd name="adj" fmla="val 50000"/>
                </a:avLst>
              </a:prstGeom>
              <a:solidFill>
                <a:srgbClr val="F9AD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162800" y="3228688"/>
                <a:ext cx="304800" cy="612382"/>
              </a:xfrm>
              <a:prstGeom prst="roundRect">
                <a:avLst>
                  <a:gd name="adj" fmla="val 50000"/>
                </a:avLst>
              </a:prstGeom>
              <a:solidFill>
                <a:srgbClr val="F9AD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5400000" flipH="1">
              <a:off x="1719316" y="3021472"/>
              <a:ext cx="798518" cy="2564882"/>
              <a:chOff x="7048500" y="1692742"/>
              <a:chExt cx="798518" cy="256488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7086600" y="1692742"/>
                <a:ext cx="457200" cy="1795338"/>
              </a:xfrm>
              <a:prstGeom prst="roundRect">
                <a:avLst>
                  <a:gd name="adj" fmla="val 50000"/>
                </a:avLst>
              </a:prstGeom>
              <a:solidFill>
                <a:srgbClr val="F5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7048500" y="3534879"/>
                <a:ext cx="533400" cy="722745"/>
              </a:xfrm>
              <a:prstGeom prst="roundRect">
                <a:avLst>
                  <a:gd name="adj" fmla="val 50000"/>
                </a:avLst>
              </a:prstGeom>
              <a:solidFill>
                <a:srgbClr val="F9AD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 rot="7676737">
                <a:off x="7448550" y="3631133"/>
                <a:ext cx="266700" cy="530237"/>
              </a:xfrm>
              <a:prstGeom prst="roundRect">
                <a:avLst>
                  <a:gd name="adj" fmla="val 50000"/>
                </a:avLst>
              </a:prstGeom>
              <a:solidFill>
                <a:srgbClr val="F9AD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7162800" y="3228688"/>
                <a:ext cx="304800" cy="612382"/>
              </a:xfrm>
              <a:prstGeom prst="roundRect">
                <a:avLst>
                  <a:gd name="adj" fmla="val 50000"/>
                </a:avLst>
              </a:prstGeom>
              <a:solidFill>
                <a:srgbClr val="F9AD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72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</cp:revision>
  <dcterms:created xsi:type="dcterms:W3CDTF">2020-07-27T05:50:20Z</dcterms:created>
  <dcterms:modified xsi:type="dcterms:W3CDTF">2020-07-27T06:39:16Z</dcterms:modified>
</cp:coreProperties>
</file>