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7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46E6-6F2B-4F57-B9D3-619EC4C5D8E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DBA2E-F66C-498C-8197-35CC554F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51214" y="1929522"/>
            <a:ext cx="8841572" cy="2718678"/>
            <a:chOff x="914400" y="2133600"/>
            <a:chExt cx="7514184" cy="2310522"/>
          </a:xfrm>
        </p:grpSpPr>
        <p:grpSp>
          <p:nvGrpSpPr>
            <p:cNvPr id="42" name="Group 41"/>
            <p:cNvGrpSpPr/>
            <p:nvPr/>
          </p:nvGrpSpPr>
          <p:grpSpPr>
            <a:xfrm>
              <a:off x="914400" y="2133600"/>
              <a:ext cx="7514184" cy="2310522"/>
              <a:chOff x="-3429000" y="1032353"/>
              <a:chExt cx="12262899" cy="377069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-3429000" y="1032353"/>
                <a:ext cx="3880643" cy="3727154"/>
                <a:chOff x="-1940322" y="1928329"/>
                <a:chExt cx="3880643" cy="3727154"/>
              </a:xfrm>
            </p:grpSpPr>
            <p:sp>
              <p:nvSpPr>
                <p:cNvPr id="13" name="Donut 12"/>
                <p:cNvSpPr/>
                <p:nvPr/>
              </p:nvSpPr>
              <p:spPr>
                <a:xfrm>
                  <a:off x="-1940322" y="1928329"/>
                  <a:ext cx="3880643" cy="3727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643" h="3727154">
                      <a:moveTo>
                        <a:pt x="2453762" y="3296778"/>
                      </a:moveTo>
                      <a:lnTo>
                        <a:pt x="2583768" y="3623467"/>
                      </a:lnTo>
                      <a:cubicBezTo>
                        <a:pt x="2403360" y="3686567"/>
                        <a:pt x="2210011" y="3722634"/>
                        <a:pt x="2008823" y="3727154"/>
                      </a:cubicBezTo>
                      <a:lnTo>
                        <a:pt x="2008823" y="3375609"/>
                      </a:lnTo>
                      <a:cubicBezTo>
                        <a:pt x="2164126" y="3371255"/>
                        <a:pt x="2313598" y="3343820"/>
                        <a:pt x="2453762" y="3296778"/>
                      </a:cubicBezTo>
                      <a:close/>
                      <a:moveTo>
                        <a:pt x="1406547" y="3289692"/>
                      </a:moveTo>
                      <a:cubicBezTo>
                        <a:pt x="1552518" y="3341101"/>
                        <a:pt x="1708966" y="3370950"/>
                        <a:pt x="1871819" y="3375609"/>
                      </a:cubicBezTo>
                      <a:lnTo>
                        <a:pt x="1871819" y="3727154"/>
                      </a:lnTo>
                      <a:cubicBezTo>
                        <a:pt x="1660041" y="3722281"/>
                        <a:pt x="1456942" y="3682687"/>
                        <a:pt x="1268453" y="3613472"/>
                      </a:cubicBezTo>
                      <a:close/>
                      <a:moveTo>
                        <a:pt x="2987550" y="3002700"/>
                      </a:moveTo>
                      <a:lnTo>
                        <a:pt x="3234399" y="3253446"/>
                      </a:lnTo>
                      <a:cubicBezTo>
                        <a:pt x="3073917" y="3394257"/>
                        <a:pt x="2887620" y="3507772"/>
                        <a:pt x="2683604" y="3588359"/>
                      </a:cubicBezTo>
                      <a:lnTo>
                        <a:pt x="2553708" y="3261948"/>
                      </a:lnTo>
                      <a:cubicBezTo>
                        <a:pt x="2713605" y="3198610"/>
                        <a:pt x="2860175" y="3110899"/>
                        <a:pt x="2987550" y="3002700"/>
                      </a:cubicBezTo>
                      <a:close/>
                      <a:moveTo>
                        <a:pt x="886583" y="2997067"/>
                      </a:moveTo>
                      <a:cubicBezTo>
                        <a:pt x="1002309" y="3096810"/>
                        <a:pt x="1134410" y="3179203"/>
                        <a:pt x="1278603" y="3240454"/>
                      </a:cubicBezTo>
                      <a:lnTo>
                        <a:pt x="1140718" y="3563744"/>
                      </a:lnTo>
                      <a:cubicBezTo>
                        <a:pt x="953929" y="3484369"/>
                        <a:pt x="783451" y="3376088"/>
                        <a:pt x="635599" y="3244151"/>
                      </a:cubicBezTo>
                      <a:close/>
                      <a:moveTo>
                        <a:pt x="3368034" y="2529983"/>
                      </a:moveTo>
                      <a:lnTo>
                        <a:pt x="3691725" y="2668039"/>
                      </a:lnTo>
                      <a:cubicBezTo>
                        <a:pt x="3598029" y="2861082"/>
                        <a:pt x="3469131" y="3034938"/>
                        <a:pt x="3314191" y="3183770"/>
                      </a:cubicBezTo>
                      <a:lnTo>
                        <a:pt x="3067501" y="2933186"/>
                      </a:lnTo>
                      <a:cubicBezTo>
                        <a:pt x="3189956" y="2816374"/>
                        <a:pt x="3292398" y="2680551"/>
                        <a:pt x="3368034" y="2529983"/>
                      </a:cubicBezTo>
                      <a:close/>
                      <a:moveTo>
                        <a:pt x="502281" y="2509573"/>
                      </a:moveTo>
                      <a:cubicBezTo>
                        <a:pt x="573100" y="2656316"/>
                        <a:pt x="669307" y="2789464"/>
                        <a:pt x="785548" y="2904279"/>
                      </a:cubicBezTo>
                      <a:lnTo>
                        <a:pt x="535192" y="3150745"/>
                      </a:lnTo>
                      <a:cubicBezTo>
                        <a:pt x="386081" y="3002852"/>
                        <a:pt x="263531" y="2830325"/>
                        <a:pt x="174805" y="2639893"/>
                      </a:cubicBezTo>
                      <a:close/>
                      <a:moveTo>
                        <a:pt x="3529042" y="1916448"/>
                      </a:moveTo>
                      <a:lnTo>
                        <a:pt x="3880643" y="1916448"/>
                      </a:lnTo>
                      <a:cubicBezTo>
                        <a:pt x="3875937" y="2148358"/>
                        <a:pt x="3825223" y="2369641"/>
                        <a:pt x="3737456" y="2572585"/>
                      </a:cubicBezTo>
                      <a:lnTo>
                        <a:pt x="3413996" y="2434628"/>
                      </a:lnTo>
                      <a:cubicBezTo>
                        <a:pt x="3483656" y="2274098"/>
                        <a:pt x="3524298" y="2099422"/>
                        <a:pt x="3529042" y="1916448"/>
                      </a:cubicBezTo>
                      <a:close/>
                      <a:moveTo>
                        <a:pt x="0" y="1916448"/>
                      </a:moveTo>
                      <a:lnTo>
                        <a:pt x="351600" y="1916448"/>
                      </a:lnTo>
                      <a:cubicBezTo>
                        <a:pt x="355664" y="2080542"/>
                        <a:pt x="388959" y="2237949"/>
                        <a:pt x="447199" y="2384039"/>
                      </a:cubicBezTo>
                      <a:lnTo>
                        <a:pt x="120837" y="2513915"/>
                      </a:lnTo>
                      <a:cubicBezTo>
                        <a:pt x="46217" y="2327674"/>
                        <a:pt x="4069" y="2126422"/>
                        <a:pt x="0" y="1916448"/>
                      </a:cubicBezTo>
                      <a:close/>
                      <a:moveTo>
                        <a:pt x="3759803" y="1213234"/>
                      </a:moveTo>
                      <a:cubicBezTo>
                        <a:pt x="3834425" y="1399477"/>
                        <a:pt x="3876573" y="1600731"/>
                        <a:pt x="3880643" y="1810706"/>
                      </a:cubicBezTo>
                      <a:lnTo>
                        <a:pt x="3529042" y="1810706"/>
                      </a:lnTo>
                      <a:cubicBezTo>
                        <a:pt x="3524978" y="1646611"/>
                        <a:pt x="3491683" y="1489201"/>
                        <a:pt x="3433441" y="1343111"/>
                      </a:cubicBezTo>
                      <a:close/>
                      <a:moveTo>
                        <a:pt x="143187" y="1154569"/>
                      </a:moveTo>
                      <a:lnTo>
                        <a:pt x="466646" y="1292526"/>
                      </a:lnTo>
                      <a:cubicBezTo>
                        <a:pt x="396986" y="1453056"/>
                        <a:pt x="356345" y="1627732"/>
                        <a:pt x="351600" y="1810706"/>
                      </a:cubicBezTo>
                      <a:lnTo>
                        <a:pt x="0" y="1810706"/>
                      </a:lnTo>
                      <a:cubicBezTo>
                        <a:pt x="4705" y="1578796"/>
                        <a:pt x="55420" y="1357513"/>
                        <a:pt x="143187" y="1154569"/>
                      </a:cubicBezTo>
                      <a:close/>
                      <a:moveTo>
                        <a:pt x="3345451" y="576410"/>
                      </a:moveTo>
                      <a:cubicBezTo>
                        <a:pt x="3494561" y="724302"/>
                        <a:pt x="3617110" y="896827"/>
                        <a:pt x="3705835" y="1087258"/>
                      </a:cubicBezTo>
                      <a:lnTo>
                        <a:pt x="3378359" y="1217578"/>
                      </a:lnTo>
                      <a:cubicBezTo>
                        <a:pt x="3307540" y="1070836"/>
                        <a:pt x="3211335" y="937689"/>
                        <a:pt x="3095095" y="822875"/>
                      </a:cubicBezTo>
                      <a:close/>
                      <a:moveTo>
                        <a:pt x="566452" y="543384"/>
                      </a:moveTo>
                      <a:lnTo>
                        <a:pt x="813141" y="793968"/>
                      </a:lnTo>
                      <a:cubicBezTo>
                        <a:pt x="690687" y="910780"/>
                        <a:pt x="588245" y="1046602"/>
                        <a:pt x="512609" y="1197170"/>
                      </a:cubicBezTo>
                      <a:lnTo>
                        <a:pt x="188918" y="1059115"/>
                      </a:lnTo>
                      <a:cubicBezTo>
                        <a:pt x="282614" y="866072"/>
                        <a:pt x="411511" y="692216"/>
                        <a:pt x="566452" y="543384"/>
                      </a:cubicBezTo>
                      <a:close/>
                      <a:moveTo>
                        <a:pt x="2739923" y="163409"/>
                      </a:moveTo>
                      <a:cubicBezTo>
                        <a:pt x="2926713" y="242785"/>
                        <a:pt x="3097191" y="351066"/>
                        <a:pt x="3245044" y="483003"/>
                      </a:cubicBezTo>
                      <a:lnTo>
                        <a:pt x="2994060" y="730087"/>
                      </a:lnTo>
                      <a:cubicBezTo>
                        <a:pt x="2878333" y="630344"/>
                        <a:pt x="2746232" y="547951"/>
                        <a:pt x="2602038" y="486700"/>
                      </a:cubicBezTo>
                      <a:close/>
                      <a:moveTo>
                        <a:pt x="1197036" y="138796"/>
                      </a:moveTo>
                      <a:lnTo>
                        <a:pt x="1326932" y="465207"/>
                      </a:lnTo>
                      <a:cubicBezTo>
                        <a:pt x="1167037" y="528545"/>
                        <a:pt x="1020467" y="616256"/>
                        <a:pt x="893093" y="724454"/>
                      </a:cubicBezTo>
                      <a:lnTo>
                        <a:pt x="646243" y="473708"/>
                      </a:lnTo>
                      <a:cubicBezTo>
                        <a:pt x="806725" y="332898"/>
                        <a:pt x="993022" y="219383"/>
                        <a:pt x="1197036" y="138796"/>
                      </a:cubicBezTo>
                      <a:close/>
                      <a:moveTo>
                        <a:pt x="2008823" y="0"/>
                      </a:moveTo>
                      <a:cubicBezTo>
                        <a:pt x="2220601" y="4873"/>
                        <a:pt x="2423699" y="44467"/>
                        <a:pt x="2612187" y="113681"/>
                      </a:cubicBezTo>
                      <a:lnTo>
                        <a:pt x="2474093" y="437462"/>
                      </a:lnTo>
                      <a:cubicBezTo>
                        <a:pt x="2328123" y="386053"/>
                        <a:pt x="2171675" y="356204"/>
                        <a:pt x="2008823" y="351546"/>
                      </a:cubicBezTo>
                      <a:close/>
                      <a:moveTo>
                        <a:pt x="1871819" y="0"/>
                      </a:moveTo>
                      <a:lnTo>
                        <a:pt x="1871819" y="351546"/>
                      </a:lnTo>
                      <a:cubicBezTo>
                        <a:pt x="1716516" y="355899"/>
                        <a:pt x="1567043" y="383335"/>
                        <a:pt x="1426879" y="430377"/>
                      </a:cubicBezTo>
                      <a:lnTo>
                        <a:pt x="1296873" y="103688"/>
                      </a:lnTo>
                      <a:cubicBezTo>
                        <a:pt x="1477282" y="40587"/>
                        <a:pt x="1670631" y="4520"/>
                        <a:pt x="187181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  <a:alpha val="7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Donut 12"/>
                <p:cNvSpPr/>
                <p:nvPr/>
              </p:nvSpPr>
              <p:spPr>
                <a:xfrm>
                  <a:off x="-1940322" y="1928329"/>
                  <a:ext cx="3880643" cy="1810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643" h="1810706">
                      <a:moveTo>
                        <a:pt x="3759803" y="1213234"/>
                      </a:moveTo>
                      <a:cubicBezTo>
                        <a:pt x="3834425" y="1399477"/>
                        <a:pt x="3876573" y="1600731"/>
                        <a:pt x="3880643" y="1810706"/>
                      </a:cubicBezTo>
                      <a:lnTo>
                        <a:pt x="3529042" y="1810706"/>
                      </a:lnTo>
                      <a:cubicBezTo>
                        <a:pt x="3524978" y="1646611"/>
                        <a:pt x="3491683" y="1489201"/>
                        <a:pt x="3433441" y="1343111"/>
                      </a:cubicBezTo>
                      <a:close/>
                      <a:moveTo>
                        <a:pt x="143187" y="1154569"/>
                      </a:moveTo>
                      <a:lnTo>
                        <a:pt x="466646" y="1292526"/>
                      </a:lnTo>
                      <a:cubicBezTo>
                        <a:pt x="396986" y="1453056"/>
                        <a:pt x="356345" y="1627732"/>
                        <a:pt x="351600" y="1810706"/>
                      </a:cubicBezTo>
                      <a:lnTo>
                        <a:pt x="0" y="1810706"/>
                      </a:lnTo>
                      <a:cubicBezTo>
                        <a:pt x="4705" y="1578796"/>
                        <a:pt x="55420" y="1357513"/>
                        <a:pt x="143187" y="1154569"/>
                      </a:cubicBezTo>
                      <a:close/>
                      <a:moveTo>
                        <a:pt x="3345451" y="576410"/>
                      </a:moveTo>
                      <a:cubicBezTo>
                        <a:pt x="3494561" y="724302"/>
                        <a:pt x="3617110" y="896827"/>
                        <a:pt x="3705835" y="1087258"/>
                      </a:cubicBezTo>
                      <a:lnTo>
                        <a:pt x="3378359" y="1217578"/>
                      </a:lnTo>
                      <a:cubicBezTo>
                        <a:pt x="3307540" y="1070836"/>
                        <a:pt x="3211335" y="937689"/>
                        <a:pt x="3095095" y="822875"/>
                      </a:cubicBezTo>
                      <a:close/>
                      <a:moveTo>
                        <a:pt x="566452" y="543384"/>
                      </a:moveTo>
                      <a:lnTo>
                        <a:pt x="813141" y="793968"/>
                      </a:lnTo>
                      <a:cubicBezTo>
                        <a:pt x="690687" y="910780"/>
                        <a:pt x="588245" y="1046602"/>
                        <a:pt x="512609" y="1197170"/>
                      </a:cubicBezTo>
                      <a:lnTo>
                        <a:pt x="188918" y="1059115"/>
                      </a:lnTo>
                      <a:cubicBezTo>
                        <a:pt x="282614" y="866072"/>
                        <a:pt x="411511" y="692216"/>
                        <a:pt x="566452" y="543384"/>
                      </a:cubicBezTo>
                      <a:close/>
                      <a:moveTo>
                        <a:pt x="2739923" y="163409"/>
                      </a:moveTo>
                      <a:cubicBezTo>
                        <a:pt x="2926713" y="242785"/>
                        <a:pt x="3097191" y="351066"/>
                        <a:pt x="3245044" y="483003"/>
                      </a:cubicBezTo>
                      <a:lnTo>
                        <a:pt x="2994060" y="730087"/>
                      </a:lnTo>
                      <a:cubicBezTo>
                        <a:pt x="2878333" y="630344"/>
                        <a:pt x="2746232" y="547951"/>
                        <a:pt x="2602038" y="486700"/>
                      </a:cubicBezTo>
                      <a:close/>
                      <a:moveTo>
                        <a:pt x="1197036" y="138796"/>
                      </a:moveTo>
                      <a:lnTo>
                        <a:pt x="1326932" y="465207"/>
                      </a:lnTo>
                      <a:cubicBezTo>
                        <a:pt x="1167037" y="528545"/>
                        <a:pt x="1020467" y="616256"/>
                        <a:pt x="893093" y="724454"/>
                      </a:cubicBezTo>
                      <a:lnTo>
                        <a:pt x="646243" y="473708"/>
                      </a:lnTo>
                      <a:cubicBezTo>
                        <a:pt x="806725" y="332898"/>
                        <a:pt x="993022" y="219383"/>
                        <a:pt x="1197036" y="138796"/>
                      </a:cubicBezTo>
                      <a:close/>
                      <a:moveTo>
                        <a:pt x="2008823" y="0"/>
                      </a:moveTo>
                      <a:cubicBezTo>
                        <a:pt x="2220601" y="4873"/>
                        <a:pt x="2423699" y="44467"/>
                        <a:pt x="2612187" y="113681"/>
                      </a:cubicBezTo>
                      <a:lnTo>
                        <a:pt x="2474093" y="437462"/>
                      </a:lnTo>
                      <a:cubicBezTo>
                        <a:pt x="2328123" y="386053"/>
                        <a:pt x="2171675" y="356204"/>
                        <a:pt x="2008823" y="351546"/>
                      </a:cubicBezTo>
                      <a:close/>
                      <a:moveTo>
                        <a:pt x="1871819" y="0"/>
                      </a:moveTo>
                      <a:lnTo>
                        <a:pt x="1871819" y="351546"/>
                      </a:lnTo>
                      <a:cubicBezTo>
                        <a:pt x="1716516" y="355899"/>
                        <a:pt x="1567043" y="383335"/>
                        <a:pt x="1426879" y="430377"/>
                      </a:cubicBezTo>
                      <a:lnTo>
                        <a:pt x="1296873" y="103688"/>
                      </a:lnTo>
                      <a:cubicBezTo>
                        <a:pt x="1477282" y="40587"/>
                        <a:pt x="1670631" y="4520"/>
                        <a:pt x="1871819" y="0"/>
                      </a:cubicBezTo>
                      <a:close/>
                    </a:path>
                  </a:pathLst>
                </a:custGeom>
                <a:solidFill>
                  <a:srgbClr val="92D050">
                    <a:alpha val="7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751114" y="1065010"/>
                <a:ext cx="3891529" cy="3727154"/>
                <a:chOff x="762000" y="304800"/>
                <a:chExt cx="3891529" cy="3727154"/>
              </a:xfrm>
            </p:grpSpPr>
            <p:sp>
              <p:nvSpPr>
                <p:cNvPr id="28" name="Donut 12"/>
                <p:cNvSpPr/>
                <p:nvPr/>
              </p:nvSpPr>
              <p:spPr>
                <a:xfrm>
                  <a:off x="762000" y="304800"/>
                  <a:ext cx="3880643" cy="3727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643" h="3727154">
                      <a:moveTo>
                        <a:pt x="2453762" y="3296778"/>
                      </a:moveTo>
                      <a:lnTo>
                        <a:pt x="2583768" y="3623467"/>
                      </a:lnTo>
                      <a:cubicBezTo>
                        <a:pt x="2403360" y="3686567"/>
                        <a:pt x="2210011" y="3722634"/>
                        <a:pt x="2008823" y="3727154"/>
                      </a:cubicBezTo>
                      <a:lnTo>
                        <a:pt x="2008823" y="3375609"/>
                      </a:lnTo>
                      <a:cubicBezTo>
                        <a:pt x="2164126" y="3371255"/>
                        <a:pt x="2313598" y="3343820"/>
                        <a:pt x="2453762" y="3296778"/>
                      </a:cubicBezTo>
                      <a:close/>
                      <a:moveTo>
                        <a:pt x="1406547" y="3289692"/>
                      </a:moveTo>
                      <a:cubicBezTo>
                        <a:pt x="1552518" y="3341101"/>
                        <a:pt x="1708966" y="3370950"/>
                        <a:pt x="1871819" y="3375609"/>
                      </a:cubicBezTo>
                      <a:lnTo>
                        <a:pt x="1871819" y="3727154"/>
                      </a:lnTo>
                      <a:cubicBezTo>
                        <a:pt x="1660041" y="3722281"/>
                        <a:pt x="1456942" y="3682687"/>
                        <a:pt x="1268453" y="3613472"/>
                      </a:cubicBezTo>
                      <a:close/>
                      <a:moveTo>
                        <a:pt x="2987550" y="3002700"/>
                      </a:moveTo>
                      <a:lnTo>
                        <a:pt x="3234399" y="3253446"/>
                      </a:lnTo>
                      <a:cubicBezTo>
                        <a:pt x="3073917" y="3394257"/>
                        <a:pt x="2887620" y="3507772"/>
                        <a:pt x="2683604" y="3588359"/>
                      </a:cubicBezTo>
                      <a:lnTo>
                        <a:pt x="2553708" y="3261948"/>
                      </a:lnTo>
                      <a:cubicBezTo>
                        <a:pt x="2713605" y="3198610"/>
                        <a:pt x="2860175" y="3110899"/>
                        <a:pt x="2987550" y="3002700"/>
                      </a:cubicBezTo>
                      <a:close/>
                      <a:moveTo>
                        <a:pt x="886583" y="2997067"/>
                      </a:moveTo>
                      <a:cubicBezTo>
                        <a:pt x="1002309" y="3096810"/>
                        <a:pt x="1134410" y="3179203"/>
                        <a:pt x="1278603" y="3240454"/>
                      </a:cubicBezTo>
                      <a:lnTo>
                        <a:pt x="1140718" y="3563744"/>
                      </a:lnTo>
                      <a:cubicBezTo>
                        <a:pt x="953929" y="3484369"/>
                        <a:pt x="783451" y="3376088"/>
                        <a:pt x="635599" y="3244151"/>
                      </a:cubicBezTo>
                      <a:close/>
                      <a:moveTo>
                        <a:pt x="3368034" y="2529983"/>
                      </a:moveTo>
                      <a:lnTo>
                        <a:pt x="3691725" y="2668039"/>
                      </a:lnTo>
                      <a:cubicBezTo>
                        <a:pt x="3598029" y="2861082"/>
                        <a:pt x="3469131" y="3034938"/>
                        <a:pt x="3314191" y="3183770"/>
                      </a:cubicBezTo>
                      <a:lnTo>
                        <a:pt x="3067501" y="2933186"/>
                      </a:lnTo>
                      <a:cubicBezTo>
                        <a:pt x="3189956" y="2816374"/>
                        <a:pt x="3292398" y="2680551"/>
                        <a:pt x="3368034" y="2529983"/>
                      </a:cubicBezTo>
                      <a:close/>
                      <a:moveTo>
                        <a:pt x="502281" y="2509573"/>
                      </a:moveTo>
                      <a:cubicBezTo>
                        <a:pt x="573100" y="2656316"/>
                        <a:pt x="669307" y="2789464"/>
                        <a:pt x="785548" y="2904279"/>
                      </a:cubicBezTo>
                      <a:lnTo>
                        <a:pt x="535192" y="3150745"/>
                      </a:lnTo>
                      <a:cubicBezTo>
                        <a:pt x="386081" y="3002852"/>
                        <a:pt x="263531" y="2830325"/>
                        <a:pt x="174805" y="2639893"/>
                      </a:cubicBezTo>
                      <a:close/>
                      <a:moveTo>
                        <a:pt x="3529042" y="1916448"/>
                      </a:moveTo>
                      <a:lnTo>
                        <a:pt x="3880643" y="1916448"/>
                      </a:lnTo>
                      <a:cubicBezTo>
                        <a:pt x="3875937" y="2148358"/>
                        <a:pt x="3825223" y="2369641"/>
                        <a:pt x="3737456" y="2572585"/>
                      </a:cubicBezTo>
                      <a:lnTo>
                        <a:pt x="3413996" y="2434628"/>
                      </a:lnTo>
                      <a:cubicBezTo>
                        <a:pt x="3483656" y="2274098"/>
                        <a:pt x="3524298" y="2099422"/>
                        <a:pt x="3529042" y="1916448"/>
                      </a:cubicBezTo>
                      <a:close/>
                      <a:moveTo>
                        <a:pt x="0" y="1916448"/>
                      </a:moveTo>
                      <a:lnTo>
                        <a:pt x="351600" y="1916448"/>
                      </a:lnTo>
                      <a:cubicBezTo>
                        <a:pt x="355664" y="2080542"/>
                        <a:pt x="388959" y="2237949"/>
                        <a:pt x="447199" y="2384039"/>
                      </a:cubicBezTo>
                      <a:lnTo>
                        <a:pt x="120837" y="2513915"/>
                      </a:lnTo>
                      <a:cubicBezTo>
                        <a:pt x="46217" y="2327674"/>
                        <a:pt x="4069" y="2126422"/>
                        <a:pt x="0" y="1916448"/>
                      </a:cubicBezTo>
                      <a:close/>
                      <a:moveTo>
                        <a:pt x="3759803" y="1213234"/>
                      </a:moveTo>
                      <a:cubicBezTo>
                        <a:pt x="3834425" y="1399477"/>
                        <a:pt x="3876573" y="1600731"/>
                        <a:pt x="3880643" y="1810706"/>
                      </a:cubicBezTo>
                      <a:lnTo>
                        <a:pt x="3529042" y="1810706"/>
                      </a:lnTo>
                      <a:cubicBezTo>
                        <a:pt x="3524978" y="1646611"/>
                        <a:pt x="3491683" y="1489201"/>
                        <a:pt x="3433441" y="1343111"/>
                      </a:cubicBezTo>
                      <a:close/>
                      <a:moveTo>
                        <a:pt x="143187" y="1154569"/>
                      </a:moveTo>
                      <a:lnTo>
                        <a:pt x="466646" y="1292526"/>
                      </a:lnTo>
                      <a:cubicBezTo>
                        <a:pt x="396986" y="1453056"/>
                        <a:pt x="356345" y="1627732"/>
                        <a:pt x="351600" y="1810706"/>
                      </a:cubicBezTo>
                      <a:lnTo>
                        <a:pt x="0" y="1810706"/>
                      </a:lnTo>
                      <a:cubicBezTo>
                        <a:pt x="4705" y="1578796"/>
                        <a:pt x="55420" y="1357513"/>
                        <a:pt x="143187" y="1154569"/>
                      </a:cubicBezTo>
                      <a:close/>
                      <a:moveTo>
                        <a:pt x="3345451" y="576410"/>
                      </a:moveTo>
                      <a:cubicBezTo>
                        <a:pt x="3494561" y="724302"/>
                        <a:pt x="3617110" y="896827"/>
                        <a:pt x="3705835" y="1087258"/>
                      </a:cubicBezTo>
                      <a:lnTo>
                        <a:pt x="3378359" y="1217578"/>
                      </a:lnTo>
                      <a:cubicBezTo>
                        <a:pt x="3307540" y="1070836"/>
                        <a:pt x="3211335" y="937689"/>
                        <a:pt x="3095095" y="822875"/>
                      </a:cubicBezTo>
                      <a:close/>
                      <a:moveTo>
                        <a:pt x="566452" y="543384"/>
                      </a:moveTo>
                      <a:lnTo>
                        <a:pt x="813141" y="793968"/>
                      </a:lnTo>
                      <a:cubicBezTo>
                        <a:pt x="690687" y="910780"/>
                        <a:pt x="588245" y="1046602"/>
                        <a:pt x="512609" y="1197170"/>
                      </a:cubicBezTo>
                      <a:lnTo>
                        <a:pt x="188918" y="1059115"/>
                      </a:lnTo>
                      <a:cubicBezTo>
                        <a:pt x="282614" y="866072"/>
                        <a:pt x="411511" y="692216"/>
                        <a:pt x="566452" y="543384"/>
                      </a:cubicBezTo>
                      <a:close/>
                      <a:moveTo>
                        <a:pt x="2739923" y="163409"/>
                      </a:moveTo>
                      <a:cubicBezTo>
                        <a:pt x="2926713" y="242785"/>
                        <a:pt x="3097191" y="351066"/>
                        <a:pt x="3245044" y="483003"/>
                      </a:cubicBezTo>
                      <a:lnTo>
                        <a:pt x="2994060" y="730087"/>
                      </a:lnTo>
                      <a:cubicBezTo>
                        <a:pt x="2878333" y="630344"/>
                        <a:pt x="2746232" y="547951"/>
                        <a:pt x="2602038" y="486700"/>
                      </a:cubicBezTo>
                      <a:close/>
                      <a:moveTo>
                        <a:pt x="1197036" y="138796"/>
                      </a:moveTo>
                      <a:lnTo>
                        <a:pt x="1326932" y="465207"/>
                      </a:lnTo>
                      <a:cubicBezTo>
                        <a:pt x="1167037" y="528545"/>
                        <a:pt x="1020467" y="616256"/>
                        <a:pt x="893093" y="724454"/>
                      </a:cubicBezTo>
                      <a:lnTo>
                        <a:pt x="646243" y="473708"/>
                      </a:lnTo>
                      <a:cubicBezTo>
                        <a:pt x="806725" y="332898"/>
                        <a:pt x="993022" y="219383"/>
                        <a:pt x="1197036" y="138796"/>
                      </a:cubicBezTo>
                      <a:close/>
                      <a:moveTo>
                        <a:pt x="2008823" y="0"/>
                      </a:moveTo>
                      <a:cubicBezTo>
                        <a:pt x="2220601" y="4873"/>
                        <a:pt x="2423699" y="44467"/>
                        <a:pt x="2612187" y="113681"/>
                      </a:cubicBezTo>
                      <a:lnTo>
                        <a:pt x="2474093" y="437462"/>
                      </a:lnTo>
                      <a:cubicBezTo>
                        <a:pt x="2328123" y="386053"/>
                        <a:pt x="2171675" y="356204"/>
                        <a:pt x="2008823" y="351546"/>
                      </a:cubicBezTo>
                      <a:close/>
                      <a:moveTo>
                        <a:pt x="1871819" y="0"/>
                      </a:moveTo>
                      <a:lnTo>
                        <a:pt x="1871819" y="351546"/>
                      </a:lnTo>
                      <a:cubicBezTo>
                        <a:pt x="1716516" y="355899"/>
                        <a:pt x="1567043" y="383335"/>
                        <a:pt x="1426879" y="430377"/>
                      </a:cubicBezTo>
                      <a:lnTo>
                        <a:pt x="1296873" y="103688"/>
                      </a:lnTo>
                      <a:cubicBezTo>
                        <a:pt x="1477282" y="40587"/>
                        <a:pt x="1670631" y="4520"/>
                        <a:pt x="187181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  <a:alpha val="7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Donut 12"/>
                <p:cNvSpPr/>
                <p:nvPr/>
              </p:nvSpPr>
              <p:spPr>
                <a:xfrm>
                  <a:off x="772886" y="304800"/>
                  <a:ext cx="3880643" cy="3262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643" h="3262032">
                      <a:moveTo>
                        <a:pt x="3132840" y="3150284"/>
                      </a:moveTo>
                      <a:lnTo>
                        <a:pt x="3234399" y="3253446"/>
                      </a:lnTo>
                      <a:lnTo>
                        <a:pt x="3223703" y="3262032"/>
                      </a:lnTo>
                      <a:close/>
                      <a:moveTo>
                        <a:pt x="815416" y="3067128"/>
                      </a:moveTo>
                      <a:lnTo>
                        <a:pt x="657116" y="3261815"/>
                      </a:lnTo>
                      <a:cubicBezTo>
                        <a:pt x="649488" y="3256449"/>
                        <a:pt x="642519" y="3250326"/>
                        <a:pt x="635599" y="3244151"/>
                      </a:cubicBezTo>
                      <a:close/>
                      <a:moveTo>
                        <a:pt x="3368034" y="2529983"/>
                      </a:moveTo>
                      <a:lnTo>
                        <a:pt x="3691725" y="2668039"/>
                      </a:lnTo>
                      <a:cubicBezTo>
                        <a:pt x="3598029" y="2861082"/>
                        <a:pt x="3469131" y="3034938"/>
                        <a:pt x="3314191" y="3183770"/>
                      </a:cubicBezTo>
                      <a:lnTo>
                        <a:pt x="3067501" y="2933186"/>
                      </a:lnTo>
                      <a:cubicBezTo>
                        <a:pt x="3189956" y="2816374"/>
                        <a:pt x="3292398" y="2680551"/>
                        <a:pt x="3368034" y="2529983"/>
                      </a:cubicBezTo>
                      <a:close/>
                      <a:moveTo>
                        <a:pt x="502281" y="2509573"/>
                      </a:moveTo>
                      <a:cubicBezTo>
                        <a:pt x="573100" y="2656316"/>
                        <a:pt x="669307" y="2789464"/>
                        <a:pt x="785548" y="2904279"/>
                      </a:cubicBezTo>
                      <a:lnTo>
                        <a:pt x="535192" y="3150745"/>
                      </a:lnTo>
                      <a:cubicBezTo>
                        <a:pt x="386081" y="3002852"/>
                        <a:pt x="263531" y="2830325"/>
                        <a:pt x="174805" y="2639893"/>
                      </a:cubicBezTo>
                      <a:close/>
                      <a:moveTo>
                        <a:pt x="3529042" y="1916448"/>
                      </a:moveTo>
                      <a:lnTo>
                        <a:pt x="3880643" y="1916448"/>
                      </a:lnTo>
                      <a:cubicBezTo>
                        <a:pt x="3875937" y="2148358"/>
                        <a:pt x="3825223" y="2369641"/>
                        <a:pt x="3737456" y="2572585"/>
                      </a:cubicBezTo>
                      <a:lnTo>
                        <a:pt x="3413996" y="2434628"/>
                      </a:lnTo>
                      <a:cubicBezTo>
                        <a:pt x="3483656" y="2274098"/>
                        <a:pt x="3524298" y="2099422"/>
                        <a:pt x="3529042" y="1916448"/>
                      </a:cubicBezTo>
                      <a:close/>
                      <a:moveTo>
                        <a:pt x="0" y="1916448"/>
                      </a:moveTo>
                      <a:lnTo>
                        <a:pt x="351600" y="1916448"/>
                      </a:lnTo>
                      <a:cubicBezTo>
                        <a:pt x="355664" y="2080542"/>
                        <a:pt x="388959" y="2237949"/>
                        <a:pt x="447199" y="2384039"/>
                      </a:cubicBezTo>
                      <a:lnTo>
                        <a:pt x="120837" y="2513915"/>
                      </a:lnTo>
                      <a:cubicBezTo>
                        <a:pt x="46217" y="2327674"/>
                        <a:pt x="4069" y="2126422"/>
                        <a:pt x="0" y="1916448"/>
                      </a:cubicBezTo>
                      <a:close/>
                      <a:moveTo>
                        <a:pt x="3759803" y="1213234"/>
                      </a:moveTo>
                      <a:cubicBezTo>
                        <a:pt x="3834425" y="1399477"/>
                        <a:pt x="3876573" y="1600731"/>
                        <a:pt x="3880643" y="1810706"/>
                      </a:cubicBezTo>
                      <a:lnTo>
                        <a:pt x="3529042" y="1810706"/>
                      </a:lnTo>
                      <a:cubicBezTo>
                        <a:pt x="3524978" y="1646611"/>
                        <a:pt x="3491683" y="1489201"/>
                        <a:pt x="3433441" y="1343111"/>
                      </a:cubicBezTo>
                      <a:close/>
                      <a:moveTo>
                        <a:pt x="143187" y="1154569"/>
                      </a:moveTo>
                      <a:lnTo>
                        <a:pt x="466646" y="1292526"/>
                      </a:lnTo>
                      <a:cubicBezTo>
                        <a:pt x="396986" y="1453056"/>
                        <a:pt x="356345" y="1627732"/>
                        <a:pt x="351600" y="1810706"/>
                      </a:cubicBezTo>
                      <a:lnTo>
                        <a:pt x="0" y="1810706"/>
                      </a:lnTo>
                      <a:cubicBezTo>
                        <a:pt x="4705" y="1578796"/>
                        <a:pt x="55420" y="1357513"/>
                        <a:pt x="143187" y="1154569"/>
                      </a:cubicBezTo>
                      <a:close/>
                      <a:moveTo>
                        <a:pt x="3345451" y="576410"/>
                      </a:moveTo>
                      <a:cubicBezTo>
                        <a:pt x="3494561" y="724302"/>
                        <a:pt x="3617110" y="896827"/>
                        <a:pt x="3705835" y="1087258"/>
                      </a:cubicBezTo>
                      <a:lnTo>
                        <a:pt x="3378359" y="1217578"/>
                      </a:lnTo>
                      <a:cubicBezTo>
                        <a:pt x="3307540" y="1070836"/>
                        <a:pt x="3211335" y="937689"/>
                        <a:pt x="3095095" y="822875"/>
                      </a:cubicBezTo>
                      <a:close/>
                      <a:moveTo>
                        <a:pt x="566452" y="543384"/>
                      </a:moveTo>
                      <a:lnTo>
                        <a:pt x="813141" y="793968"/>
                      </a:lnTo>
                      <a:cubicBezTo>
                        <a:pt x="690687" y="910780"/>
                        <a:pt x="588245" y="1046602"/>
                        <a:pt x="512609" y="1197170"/>
                      </a:cubicBezTo>
                      <a:lnTo>
                        <a:pt x="188918" y="1059115"/>
                      </a:lnTo>
                      <a:cubicBezTo>
                        <a:pt x="282614" y="866072"/>
                        <a:pt x="411511" y="692216"/>
                        <a:pt x="566452" y="543384"/>
                      </a:cubicBezTo>
                      <a:close/>
                      <a:moveTo>
                        <a:pt x="2739923" y="163409"/>
                      </a:moveTo>
                      <a:cubicBezTo>
                        <a:pt x="2926713" y="242785"/>
                        <a:pt x="3097191" y="351066"/>
                        <a:pt x="3245044" y="483003"/>
                      </a:cubicBezTo>
                      <a:lnTo>
                        <a:pt x="2994060" y="730087"/>
                      </a:lnTo>
                      <a:cubicBezTo>
                        <a:pt x="2878333" y="630344"/>
                        <a:pt x="2746232" y="547951"/>
                        <a:pt x="2602038" y="486700"/>
                      </a:cubicBezTo>
                      <a:close/>
                      <a:moveTo>
                        <a:pt x="1197036" y="138796"/>
                      </a:moveTo>
                      <a:lnTo>
                        <a:pt x="1326932" y="465207"/>
                      </a:lnTo>
                      <a:cubicBezTo>
                        <a:pt x="1167037" y="528545"/>
                        <a:pt x="1020467" y="616256"/>
                        <a:pt x="893093" y="724454"/>
                      </a:cubicBezTo>
                      <a:lnTo>
                        <a:pt x="646243" y="473708"/>
                      </a:lnTo>
                      <a:cubicBezTo>
                        <a:pt x="806725" y="332898"/>
                        <a:pt x="993022" y="219383"/>
                        <a:pt x="1197036" y="138796"/>
                      </a:cubicBezTo>
                      <a:close/>
                      <a:moveTo>
                        <a:pt x="2008823" y="0"/>
                      </a:moveTo>
                      <a:cubicBezTo>
                        <a:pt x="2220601" y="4873"/>
                        <a:pt x="2423699" y="44467"/>
                        <a:pt x="2612187" y="113681"/>
                      </a:cubicBezTo>
                      <a:lnTo>
                        <a:pt x="2474093" y="437462"/>
                      </a:lnTo>
                      <a:cubicBezTo>
                        <a:pt x="2328123" y="386053"/>
                        <a:pt x="2171675" y="356204"/>
                        <a:pt x="2008823" y="351546"/>
                      </a:cubicBezTo>
                      <a:close/>
                      <a:moveTo>
                        <a:pt x="1871819" y="0"/>
                      </a:moveTo>
                      <a:lnTo>
                        <a:pt x="1871819" y="351546"/>
                      </a:lnTo>
                      <a:cubicBezTo>
                        <a:pt x="1716516" y="355899"/>
                        <a:pt x="1567043" y="383335"/>
                        <a:pt x="1426879" y="430377"/>
                      </a:cubicBezTo>
                      <a:lnTo>
                        <a:pt x="1296873" y="103688"/>
                      </a:lnTo>
                      <a:cubicBezTo>
                        <a:pt x="1477282" y="40587"/>
                        <a:pt x="1670631" y="4520"/>
                        <a:pt x="1871819" y="0"/>
                      </a:cubicBezTo>
                      <a:close/>
                    </a:path>
                  </a:pathLst>
                </a:custGeom>
                <a:solidFill>
                  <a:srgbClr val="00B0F0">
                    <a:alpha val="7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953256" y="1054124"/>
                <a:ext cx="3880643" cy="3748925"/>
                <a:chOff x="7086600" y="1032353"/>
                <a:chExt cx="3880643" cy="3748925"/>
              </a:xfrm>
            </p:grpSpPr>
            <p:sp>
              <p:nvSpPr>
                <p:cNvPr id="39" name="Donut 12"/>
                <p:cNvSpPr/>
                <p:nvPr/>
              </p:nvSpPr>
              <p:spPr>
                <a:xfrm>
                  <a:off x="7086600" y="1032353"/>
                  <a:ext cx="3880643" cy="3727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643" h="3727154">
                      <a:moveTo>
                        <a:pt x="2453762" y="3296778"/>
                      </a:moveTo>
                      <a:lnTo>
                        <a:pt x="2583768" y="3623467"/>
                      </a:lnTo>
                      <a:cubicBezTo>
                        <a:pt x="2403360" y="3686567"/>
                        <a:pt x="2210011" y="3722634"/>
                        <a:pt x="2008823" y="3727154"/>
                      </a:cubicBezTo>
                      <a:lnTo>
                        <a:pt x="2008823" y="3375609"/>
                      </a:lnTo>
                      <a:cubicBezTo>
                        <a:pt x="2164126" y="3371255"/>
                        <a:pt x="2313598" y="3343820"/>
                        <a:pt x="2453762" y="3296778"/>
                      </a:cubicBezTo>
                      <a:close/>
                      <a:moveTo>
                        <a:pt x="1406547" y="3289692"/>
                      </a:moveTo>
                      <a:cubicBezTo>
                        <a:pt x="1552518" y="3341101"/>
                        <a:pt x="1708966" y="3370950"/>
                        <a:pt x="1871819" y="3375609"/>
                      </a:cubicBezTo>
                      <a:lnTo>
                        <a:pt x="1871819" y="3727154"/>
                      </a:lnTo>
                      <a:cubicBezTo>
                        <a:pt x="1660041" y="3722281"/>
                        <a:pt x="1456942" y="3682687"/>
                        <a:pt x="1268453" y="3613472"/>
                      </a:cubicBezTo>
                      <a:close/>
                      <a:moveTo>
                        <a:pt x="2987550" y="3002700"/>
                      </a:moveTo>
                      <a:lnTo>
                        <a:pt x="3234399" y="3253446"/>
                      </a:lnTo>
                      <a:cubicBezTo>
                        <a:pt x="3073917" y="3394257"/>
                        <a:pt x="2887620" y="3507772"/>
                        <a:pt x="2683604" y="3588359"/>
                      </a:cubicBezTo>
                      <a:lnTo>
                        <a:pt x="2553708" y="3261948"/>
                      </a:lnTo>
                      <a:cubicBezTo>
                        <a:pt x="2713605" y="3198610"/>
                        <a:pt x="2860175" y="3110899"/>
                        <a:pt x="2987550" y="3002700"/>
                      </a:cubicBezTo>
                      <a:close/>
                      <a:moveTo>
                        <a:pt x="886583" y="2997067"/>
                      </a:moveTo>
                      <a:cubicBezTo>
                        <a:pt x="1002309" y="3096810"/>
                        <a:pt x="1134410" y="3179203"/>
                        <a:pt x="1278603" y="3240454"/>
                      </a:cubicBezTo>
                      <a:lnTo>
                        <a:pt x="1140718" y="3563744"/>
                      </a:lnTo>
                      <a:cubicBezTo>
                        <a:pt x="953929" y="3484369"/>
                        <a:pt x="783451" y="3376088"/>
                        <a:pt x="635599" y="3244151"/>
                      </a:cubicBezTo>
                      <a:close/>
                      <a:moveTo>
                        <a:pt x="3368034" y="2529983"/>
                      </a:moveTo>
                      <a:lnTo>
                        <a:pt x="3691725" y="2668039"/>
                      </a:lnTo>
                      <a:cubicBezTo>
                        <a:pt x="3598029" y="2861082"/>
                        <a:pt x="3469131" y="3034938"/>
                        <a:pt x="3314191" y="3183770"/>
                      </a:cubicBezTo>
                      <a:lnTo>
                        <a:pt x="3067501" y="2933186"/>
                      </a:lnTo>
                      <a:cubicBezTo>
                        <a:pt x="3189956" y="2816374"/>
                        <a:pt x="3292398" y="2680551"/>
                        <a:pt x="3368034" y="2529983"/>
                      </a:cubicBezTo>
                      <a:close/>
                      <a:moveTo>
                        <a:pt x="502281" y="2509573"/>
                      </a:moveTo>
                      <a:cubicBezTo>
                        <a:pt x="573100" y="2656316"/>
                        <a:pt x="669307" y="2789464"/>
                        <a:pt x="785548" y="2904279"/>
                      </a:cubicBezTo>
                      <a:lnTo>
                        <a:pt x="535192" y="3150745"/>
                      </a:lnTo>
                      <a:cubicBezTo>
                        <a:pt x="386081" y="3002852"/>
                        <a:pt x="263531" y="2830325"/>
                        <a:pt x="174805" y="2639893"/>
                      </a:cubicBezTo>
                      <a:close/>
                      <a:moveTo>
                        <a:pt x="3529042" y="1916448"/>
                      </a:moveTo>
                      <a:lnTo>
                        <a:pt x="3880643" y="1916448"/>
                      </a:lnTo>
                      <a:cubicBezTo>
                        <a:pt x="3875937" y="2148358"/>
                        <a:pt x="3825223" y="2369641"/>
                        <a:pt x="3737456" y="2572585"/>
                      </a:cubicBezTo>
                      <a:lnTo>
                        <a:pt x="3413996" y="2434628"/>
                      </a:lnTo>
                      <a:cubicBezTo>
                        <a:pt x="3483656" y="2274098"/>
                        <a:pt x="3524298" y="2099422"/>
                        <a:pt x="3529042" y="1916448"/>
                      </a:cubicBezTo>
                      <a:close/>
                      <a:moveTo>
                        <a:pt x="0" y="1916448"/>
                      </a:moveTo>
                      <a:lnTo>
                        <a:pt x="351600" y="1916448"/>
                      </a:lnTo>
                      <a:cubicBezTo>
                        <a:pt x="355664" y="2080542"/>
                        <a:pt x="388959" y="2237949"/>
                        <a:pt x="447199" y="2384039"/>
                      </a:cubicBezTo>
                      <a:lnTo>
                        <a:pt x="120837" y="2513915"/>
                      </a:lnTo>
                      <a:cubicBezTo>
                        <a:pt x="46217" y="2327674"/>
                        <a:pt x="4069" y="2126422"/>
                        <a:pt x="0" y="1916448"/>
                      </a:cubicBezTo>
                      <a:close/>
                      <a:moveTo>
                        <a:pt x="3759803" y="1213234"/>
                      </a:moveTo>
                      <a:cubicBezTo>
                        <a:pt x="3834425" y="1399477"/>
                        <a:pt x="3876573" y="1600731"/>
                        <a:pt x="3880643" y="1810706"/>
                      </a:cubicBezTo>
                      <a:lnTo>
                        <a:pt x="3529042" y="1810706"/>
                      </a:lnTo>
                      <a:cubicBezTo>
                        <a:pt x="3524978" y="1646611"/>
                        <a:pt x="3491683" y="1489201"/>
                        <a:pt x="3433441" y="1343111"/>
                      </a:cubicBezTo>
                      <a:close/>
                      <a:moveTo>
                        <a:pt x="143187" y="1154569"/>
                      </a:moveTo>
                      <a:lnTo>
                        <a:pt x="466646" y="1292526"/>
                      </a:lnTo>
                      <a:cubicBezTo>
                        <a:pt x="396986" y="1453056"/>
                        <a:pt x="356345" y="1627732"/>
                        <a:pt x="351600" y="1810706"/>
                      </a:cubicBezTo>
                      <a:lnTo>
                        <a:pt x="0" y="1810706"/>
                      </a:lnTo>
                      <a:cubicBezTo>
                        <a:pt x="4705" y="1578796"/>
                        <a:pt x="55420" y="1357513"/>
                        <a:pt x="143187" y="1154569"/>
                      </a:cubicBezTo>
                      <a:close/>
                      <a:moveTo>
                        <a:pt x="3345451" y="576410"/>
                      </a:moveTo>
                      <a:cubicBezTo>
                        <a:pt x="3494561" y="724302"/>
                        <a:pt x="3617110" y="896827"/>
                        <a:pt x="3705835" y="1087258"/>
                      </a:cubicBezTo>
                      <a:lnTo>
                        <a:pt x="3378359" y="1217578"/>
                      </a:lnTo>
                      <a:cubicBezTo>
                        <a:pt x="3307540" y="1070836"/>
                        <a:pt x="3211335" y="937689"/>
                        <a:pt x="3095095" y="822875"/>
                      </a:cubicBezTo>
                      <a:close/>
                      <a:moveTo>
                        <a:pt x="566452" y="543384"/>
                      </a:moveTo>
                      <a:lnTo>
                        <a:pt x="813141" y="793968"/>
                      </a:lnTo>
                      <a:cubicBezTo>
                        <a:pt x="690687" y="910780"/>
                        <a:pt x="588245" y="1046602"/>
                        <a:pt x="512609" y="1197170"/>
                      </a:cubicBezTo>
                      <a:lnTo>
                        <a:pt x="188918" y="1059115"/>
                      </a:lnTo>
                      <a:cubicBezTo>
                        <a:pt x="282614" y="866072"/>
                        <a:pt x="411511" y="692216"/>
                        <a:pt x="566452" y="543384"/>
                      </a:cubicBezTo>
                      <a:close/>
                      <a:moveTo>
                        <a:pt x="2739923" y="163409"/>
                      </a:moveTo>
                      <a:cubicBezTo>
                        <a:pt x="2926713" y="242785"/>
                        <a:pt x="3097191" y="351066"/>
                        <a:pt x="3245044" y="483003"/>
                      </a:cubicBezTo>
                      <a:lnTo>
                        <a:pt x="2994060" y="730087"/>
                      </a:lnTo>
                      <a:cubicBezTo>
                        <a:pt x="2878333" y="630344"/>
                        <a:pt x="2746232" y="547951"/>
                        <a:pt x="2602038" y="486700"/>
                      </a:cubicBezTo>
                      <a:close/>
                      <a:moveTo>
                        <a:pt x="1197036" y="138796"/>
                      </a:moveTo>
                      <a:lnTo>
                        <a:pt x="1326932" y="465207"/>
                      </a:lnTo>
                      <a:cubicBezTo>
                        <a:pt x="1167037" y="528545"/>
                        <a:pt x="1020467" y="616256"/>
                        <a:pt x="893093" y="724454"/>
                      </a:cubicBezTo>
                      <a:lnTo>
                        <a:pt x="646243" y="473708"/>
                      </a:lnTo>
                      <a:cubicBezTo>
                        <a:pt x="806725" y="332898"/>
                        <a:pt x="993022" y="219383"/>
                        <a:pt x="1197036" y="138796"/>
                      </a:cubicBezTo>
                      <a:close/>
                      <a:moveTo>
                        <a:pt x="2008823" y="0"/>
                      </a:moveTo>
                      <a:cubicBezTo>
                        <a:pt x="2220601" y="4873"/>
                        <a:pt x="2423699" y="44467"/>
                        <a:pt x="2612187" y="113681"/>
                      </a:cubicBezTo>
                      <a:lnTo>
                        <a:pt x="2474093" y="437462"/>
                      </a:lnTo>
                      <a:cubicBezTo>
                        <a:pt x="2328123" y="386053"/>
                        <a:pt x="2171675" y="356204"/>
                        <a:pt x="2008823" y="351546"/>
                      </a:cubicBezTo>
                      <a:close/>
                      <a:moveTo>
                        <a:pt x="1871819" y="0"/>
                      </a:moveTo>
                      <a:lnTo>
                        <a:pt x="1871819" y="351546"/>
                      </a:lnTo>
                      <a:cubicBezTo>
                        <a:pt x="1716516" y="355899"/>
                        <a:pt x="1567043" y="383335"/>
                        <a:pt x="1426879" y="430377"/>
                      </a:cubicBezTo>
                      <a:lnTo>
                        <a:pt x="1296873" y="103688"/>
                      </a:lnTo>
                      <a:cubicBezTo>
                        <a:pt x="1477282" y="40587"/>
                        <a:pt x="1670631" y="4520"/>
                        <a:pt x="187181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  <a:alpha val="7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Donut 12"/>
                <p:cNvSpPr/>
                <p:nvPr/>
              </p:nvSpPr>
              <p:spPr>
                <a:xfrm>
                  <a:off x="7743627" y="4051191"/>
                  <a:ext cx="2566587" cy="730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6587" h="730087">
                      <a:moveTo>
                        <a:pt x="1796646" y="299711"/>
                      </a:moveTo>
                      <a:lnTo>
                        <a:pt x="1926652" y="626400"/>
                      </a:lnTo>
                      <a:cubicBezTo>
                        <a:pt x="1746244" y="689500"/>
                        <a:pt x="1552895" y="725567"/>
                        <a:pt x="1351707" y="730087"/>
                      </a:cubicBezTo>
                      <a:lnTo>
                        <a:pt x="1351707" y="378542"/>
                      </a:lnTo>
                      <a:cubicBezTo>
                        <a:pt x="1507010" y="374188"/>
                        <a:pt x="1656482" y="346753"/>
                        <a:pt x="1796646" y="299711"/>
                      </a:cubicBezTo>
                      <a:close/>
                      <a:moveTo>
                        <a:pt x="749431" y="292625"/>
                      </a:moveTo>
                      <a:cubicBezTo>
                        <a:pt x="895402" y="344034"/>
                        <a:pt x="1051850" y="373883"/>
                        <a:pt x="1214703" y="378542"/>
                      </a:cubicBezTo>
                      <a:lnTo>
                        <a:pt x="1214703" y="730087"/>
                      </a:lnTo>
                      <a:cubicBezTo>
                        <a:pt x="1002925" y="725214"/>
                        <a:pt x="799826" y="685620"/>
                        <a:pt x="611337" y="616405"/>
                      </a:cubicBezTo>
                      <a:close/>
                      <a:moveTo>
                        <a:pt x="2330434" y="5633"/>
                      </a:moveTo>
                      <a:lnTo>
                        <a:pt x="2475724" y="153217"/>
                      </a:lnTo>
                      <a:lnTo>
                        <a:pt x="2566587" y="264965"/>
                      </a:lnTo>
                      <a:cubicBezTo>
                        <a:pt x="2408820" y="402033"/>
                        <a:pt x="2226139" y="512430"/>
                        <a:pt x="2026488" y="591292"/>
                      </a:cubicBezTo>
                      <a:lnTo>
                        <a:pt x="1896592" y="264881"/>
                      </a:lnTo>
                      <a:cubicBezTo>
                        <a:pt x="2056489" y="201543"/>
                        <a:pt x="2203059" y="113832"/>
                        <a:pt x="2330434" y="5633"/>
                      </a:cubicBezTo>
                      <a:close/>
                      <a:moveTo>
                        <a:pt x="229467" y="0"/>
                      </a:moveTo>
                      <a:cubicBezTo>
                        <a:pt x="345193" y="99743"/>
                        <a:pt x="477294" y="182136"/>
                        <a:pt x="621487" y="243387"/>
                      </a:cubicBezTo>
                      <a:lnTo>
                        <a:pt x="483602" y="566677"/>
                      </a:lnTo>
                      <a:cubicBezTo>
                        <a:pt x="305555" y="491017"/>
                        <a:pt x="142328" y="389093"/>
                        <a:pt x="0" y="264748"/>
                      </a:cubicBezTo>
                      <a:lnTo>
                        <a:pt x="158300" y="70061"/>
                      </a:lnTo>
                      <a:close/>
                    </a:path>
                  </a:pathLst>
                </a:custGeom>
                <a:solidFill>
                  <a:srgbClr val="FFC000">
                    <a:alpha val="7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1692529" y="2941588"/>
              <a:ext cx="990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  <a:latin typeface="Agency FB" pitchFamily="34" charset="0"/>
                </a:rPr>
                <a:t>50%</a:t>
              </a:r>
              <a:endParaRPr lang="en-US" sz="4000" b="1" dirty="0">
                <a:solidFill>
                  <a:srgbClr val="92D050"/>
                </a:solidFill>
                <a:latin typeface="Agency FB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2932" y="2921577"/>
              <a:ext cx="990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B0F0"/>
                  </a:solidFill>
                  <a:latin typeface="Agency FB" pitchFamily="34" charset="0"/>
                </a:rPr>
                <a:t>70</a:t>
              </a:r>
              <a:r>
                <a:rPr lang="en-US" sz="4000" b="1" dirty="0" smtClean="0">
                  <a:solidFill>
                    <a:srgbClr val="00B0F0"/>
                  </a:solidFill>
                  <a:latin typeface="Agency FB" pitchFamily="34" charset="0"/>
                </a:rPr>
                <a:t>%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58000" y="2921577"/>
              <a:ext cx="846287" cy="60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FFC000"/>
                  </a:solidFill>
                  <a:latin typeface="Agency FB" pitchFamily="34" charset="0"/>
                </a:rPr>
                <a:t>30%</a:t>
              </a:r>
              <a:endParaRPr lang="en-US" sz="4000" b="1" dirty="0">
                <a:solidFill>
                  <a:srgbClr val="FFC000"/>
                </a:solidFill>
                <a:latin typeface="Agency FB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06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2020-07-29T10:39:20Z</dcterms:created>
  <dcterms:modified xsi:type="dcterms:W3CDTF">2020-07-29T11:13:45Z</dcterms:modified>
</cp:coreProperties>
</file>