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37B4D1"/>
    <a:srgbClr val="002D86"/>
    <a:srgbClr val="E6E6E6"/>
    <a:srgbClr val="3B3838"/>
    <a:srgbClr val="002570"/>
    <a:srgbClr val="3B4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962B-C509-4563-80A5-67D24D1AB8EF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7A53-D316-4066-B967-81A5922A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A152E0CA-EF42-4A2B-8455-3D8A7E0A5A08}"/>
              </a:ext>
            </a:extLst>
          </p:cNvPr>
          <p:cNvSpPr/>
          <p:nvPr/>
        </p:nvSpPr>
        <p:spPr>
          <a:xfrm>
            <a:off x="5003341" y="1587371"/>
            <a:ext cx="3639428" cy="3639428"/>
          </a:xfrm>
          <a:prstGeom prst="rect">
            <a:avLst/>
          </a:prstGeom>
          <a:solidFill>
            <a:srgbClr val="37B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B12659-6065-400B-BB6E-85777EB23D7A}"/>
              </a:ext>
            </a:extLst>
          </p:cNvPr>
          <p:cNvGrpSpPr/>
          <p:nvPr/>
        </p:nvGrpSpPr>
        <p:grpSpPr>
          <a:xfrm>
            <a:off x="-18335316" y="-7311213"/>
            <a:ext cx="3639428" cy="3639428"/>
            <a:chOff x="1356360" y="662940"/>
            <a:chExt cx="1417320" cy="14173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1F80AD-D771-480E-96B7-8176C8AFCB1A}"/>
                </a:ext>
              </a:extLst>
            </p:cNvPr>
            <p:cNvSpPr/>
            <p:nvPr/>
          </p:nvSpPr>
          <p:spPr>
            <a:xfrm>
              <a:off x="1356360" y="662940"/>
              <a:ext cx="141732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619E9C-10EF-41C4-85BC-446FA2AE2BF3}"/>
                </a:ext>
              </a:extLst>
            </p:cNvPr>
            <p:cNvSpPr/>
            <p:nvPr/>
          </p:nvSpPr>
          <p:spPr>
            <a:xfrm>
              <a:off x="1356360" y="662940"/>
              <a:ext cx="1417320" cy="1417320"/>
            </a:xfrm>
            <a:prstGeom prst="ellips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D715F3-7092-4E54-991C-44FFCFF99342}"/>
                </a:ext>
              </a:extLst>
            </p:cNvPr>
            <p:cNvSpPr/>
            <p:nvPr/>
          </p:nvSpPr>
          <p:spPr>
            <a:xfrm>
              <a:off x="1517175" y="823755"/>
              <a:ext cx="1095690" cy="109569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B8B1DE-4FF0-4F5A-B21F-BFBCE61B93F6}"/>
                </a:ext>
              </a:extLst>
            </p:cNvPr>
            <p:cNvSpPr/>
            <p:nvPr/>
          </p:nvSpPr>
          <p:spPr>
            <a:xfrm>
              <a:off x="1763108" y="1069688"/>
              <a:ext cx="603824" cy="603824"/>
            </a:xfrm>
            <a:prstGeom prst="ellips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D28E09-B139-4A9A-92D8-1749CF121F36}"/>
              </a:ext>
            </a:extLst>
          </p:cNvPr>
          <p:cNvGrpSpPr/>
          <p:nvPr/>
        </p:nvGrpSpPr>
        <p:grpSpPr>
          <a:xfrm>
            <a:off x="-18325536" y="1793938"/>
            <a:ext cx="3639434" cy="3639452"/>
            <a:chOff x="1440178" y="2395564"/>
            <a:chExt cx="1417322" cy="1417329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E0954D9-F618-4AC3-8327-09BE848A6DD6}"/>
                </a:ext>
              </a:extLst>
            </p:cNvPr>
            <p:cNvSpPr/>
            <p:nvPr/>
          </p:nvSpPr>
          <p:spPr>
            <a:xfrm rot="5400000">
              <a:off x="1085847" y="2749903"/>
              <a:ext cx="1417321" cy="708660"/>
            </a:xfrm>
            <a:prstGeom prst="triangl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68C09F2-1142-4196-A73B-CCE0FC93632D}"/>
                </a:ext>
              </a:extLst>
            </p:cNvPr>
            <p:cNvSpPr/>
            <p:nvPr/>
          </p:nvSpPr>
          <p:spPr>
            <a:xfrm rot="10800000">
              <a:off x="1440178" y="2395564"/>
              <a:ext cx="1417321" cy="70866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2B12421-3D16-4927-9F1B-ADA9D86BCFF6}"/>
                </a:ext>
              </a:extLst>
            </p:cNvPr>
            <p:cNvSpPr/>
            <p:nvPr/>
          </p:nvSpPr>
          <p:spPr>
            <a:xfrm rot="16200000">
              <a:off x="1794509" y="2749898"/>
              <a:ext cx="1417321" cy="70866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809A4C8-D896-4A22-BB67-E4670971C2ED}"/>
                </a:ext>
              </a:extLst>
            </p:cNvPr>
            <p:cNvSpPr/>
            <p:nvPr/>
          </p:nvSpPr>
          <p:spPr>
            <a:xfrm>
              <a:off x="1440178" y="3104229"/>
              <a:ext cx="1417321" cy="708660"/>
            </a:xfrm>
            <a:prstGeom prst="triangl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E04378A-0090-4325-AFDA-DB58BBE2F972}"/>
              </a:ext>
            </a:extLst>
          </p:cNvPr>
          <p:cNvGrpSpPr/>
          <p:nvPr/>
        </p:nvGrpSpPr>
        <p:grpSpPr>
          <a:xfrm>
            <a:off x="-13957634" y="1793924"/>
            <a:ext cx="3639439" cy="3639454"/>
            <a:chOff x="3238499" y="2334605"/>
            <a:chExt cx="1417324" cy="14173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4BD560-5EDA-4398-AF1E-6581886EAFFE}"/>
                </a:ext>
              </a:extLst>
            </p:cNvPr>
            <p:cNvSpPr/>
            <p:nvPr/>
          </p:nvSpPr>
          <p:spPr>
            <a:xfrm rot="5400000">
              <a:off x="2884168" y="2688945"/>
              <a:ext cx="1417321" cy="708660"/>
            </a:xfrm>
            <a:prstGeom prst="triangl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27F55AC-E9F6-492C-A649-1BFB9A3BDB04}"/>
                </a:ext>
              </a:extLst>
            </p:cNvPr>
            <p:cNvSpPr/>
            <p:nvPr/>
          </p:nvSpPr>
          <p:spPr>
            <a:xfrm rot="10800000">
              <a:off x="3238499" y="2334605"/>
              <a:ext cx="1417321" cy="70866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E1DF0C8-8727-4EDB-9996-9FD1A2DA9703}"/>
                </a:ext>
              </a:extLst>
            </p:cNvPr>
            <p:cNvSpPr/>
            <p:nvPr/>
          </p:nvSpPr>
          <p:spPr>
            <a:xfrm rot="16200000">
              <a:off x="3592832" y="2688939"/>
              <a:ext cx="1417321" cy="708660"/>
            </a:xfrm>
            <a:prstGeom prst="triangl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1077C1F-EA24-4326-B69A-467824A45C2B}"/>
                </a:ext>
              </a:extLst>
            </p:cNvPr>
            <p:cNvSpPr/>
            <p:nvPr/>
          </p:nvSpPr>
          <p:spPr>
            <a:xfrm>
              <a:off x="3238499" y="3043270"/>
              <a:ext cx="1417321" cy="70866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F08B86-7382-4274-AB41-93F6B63CB1DC}"/>
              </a:ext>
            </a:extLst>
          </p:cNvPr>
          <p:cNvGrpSpPr/>
          <p:nvPr/>
        </p:nvGrpSpPr>
        <p:grpSpPr>
          <a:xfrm>
            <a:off x="-9719489" y="1793912"/>
            <a:ext cx="3639436" cy="3639452"/>
            <a:chOff x="4904573" y="2461605"/>
            <a:chExt cx="1417323" cy="1417329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90F0517-B364-4C04-9AB1-D96FB03F3020}"/>
                </a:ext>
              </a:extLst>
            </p:cNvPr>
            <p:cNvSpPr/>
            <p:nvPr/>
          </p:nvSpPr>
          <p:spPr>
            <a:xfrm rot="5400000">
              <a:off x="4550242" y="2815944"/>
              <a:ext cx="1417321" cy="70866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480AA91-D107-4665-81C5-A5DD05326223}"/>
                </a:ext>
              </a:extLst>
            </p:cNvPr>
            <p:cNvSpPr/>
            <p:nvPr/>
          </p:nvSpPr>
          <p:spPr>
            <a:xfrm rot="10800000">
              <a:off x="4904573" y="2461605"/>
              <a:ext cx="1417321" cy="708660"/>
            </a:xfrm>
            <a:prstGeom prst="triangl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6CEB212-F40F-4557-A852-C1E59241EC64}"/>
                </a:ext>
              </a:extLst>
            </p:cNvPr>
            <p:cNvSpPr/>
            <p:nvPr/>
          </p:nvSpPr>
          <p:spPr>
            <a:xfrm rot="16200000">
              <a:off x="5258905" y="2815939"/>
              <a:ext cx="1417321" cy="708660"/>
            </a:xfrm>
            <a:prstGeom prst="triangl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1389A1B-C30D-49F9-8613-DEE2279377B6}"/>
                </a:ext>
              </a:extLst>
            </p:cNvPr>
            <p:cNvSpPr/>
            <p:nvPr/>
          </p:nvSpPr>
          <p:spPr>
            <a:xfrm>
              <a:off x="4904573" y="3170270"/>
              <a:ext cx="1417321" cy="70866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D0345E-A5FB-49E5-B2AA-B95D09BD166F}"/>
              </a:ext>
            </a:extLst>
          </p:cNvPr>
          <p:cNvGrpSpPr/>
          <p:nvPr/>
        </p:nvGrpSpPr>
        <p:grpSpPr>
          <a:xfrm>
            <a:off x="-18335316" y="-2736180"/>
            <a:ext cx="3639428" cy="3639428"/>
            <a:chOff x="2884168" y="269575"/>
            <a:chExt cx="1417320" cy="14173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D2F380-DCAF-4543-890B-26E5E40C4815}"/>
                </a:ext>
              </a:extLst>
            </p:cNvPr>
            <p:cNvSpPr/>
            <p:nvPr/>
          </p:nvSpPr>
          <p:spPr>
            <a:xfrm>
              <a:off x="2884168" y="269575"/>
              <a:ext cx="1417320" cy="1417320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1CB617-7875-4EE4-A3B3-23E92A29AE03}"/>
                </a:ext>
              </a:extLst>
            </p:cNvPr>
            <p:cNvSpPr/>
            <p:nvPr/>
          </p:nvSpPr>
          <p:spPr>
            <a:xfrm>
              <a:off x="3026143" y="411550"/>
              <a:ext cx="1133370" cy="11333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6DF76F-729B-4E72-8F87-9D6903FDDA32}"/>
                </a:ext>
              </a:extLst>
            </p:cNvPr>
            <p:cNvSpPr/>
            <p:nvPr/>
          </p:nvSpPr>
          <p:spPr>
            <a:xfrm>
              <a:off x="3179193" y="564600"/>
              <a:ext cx="827270" cy="827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AE170F-283E-4753-A862-5BD1C849FA01}"/>
                </a:ext>
              </a:extLst>
            </p:cNvPr>
            <p:cNvSpPr/>
            <p:nvPr/>
          </p:nvSpPr>
          <p:spPr>
            <a:xfrm>
              <a:off x="3338140" y="723547"/>
              <a:ext cx="509376" cy="509376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082C1E-2DEC-47A3-8DC3-AFDB9EF74805}"/>
                </a:ext>
              </a:extLst>
            </p:cNvPr>
            <p:cNvSpPr/>
            <p:nvPr/>
          </p:nvSpPr>
          <p:spPr>
            <a:xfrm flipH="1">
              <a:off x="3498444" y="883851"/>
              <a:ext cx="188768" cy="18876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C89825-6889-4EC5-8FCA-F6BAFF35F4C0}"/>
              </a:ext>
            </a:extLst>
          </p:cNvPr>
          <p:cNvGrpSpPr/>
          <p:nvPr/>
        </p:nvGrpSpPr>
        <p:grpSpPr>
          <a:xfrm>
            <a:off x="-14143197" y="-2736180"/>
            <a:ext cx="3639428" cy="3639428"/>
            <a:chOff x="4599908" y="335621"/>
            <a:chExt cx="1417320" cy="14173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D67DE1-CAE6-479C-A2D3-5085155AB715}"/>
                </a:ext>
              </a:extLst>
            </p:cNvPr>
            <p:cNvSpPr/>
            <p:nvPr/>
          </p:nvSpPr>
          <p:spPr>
            <a:xfrm>
              <a:off x="4599908" y="335621"/>
              <a:ext cx="1417320" cy="1417320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E4D0B1-A873-458D-9733-A363E587C6E7}"/>
                </a:ext>
              </a:extLst>
            </p:cNvPr>
            <p:cNvSpPr/>
            <p:nvPr/>
          </p:nvSpPr>
          <p:spPr>
            <a:xfrm>
              <a:off x="4741883" y="477596"/>
              <a:ext cx="1133370" cy="1133370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1CF980-072B-4A31-862D-9B9B7F9E87DC}"/>
                </a:ext>
              </a:extLst>
            </p:cNvPr>
            <p:cNvSpPr/>
            <p:nvPr/>
          </p:nvSpPr>
          <p:spPr>
            <a:xfrm>
              <a:off x="4894933" y="630646"/>
              <a:ext cx="827270" cy="8272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906BFC-5821-4B87-AE5C-B53213D58A6D}"/>
                </a:ext>
              </a:extLst>
            </p:cNvPr>
            <p:cNvSpPr/>
            <p:nvPr/>
          </p:nvSpPr>
          <p:spPr>
            <a:xfrm>
              <a:off x="5053880" y="789593"/>
              <a:ext cx="509376" cy="509376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A673C5-66CB-422E-992C-B2B8A0A71FA0}"/>
                </a:ext>
              </a:extLst>
            </p:cNvPr>
            <p:cNvSpPr/>
            <p:nvPr/>
          </p:nvSpPr>
          <p:spPr>
            <a:xfrm flipH="1">
              <a:off x="5214184" y="949897"/>
              <a:ext cx="188768" cy="188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6131CB5-8926-40C1-8190-4594BDB8C221}"/>
              </a:ext>
            </a:extLst>
          </p:cNvPr>
          <p:cNvGrpSpPr/>
          <p:nvPr/>
        </p:nvGrpSpPr>
        <p:grpSpPr>
          <a:xfrm>
            <a:off x="-9943914" y="-2330941"/>
            <a:ext cx="3639428" cy="3639428"/>
            <a:chOff x="811926" y="3935747"/>
            <a:chExt cx="1417320" cy="14173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44D470-D657-48A2-9030-86079EA60921}"/>
                </a:ext>
              </a:extLst>
            </p:cNvPr>
            <p:cNvSpPr/>
            <p:nvPr/>
          </p:nvSpPr>
          <p:spPr>
            <a:xfrm>
              <a:off x="811926" y="3935747"/>
              <a:ext cx="1417320" cy="1417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58DB9B-F8CE-48B9-8773-8D009DC08E52}"/>
                </a:ext>
              </a:extLst>
            </p:cNvPr>
            <p:cNvSpPr/>
            <p:nvPr/>
          </p:nvSpPr>
          <p:spPr>
            <a:xfrm>
              <a:off x="953901" y="4077722"/>
              <a:ext cx="1133370" cy="1133370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3153E5-2E35-4432-8DF9-FE1C74424BE0}"/>
                </a:ext>
              </a:extLst>
            </p:cNvPr>
            <p:cNvSpPr/>
            <p:nvPr/>
          </p:nvSpPr>
          <p:spPr>
            <a:xfrm>
              <a:off x="1106951" y="4230772"/>
              <a:ext cx="827270" cy="8272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DD42CD-3CC1-4841-8697-08350A609C0C}"/>
                </a:ext>
              </a:extLst>
            </p:cNvPr>
            <p:cNvSpPr/>
            <p:nvPr/>
          </p:nvSpPr>
          <p:spPr>
            <a:xfrm>
              <a:off x="1265898" y="4389719"/>
              <a:ext cx="509376" cy="509376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AD0DF8-3571-4171-94D8-1AE5EBA73D58}"/>
                </a:ext>
              </a:extLst>
            </p:cNvPr>
            <p:cNvSpPr/>
            <p:nvPr/>
          </p:nvSpPr>
          <p:spPr>
            <a:xfrm flipH="1">
              <a:off x="1426202" y="4550023"/>
              <a:ext cx="188768" cy="18876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A82CF4E-DF86-4565-B37D-2883B246DC2E}"/>
              </a:ext>
            </a:extLst>
          </p:cNvPr>
          <p:cNvSpPr/>
          <p:nvPr/>
        </p:nvSpPr>
        <p:spPr>
          <a:xfrm>
            <a:off x="9008436" y="3815777"/>
            <a:ext cx="3639428" cy="36394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BC8FDF-B672-47B4-9A6A-DBE50782681C}"/>
              </a:ext>
            </a:extLst>
          </p:cNvPr>
          <p:cNvGrpSpPr/>
          <p:nvPr/>
        </p:nvGrpSpPr>
        <p:grpSpPr>
          <a:xfrm>
            <a:off x="-9147208" y="6399407"/>
            <a:ext cx="3639428" cy="3639428"/>
            <a:chOff x="2735399" y="654525"/>
            <a:chExt cx="1417320" cy="141732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F2881-4B90-4F0C-8E46-6ABBE37A884E}"/>
                </a:ext>
              </a:extLst>
            </p:cNvPr>
            <p:cNvSpPr/>
            <p:nvPr/>
          </p:nvSpPr>
          <p:spPr>
            <a:xfrm>
              <a:off x="2735399" y="654525"/>
              <a:ext cx="1417320" cy="14173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932482-BD18-4D50-AF8D-A7D76646F389}"/>
                </a:ext>
              </a:extLst>
            </p:cNvPr>
            <p:cNvSpPr/>
            <p:nvPr/>
          </p:nvSpPr>
          <p:spPr>
            <a:xfrm rot="8100000">
              <a:off x="2949105" y="868231"/>
              <a:ext cx="989908" cy="989908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0A76FD-991D-448D-8224-6BC71B94A213}"/>
                </a:ext>
              </a:extLst>
            </p:cNvPr>
            <p:cNvSpPr/>
            <p:nvPr/>
          </p:nvSpPr>
          <p:spPr>
            <a:xfrm rot="8100000">
              <a:off x="3048266" y="967392"/>
              <a:ext cx="791587" cy="791587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C8D75D0-3C89-4544-9046-62F0CEBD25DB}"/>
                </a:ext>
              </a:extLst>
            </p:cNvPr>
            <p:cNvSpPr/>
            <p:nvPr/>
          </p:nvSpPr>
          <p:spPr>
            <a:xfrm rot="8100000">
              <a:off x="3155161" y="1074287"/>
              <a:ext cx="577796" cy="577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6AECF74-55AF-4C1F-A945-19E5813CDDC0}"/>
                </a:ext>
              </a:extLst>
            </p:cNvPr>
            <p:cNvSpPr/>
            <p:nvPr/>
          </p:nvSpPr>
          <p:spPr>
            <a:xfrm rot="8100000">
              <a:off x="3266176" y="1185302"/>
              <a:ext cx="355767" cy="355767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03D5A-D59E-4B8C-BD89-EBC0D4A890A3}"/>
                </a:ext>
              </a:extLst>
            </p:cNvPr>
            <p:cNvSpPr/>
            <p:nvPr/>
          </p:nvSpPr>
          <p:spPr>
            <a:xfrm rot="8100000" flipH="1">
              <a:off x="3378138" y="1297264"/>
              <a:ext cx="131842" cy="131842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C369D6-A90E-4B52-9718-6DCB4A77F50B}"/>
              </a:ext>
            </a:extLst>
          </p:cNvPr>
          <p:cNvGrpSpPr/>
          <p:nvPr/>
        </p:nvGrpSpPr>
        <p:grpSpPr>
          <a:xfrm>
            <a:off x="-13900836" y="-7311213"/>
            <a:ext cx="3639428" cy="3639428"/>
            <a:chOff x="-5413469" y="176889"/>
            <a:chExt cx="1417320" cy="141732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0B3D2A-5AF0-4DB3-A1F5-2D1C0A9F9288}"/>
                </a:ext>
              </a:extLst>
            </p:cNvPr>
            <p:cNvSpPr/>
            <p:nvPr/>
          </p:nvSpPr>
          <p:spPr>
            <a:xfrm>
              <a:off x="-5413469" y="176889"/>
              <a:ext cx="1417320" cy="1417320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DA9D196-6FC7-49DE-9738-BE328A0F4C48}"/>
                </a:ext>
              </a:extLst>
            </p:cNvPr>
            <p:cNvSpPr/>
            <p:nvPr/>
          </p:nvSpPr>
          <p:spPr>
            <a:xfrm>
              <a:off x="-5413469" y="176889"/>
              <a:ext cx="1417320" cy="1417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EC9EF28-791D-4748-B475-9E31CFB6EBE4}"/>
                </a:ext>
              </a:extLst>
            </p:cNvPr>
            <p:cNvSpPr/>
            <p:nvPr/>
          </p:nvSpPr>
          <p:spPr>
            <a:xfrm>
              <a:off x="-5252654" y="337704"/>
              <a:ext cx="1095690" cy="109569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06A03-54EC-4A68-8384-BD2C8A9FECA7}"/>
                </a:ext>
              </a:extLst>
            </p:cNvPr>
            <p:cNvSpPr/>
            <p:nvPr/>
          </p:nvSpPr>
          <p:spPr>
            <a:xfrm>
              <a:off x="-5006721" y="583637"/>
              <a:ext cx="603824" cy="603824"/>
            </a:xfrm>
            <a:prstGeom prst="ellips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E9892C-988C-4C8A-B367-032A22641032}"/>
              </a:ext>
            </a:extLst>
          </p:cNvPr>
          <p:cNvGrpSpPr/>
          <p:nvPr/>
        </p:nvGrpSpPr>
        <p:grpSpPr>
          <a:xfrm>
            <a:off x="-9814793" y="-7231063"/>
            <a:ext cx="3639428" cy="3639428"/>
            <a:chOff x="-3822222" y="208102"/>
            <a:chExt cx="1417320" cy="141732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747FA5-C420-4CA7-B62D-ECDACDC7EE15}"/>
                </a:ext>
              </a:extLst>
            </p:cNvPr>
            <p:cNvSpPr/>
            <p:nvPr/>
          </p:nvSpPr>
          <p:spPr>
            <a:xfrm>
              <a:off x="-3822222" y="208102"/>
              <a:ext cx="1417320" cy="14173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A18E382-F520-4FEB-982A-05411466B1C2}"/>
                </a:ext>
              </a:extLst>
            </p:cNvPr>
            <p:cNvSpPr/>
            <p:nvPr/>
          </p:nvSpPr>
          <p:spPr>
            <a:xfrm>
              <a:off x="-3822222" y="208102"/>
              <a:ext cx="1417320" cy="1417320"/>
            </a:xfrm>
            <a:prstGeom prst="ellipse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47C4DE3-F67B-4E41-9F3C-5B163C0DE52B}"/>
                </a:ext>
              </a:extLst>
            </p:cNvPr>
            <p:cNvSpPr/>
            <p:nvPr/>
          </p:nvSpPr>
          <p:spPr>
            <a:xfrm>
              <a:off x="-3661407" y="368917"/>
              <a:ext cx="1095690" cy="1095690"/>
            </a:xfrm>
            <a:prstGeom prst="ellips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460059C-29AC-4243-AE00-9638AB8C1F95}"/>
                </a:ext>
              </a:extLst>
            </p:cNvPr>
            <p:cNvSpPr/>
            <p:nvPr/>
          </p:nvSpPr>
          <p:spPr>
            <a:xfrm>
              <a:off x="-3415474" y="614850"/>
              <a:ext cx="603824" cy="603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2AD841-1AEB-4C60-AEDE-097A80B3001E}"/>
              </a:ext>
            </a:extLst>
          </p:cNvPr>
          <p:cNvGrpSpPr/>
          <p:nvPr/>
        </p:nvGrpSpPr>
        <p:grpSpPr>
          <a:xfrm>
            <a:off x="-18050799" y="6459288"/>
            <a:ext cx="3639428" cy="3639428"/>
            <a:chOff x="4948945" y="4619035"/>
            <a:chExt cx="1417320" cy="14173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1F0B9E-B8FB-49DA-8ED5-8D891D336ABE}"/>
                </a:ext>
              </a:extLst>
            </p:cNvPr>
            <p:cNvSpPr/>
            <p:nvPr/>
          </p:nvSpPr>
          <p:spPr>
            <a:xfrm>
              <a:off x="4948945" y="4619035"/>
              <a:ext cx="1417320" cy="1417320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5AA5E1D-2886-4B10-BF37-D63C53523F8E}"/>
                </a:ext>
              </a:extLst>
            </p:cNvPr>
            <p:cNvGrpSpPr/>
            <p:nvPr/>
          </p:nvGrpSpPr>
          <p:grpSpPr>
            <a:xfrm rot="8100000">
              <a:off x="5162651" y="4832741"/>
              <a:ext cx="989908" cy="989908"/>
              <a:chOff x="2884168" y="269575"/>
              <a:chExt cx="1417320" cy="141732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E057DDD-9FB7-493F-945F-F7B38BE57DBA}"/>
                  </a:ext>
                </a:extLst>
              </p:cNvPr>
              <p:cNvSpPr/>
              <p:nvPr/>
            </p:nvSpPr>
            <p:spPr>
              <a:xfrm>
                <a:off x="2884168" y="269575"/>
                <a:ext cx="1417320" cy="1417320"/>
              </a:xfrm>
              <a:prstGeom prst="rect">
                <a:avLst/>
              </a:pr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EA3B0EE-48CB-42C8-B96C-73630EE06C27}"/>
                  </a:ext>
                </a:extLst>
              </p:cNvPr>
              <p:cNvSpPr/>
              <p:nvPr/>
            </p:nvSpPr>
            <p:spPr>
              <a:xfrm>
                <a:off x="3026143" y="411550"/>
                <a:ext cx="1133370" cy="113337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99D5645-D9AC-48B1-AB91-F8D19166CB6B}"/>
                  </a:ext>
                </a:extLst>
              </p:cNvPr>
              <p:cNvSpPr/>
              <p:nvPr/>
            </p:nvSpPr>
            <p:spPr>
              <a:xfrm>
                <a:off x="3179193" y="564600"/>
                <a:ext cx="827270" cy="827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C57C145-6300-4D90-B404-A99AD9C05E98}"/>
                  </a:ext>
                </a:extLst>
              </p:cNvPr>
              <p:cNvSpPr/>
              <p:nvPr/>
            </p:nvSpPr>
            <p:spPr>
              <a:xfrm>
                <a:off x="3338140" y="723547"/>
                <a:ext cx="509376" cy="509376"/>
              </a:xfrm>
              <a:prstGeom prst="rect">
                <a:avLst/>
              </a:pr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46B1ABE-A42B-4278-8A0B-8AF326BD52B9}"/>
                  </a:ext>
                </a:extLst>
              </p:cNvPr>
              <p:cNvSpPr/>
              <p:nvPr/>
            </p:nvSpPr>
            <p:spPr>
              <a:xfrm flipH="1">
                <a:off x="3498444" y="883851"/>
                <a:ext cx="188768" cy="188768"/>
              </a:xfrm>
              <a:prstGeom prst="rect">
                <a:avLst/>
              </a:pr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1DB7F7-50DC-4FCB-B5A5-DD1C326D8DC8}"/>
              </a:ext>
            </a:extLst>
          </p:cNvPr>
          <p:cNvGrpSpPr/>
          <p:nvPr/>
        </p:nvGrpSpPr>
        <p:grpSpPr>
          <a:xfrm>
            <a:off x="-13454222" y="6436977"/>
            <a:ext cx="3639428" cy="3639428"/>
            <a:chOff x="3342143" y="2636707"/>
            <a:chExt cx="1417320" cy="141732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48C0D6-FCFB-43DC-8859-2D7EBF9A5D8A}"/>
                </a:ext>
              </a:extLst>
            </p:cNvPr>
            <p:cNvSpPr/>
            <p:nvPr/>
          </p:nvSpPr>
          <p:spPr>
            <a:xfrm>
              <a:off x="3342143" y="2636707"/>
              <a:ext cx="1417320" cy="1417320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56301D-A5F7-4445-8233-3FDAFD696EC0}"/>
                </a:ext>
              </a:extLst>
            </p:cNvPr>
            <p:cNvSpPr/>
            <p:nvPr/>
          </p:nvSpPr>
          <p:spPr>
            <a:xfrm rot="8100000">
              <a:off x="3555849" y="2850413"/>
              <a:ext cx="989908" cy="989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928DDB-A0FC-4AE0-95F7-5322F3D00C1F}"/>
                </a:ext>
              </a:extLst>
            </p:cNvPr>
            <p:cNvSpPr/>
            <p:nvPr/>
          </p:nvSpPr>
          <p:spPr>
            <a:xfrm rot="8100000">
              <a:off x="3655010" y="2949574"/>
              <a:ext cx="791587" cy="7915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8D6A683-F24B-4F34-8934-31E1AE0A0745}"/>
                </a:ext>
              </a:extLst>
            </p:cNvPr>
            <p:cNvSpPr/>
            <p:nvPr/>
          </p:nvSpPr>
          <p:spPr>
            <a:xfrm rot="8100000">
              <a:off x="3761905" y="3056469"/>
              <a:ext cx="577796" cy="577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316B2C4-484E-4B86-91A0-24567CA815B5}"/>
                </a:ext>
              </a:extLst>
            </p:cNvPr>
            <p:cNvSpPr/>
            <p:nvPr/>
          </p:nvSpPr>
          <p:spPr>
            <a:xfrm rot="8100000">
              <a:off x="3872920" y="3167484"/>
              <a:ext cx="355767" cy="355767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87551F-BF71-4A7C-A033-45297779CBAA}"/>
                </a:ext>
              </a:extLst>
            </p:cNvPr>
            <p:cNvSpPr/>
            <p:nvPr/>
          </p:nvSpPr>
          <p:spPr>
            <a:xfrm rot="8100000" flipH="1">
              <a:off x="3984882" y="3279446"/>
              <a:ext cx="131842" cy="131842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C73E-342F-4E11-BE2E-D64AD9EB2315}"/>
              </a:ext>
            </a:extLst>
          </p:cNvPr>
          <p:cNvGrpSpPr/>
          <p:nvPr/>
        </p:nvGrpSpPr>
        <p:grpSpPr>
          <a:xfrm>
            <a:off x="-18028488" y="11124614"/>
            <a:ext cx="3639434" cy="3666062"/>
            <a:chOff x="646688" y="4344846"/>
            <a:chExt cx="1417322" cy="142769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5C1AB9B-C04C-410B-AF2C-8F1FD15B19F1}"/>
                </a:ext>
              </a:extLst>
            </p:cNvPr>
            <p:cNvSpPr/>
            <p:nvPr/>
          </p:nvSpPr>
          <p:spPr>
            <a:xfrm>
              <a:off x="646689" y="4350032"/>
              <a:ext cx="1417320" cy="1417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D9AA5A-56D7-4BED-8D21-E87B2A3FB776}"/>
                </a:ext>
              </a:extLst>
            </p:cNvPr>
            <p:cNvGrpSpPr/>
            <p:nvPr/>
          </p:nvGrpSpPr>
          <p:grpSpPr>
            <a:xfrm>
              <a:off x="646688" y="4344846"/>
              <a:ext cx="1417322" cy="1427692"/>
              <a:chOff x="2556633" y="3052877"/>
              <a:chExt cx="783401" cy="7891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60E7FA5-7744-44E5-BD21-D29CFB42D0FD}"/>
                  </a:ext>
                </a:extLst>
              </p:cNvPr>
              <p:cNvGrpSpPr/>
              <p:nvPr/>
            </p:nvGrpSpPr>
            <p:grpSpPr>
              <a:xfrm>
                <a:off x="2954070" y="3052877"/>
                <a:ext cx="385963" cy="397436"/>
                <a:chOff x="2176407" y="3035193"/>
                <a:chExt cx="385963" cy="397436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B24641E8-FA6C-4F52-B078-9DC08DDE6EEA}"/>
                    </a:ext>
                  </a:extLst>
                </p:cNvPr>
                <p:cNvSpPr/>
                <p:nvPr/>
              </p:nvSpPr>
              <p:spPr>
                <a:xfrm>
                  <a:off x="2369389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002D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7F3337F-781C-4D79-B4E2-FFD71765165B}"/>
                    </a:ext>
                  </a:extLst>
                </p:cNvPr>
                <p:cNvSpPr/>
                <p:nvPr/>
              </p:nvSpPr>
              <p:spPr>
                <a:xfrm flipH="1">
                  <a:off x="2176407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C51CC7F-0506-4013-932A-9AD8F2E6991D}"/>
                  </a:ext>
                </a:extLst>
              </p:cNvPr>
              <p:cNvGrpSpPr/>
              <p:nvPr/>
            </p:nvGrpSpPr>
            <p:grpSpPr>
              <a:xfrm rot="16200000">
                <a:off x="2562370" y="3052877"/>
                <a:ext cx="385963" cy="397436"/>
                <a:chOff x="2176407" y="3035193"/>
                <a:chExt cx="385963" cy="39743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634E8516-FFDA-42CD-B9B5-447E91633959}"/>
                    </a:ext>
                  </a:extLst>
                </p:cNvPr>
                <p:cNvSpPr/>
                <p:nvPr/>
              </p:nvSpPr>
              <p:spPr>
                <a:xfrm>
                  <a:off x="2369389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37B4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FFD397C-DBDD-48B6-A7F1-B58FD649C840}"/>
                    </a:ext>
                  </a:extLst>
                </p:cNvPr>
                <p:cNvSpPr/>
                <p:nvPr/>
              </p:nvSpPr>
              <p:spPr>
                <a:xfrm flipH="1">
                  <a:off x="2176407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002D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C1CB8D9-20A4-4AC1-A0F9-D6C7C8E3B997}"/>
                  </a:ext>
                </a:extLst>
              </p:cNvPr>
              <p:cNvGrpSpPr/>
              <p:nvPr/>
            </p:nvGrpSpPr>
            <p:grpSpPr>
              <a:xfrm>
                <a:off x="2556633" y="3438841"/>
                <a:ext cx="385963" cy="397436"/>
                <a:chOff x="2176407" y="3035193"/>
                <a:chExt cx="385963" cy="397436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4BF3CF4-5300-4333-9B16-8FD8BF45D70E}"/>
                    </a:ext>
                  </a:extLst>
                </p:cNvPr>
                <p:cNvSpPr/>
                <p:nvPr/>
              </p:nvSpPr>
              <p:spPr>
                <a:xfrm>
                  <a:off x="2369389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002D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511A7715-73CD-4B58-9B43-2C6FDCBFA86A}"/>
                    </a:ext>
                  </a:extLst>
                </p:cNvPr>
                <p:cNvSpPr/>
                <p:nvPr/>
              </p:nvSpPr>
              <p:spPr>
                <a:xfrm flipH="1">
                  <a:off x="2176407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89C1040-6D99-4B22-9303-2C7AC87DFEA0}"/>
                  </a:ext>
                </a:extLst>
              </p:cNvPr>
              <p:cNvGrpSpPr/>
              <p:nvPr/>
            </p:nvGrpSpPr>
            <p:grpSpPr>
              <a:xfrm rot="16200000">
                <a:off x="2948334" y="3450312"/>
                <a:ext cx="385963" cy="397436"/>
                <a:chOff x="2176407" y="3035193"/>
                <a:chExt cx="385963" cy="397436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6BF5D6B-87E5-41D9-A882-43BDC5A78CFA}"/>
                    </a:ext>
                  </a:extLst>
                </p:cNvPr>
                <p:cNvSpPr/>
                <p:nvPr/>
              </p:nvSpPr>
              <p:spPr>
                <a:xfrm>
                  <a:off x="2369389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37B4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776D07-445B-40B8-9ED3-BB2794926153}"/>
                    </a:ext>
                  </a:extLst>
                </p:cNvPr>
                <p:cNvSpPr/>
                <p:nvPr/>
              </p:nvSpPr>
              <p:spPr>
                <a:xfrm flipH="1">
                  <a:off x="2176407" y="3035193"/>
                  <a:ext cx="192981" cy="397436"/>
                </a:xfrm>
                <a:custGeom>
                  <a:avLst/>
                  <a:gdLst>
                    <a:gd name="connsiteX0" fmla="*/ 0 w 192981"/>
                    <a:gd name="connsiteY0" fmla="*/ 0 h 397436"/>
                    <a:gd name="connsiteX1" fmla="*/ 70727 w 192981"/>
                    <a:gd name="connsiteY1" fmla="*/ 14279 h 397436"/>
                    <a:gd name="connsiteX2" fmla="*/ 192981 w 192981"/>
                    <a:gd name="connsiteY2" fmla="*/ 198718 h 397436"/>
                    <a:gd name="connsiteX3" fmla="*/ 70727 w 192981"/>
                    <a:gd name="connsiteY3" fmla="*/ 383157 h 397436"/>
                    <a:gd name="connsiteX4" fmla="*/ 0 w 192981"/>
                    <a:gd name="connsiteY4" fmla="*/ 397436 h 3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81" h="397436">
                      <a:moveTo>
                        <a:pt x="0" y="0"/>
                      </a:moveTo>
                      <a:lnTo>
                        <a:pt x="70727" y="14279"/>
                      </a:lnTo>
                      <a:cubicBezTo>
                        <a:pt x="142570" y="44667"/>
                        <a:pt x="192981" y="115806"/>
                        <a:pt x="192981" y="198718"/>
                      </a:cubicBezTo>
                      <a:cubicBezTo>
                        <a:pt x="192981" y="281631"/>
                        <a:pt x="142570" y="352769"/>
                        <a:pt x="70727" y="383157"/>
                      </a:cubicBezTo>
                      <a:lnTo>
                        <a:pt x="0" y="397436"/>
                      </a:lnTo>
                      <a:close/>
                    </a:path>
                  </a:pathLst>
                </a:custGeom>
                <a:solidFill>
                  <a:srgbClr val="002D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4622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68E14-764A-4943-AB8F-A774EB312C56}"/>
              </a:ext>
            </a:extLst>
          </p:cNvPr>
          <p:cNvGrpSpPr/>
          <p:nvPr/>
        </p:nvGrpSpPr>
        <p:grpSpPr>
          <a:xfrm>
            <a:off x="-13269899" y="11151264"/>
            <a:ext cx="3639431" cy="3666064"/>
            <a:chOff x="1449907" y="2002444"/>
            <a:chExt cx="1417321" cy="142769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3A662B7-7AB3-4036-B7CE-B11AF6E824DC}"/>
                </a:ext>
              </a:extLst>
            </p:cNvPr>
            <p:cNvSpPr/>
            <p:nvPr/>
          </p:nvSpPr>
          <p:spPr>
            <a:xfrm>
              <a:off x="1449908" y="2007630"/>
              <a:ext cx="1417320" cy="14173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44CB9A-D509-430D-BD37-585384724F75}"/>
                </a:ext>
              </a:extLst>
            </p:cNvPr>
            <p:cNvGrpSpPr/>
            <p:nvPr/>
          </p:nvGrpSpPr>
          <p:grpSpPr>
            <a:xfrm>
              <a:off x="2168946" y="2002444"/>
              <a:ext cx="698281" cy="719037"/>
              <a:chOff x="2176407" y="3035193"/>
              <a:chExt cx="385963" cy="397436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B533013-A379-4397-A13F-B8E3DD715D5A}"/>
                  </a:ext>
                </a:extLst>
              </p:cNvPr>
              <p:cNvSpPr/>
              <p:nvPr/>
            </p:nvSpPr>
            <p:spPr>
              <a:xfrm>
                <a:off x="2369389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87425BA-5C60-4E24-AF2C-366C6DCFBCC0}"/>
                  </a:ext>
                </a:extLst>
              </p:cNvPr>
              <p:cNvSpPr/>
              <p:nvPr/>
            </p:nvSpPr>
            <p:spPr>
              <a:xfrm flipH="1">
                <a:off x="2176407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EB493E-6B31-4E74-A558-B630D91DC6A1}"/>
                </a:ext>
              </a:extLst>
            </p:cNvPr>
            <p:cNvGrpSpPr/>
            <p:nvPr/>
          </p:nvGrpSpPr>
          <p:grpSpPr>
            <a:xfrm rot="16200000">
              <a:off x="1460287" y="2002443"/>
              <a:ext cx="698280" cy="719038"/>
              <a:chOff x="2176407" y="3035193"/>
              <a:chExt cx="385963" cy="397436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37BBECE-728E-41BA-9098-DAB7A85F1484}"/>
                  </a:ext>
                </a:extLst>
              </p:cNvPr>
              <p:cNvSpPr/>
              <p:nvPr/>
            </p:nvSpPr>
            <p:spPr>
              <a:xfrm>
                <a:off x="2369389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BB468ED-9423-47E2-AD6E-1C4270EEFF87}"/>
                  </a:ext>
                </a:extLst>
              </p:cNvPr>
              <p:cNvSpPr/>
              <p:nvPr/>
            </p:nvSpPr>
            <p:spPr>
              <a:xfrm flipH="1">
                <a:off x="2176407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30A6840-8F4B-4571-9AFB-E18D2AC3CDAE}"/>
                </a:ext>
              </a:extLst>
            </p:cNvPr>
            <p:cNvGrpSpPr/>
            <p:nvPr/>
          </p:nvGrpSpPr>
          <p:grpSpPr>
            <a:xfrm>
              <a:off x="1449907" y="2700726"/>
              <a:ext cx="698281" cy="719037"/>
              <a:chOff x="2176407" y="3035193"/>
              <a:chExt cx="385963" cy="397436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E7DD267-5582-4D27-A2F3-A5244C156A0D}"/>
                  </a:ext>
                </a:extLst>
              </p:cNvPr>
              <p:cNvSpPr/>
              <p:nvPr/>
            </p:nvSpPr>
            <p:spPr>
              <a:xfrm>
                <a:off x="2369389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EE15D03-77B8-44FE-A8DE-FEDAAC1ED641}"/>
                  </a:ext>
                </a:extLst>
              </p:cNvPr>
              <p:cNvSpPr/>
              <p:nvPr/>
            </p:nvSpPr>
            <p:spPr>
              <a:xfrm flipH="1">
                <a:off x="2176407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 dirty="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0A4C80B-D5AF-4921-AB7F-774728F160E2}"/>
                </a:ext>
              </a:extLst>
            </p:cNvPr>
            <p:cNvGrpSpPr/>
            <p:nvPr/>
          </p:nvGrpSpPr>
          <p:grpSpPr>
            <a:xfrm rot="16200000">
              <a:off x="2158569" y="2721478"/>
              <a:ext cx="698280" cy="719038"/>
              <a:chOff x="2176407" y="3035193"/>
              <a:chExt cx="385963" cy="397436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4022158-3A21-40BD-A2D4-EA7A6A2E96DD}"/>
                  </a:ext>
                </a:extLst>
              </p:cNvPr>
              <p:cNvSpPr/>
              <p:nvPr/>
            </p:nvSpPr>
            <p:spPr>
              <a:xfrm>
                <a:off x="2369389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CE331D2-01DA-4491-BDEA-549C67F948E4}"/>
                  </a:ext>
                </a:extLst>
              </p:cNvPr>
              <p:cNvSpPr/>
              <p:nvPr/>
            </p:nvSpPr>
            <p:spPr>
              <a:xfrm flipH="1">
                <a:off x="2176407" y="3035193"/>
                <a:ext cx="192981" cy="397436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BB674-B888-4B12-83F3-602080797988}"/>
              </a:ext>
            </a:extLst>
          </p:cNvPr>
          <p:cNvGrpSpPr/>
          <p:nvPr/>
        </p:nvGrpSpPr>
        <p:grpSpPr>
          <a:xfrm>
            <a:off x="-8907820" y="11036245"/>
            <a:ext cx="3639431" cy="3666062"/>
            <a:chOff x="3724506" y="2600593"/>
            <a:chExt cx="1417321" cy="142769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1637D3E-7B7E-4E39-96B8-7DC35AB7237F}"/>
                </a:ext>
              </a:extLst>
            </p:cNvPr>
            <p:cNvSpPr/>
            <p:nvPr/>
          </p:nvSpPr>
          <p:spPr>
            <a:xfrm>
              <a:off x="3724507" y="2605779"/>
              <a:ext cx="1417320" cy="1417320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109693E-05FD-4805-956D-74197AD87E95}"/>
                </a:ext>
              </a:extLst>
            </p:cNvPr>
            <p:cNvSpPr/>
            <p:nvPr/>
          </p:nvSpPr>
          <p:spPr>
            <a:xfrm>
              <a:off x="4792686" y="2600593"/>
              <a:ext cx="349140" cy="719037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1F094F9-D966-43C1-A05D-8AC29ED94827}"/>
                </a:ext>
              </a:extLst>
            </p:cNvPr>
            <p:cNvSpPr/>
            <p:nvPr/>
          </p:nvSpPr>
          <p:spPr>
            <a:xfrm flipH="1">
              <a:off x="4443545" y="2600593"/>
              <a:ext cx="349140" cy="719037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C0B4B1-06EA-4283-B51B-A84820DBCBD3}"/>
                </a:ext>
              </a:extLst>
            </p:cNvPr>
            <p:cNvSpPr/>
            <p:nvPr/>
          </p:nvSpPr>
          <p:spPr>
            <a:xfrm rot="16200000">
              <a:off x="3909456" y="2426022"/>
              <a:ext cx="349139" cy="719038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565E58D-660C-44A3-8EC4-402B49BAFC78}"/>
                </a:ext>
              </a:extLst>
            </p:cNvPr>
            <p:cNvSpPr/>
            <p:nvPr/>
          </p:nvSpPr>
          <p:spPr>
            <a:xfrm rot="16200000" flipH="1">
              <a:off x="3909456" y="2775162"/>
              <a:ext cx="349139" cy="719038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D76A30A-028E-4AAD-BC16-7ED1A1B715DB}"/>
                </a:ext>
              </a:extLst>
            </p:cNvPr>
            <p:cNvSpPr/>
            <p:nvPr/>
          </p:nvSpPr>
          <p:spPr>
            <a:xfrm>
              <a:off x="4073647" y="3298875"/>
              <a:ext cx="349140" cy="719037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D1F544-D7A2-4856-BA31-A08C9BA50292}"/>
                </a:ext>
              </a:extLst>
            </p:cNvPr>
            <p:cNvSpPr/>
            <p:nvPr/>
          </p:nvSpPr>
          <p:spPr>
            <a:xfrm flipH="1">
              <a:off x="3724506" y="3298875"/>
              <a:ext cx="349140" cy="719037"/>
            </a:xfrm>
            <a:custGeom>
              <a:avLst/>
              <a:gdLst>
                <a:gd name="connsiteX0" fmla="*/ 0 w 192981"/>
                <a:gd name="connsiteY0" fmla="*/ 0 h 397436"/>
                <a:gd name="connsiteX1" fmla="*/ 70727 w 192981"/>
                <a:gd name="connsiteY1" fmla="*/ 14279 h 397436"/>
                <a:gd name="connsiteX2" fmla="*/ 192981 w 192981"/>
                <a:gd name="connsiteY2" fmla="*/ 198718 h 397436"/>
                <a:gd name="connsiteX3" fmla="*/ 70727 w 192981"/>
                <a:gd name="connsiteY3" fmla="*/ 383157 h 397436"/>
                <a:gd name="connsiteX4" fmla="*/ 0 w 192981"/>
                <a:gd name="connsiteY4" fmla="*/ 397436 h 39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81" h="397436">
                  <a:moveTo>
                    <a:pt x="0" y="0"/>
                  </a:moveTo>
                  <a:lnTo>
                    <a:pt x="70727" y="14279"/>
                  </a:lnTo>
                  <a:cubicBezTo>
                    <a:pt x="142570" y="44667"/>
                    <a:pt x="192981" y="115806"/>
                    <a:pt x="192981" y="198718"/>
                  </a:cubicBezTo>
                  <a:cubicBezTo>
                    <a:pt x="192981" y="281631"/>
                    <a:pt x="142570" y="352769"/>
                    <a:pt x="70727" y="383157"/>
                  </a:cubicBezTo>
                  <a:lnTo>
                    <a:pt x="0" y="397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9B0BE3-73C7-48E7-90D8-08F92F3AB5D4}"/>
                </a:ext>
              </a:extLst>
            </p:cNvPr>
            <p:cNvGrpSpPr/>
            <p:nvPr/>
          </p:nvGrpSpPr>
          <p:grpSpPr>
            <a:xfrm rot="10800000">
              <a:off x="4422789" y="3330006"/>
              <a:ext cx="719038" cy="698279"/>
              <a:chOff x="4422789" y="3330006"/>
              <a:chExt cx="719038" cy="698279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29D206D-3ACC-4C39-AFC9-3969447FF57D}"/>
                  </a:ext>
                </a:extLst>
              </p:cNvPr>
              <p:cNvSpPr/>
              <p:nvPr/>
            </p:nvSpPr>
            <p:spPr>
              <a:xfrm rot="16200000">
                <a:off x="4607738" y="3145057"/>
                <a:ext cx="349139" cy="719038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ED00B87-1689-49EC-89D2-38FCDBA4888F}"/>
                  </a:ext>
                </a:extLst>
              </p:cNvPr>
              <p:cNvSpPr/>
              <p:nvPr/>
            </p:nvSpPr>
            <p:spPr>
              <a:xfrm rot="16200000" flipH="1">
                <a:off x="4607738" y="3494197"/>
                <a:ext cx="349139" cy="719038"/>
              </a:xfrm>
              <a:custGeom>
                <a:avLst/>
                <a:gdLst>
                  <a:gd name="connsiteX0" fmla="*/ 0 w 192981"/>
                  <a:gd name="connsiteY0" fmla="*/ 0 h 397436"/>
                  <a:gd name="connsiteX1" fmla="*/ 70727 w 192981"/>
                  <a:gd name="connsiteY1" fmla="*/ 14279 h 397436"/>
                  <a:gd name="connsiteX2" fmla="*/ 192981 w 192981"/>
                  <a:gd name="connsiteY2" fmla="*/ 198718 h 397436"/>
                  <a:gd name="connsiteX3" fmla="*/ 70727 w 192981"/>
                  <a:gd name="connsiteY3" fmla="*/ 383157 h 397436"/>
                  <a:gd name="connsiteX4" fmla="*/ 0 w 192981"/>
                  <a:gd name="connsiteY4" fmla="*/ 397436 h 39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81" h="397436">
                    <a:moveTo>
                      <a:pt x="0" y="0"/>
                    </a:moveTo>
                    <a:lnTo>
                      <a:pt x="70727" y="14279"/>
                    </a:lnTo>
                    <a:cubicBezTo>
                      <a:pt x="142570" y="44667"/>
                      <a:pt x="192981" y="115806"/>
                      <a:pt x="192981" y="198718"/>
                    </a:cubicBezTo>
                    <a:cubicBezTo>
                      <a:pt x="192981" y="281631"/>
                      <a:pt x="142570" y="352769"/>
                      <a:pt x="70727" y="383157"/>
                    </a:cubicBezTo>
                    <a:lnTo>
                      <a:pt x="0" y="39743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622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2A0487-C8BB-4AB8-862F-38C8F11A4122}"/>
              </a:ext>
            </a:extLst>
          </p:cNvPr>
          <p:cNvGrpSpPr/>
          <p:nvPr/>
        </p:nvGrpSpPr>
        <p:grpSpPr>
          <a:xfrm>
            <a:off x="-8605361" y="15366364"/>
            <a:ext cx="3639428" cy="3639428"/>
            <a:chOff x="2269878" y="1594209"/>
            <a:chExt cx="1417320" cy="141732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30C807E-EF04-4139-95BB-381803F89E13}"/>
                </a:ext>
              </a:extLst>
            </p:cNvPr>
            <p:cNvSpPr/>
            <p:nvPr/>
          </p:nvSpPr>
          <p:spPr>
            <a:xfrm>
              <a:off x="2269878" y="1594209"/>
              <a:ext cx="1417320" cy="1417320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CD7E1B6-CBBA-4A55-9836-89B0BF609E34}"/>
                </a:ext>
              </a:extLst>
            </p:cNvPr>
            <p:cNvSpPr/>
            <p:nvPr/>
          </p:nvSpPr>
          <p:spPr>
            <a:xfrm rot="8065384">
              <a:off x="2294935" y="1874714"/>
              <a:ext cx="1007448" cy="503723"/>
            </a:xfrm>
            <a:prstGeom prst="triangl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2E4F80A3-DA22-452B-B19C-B1F626EDB311}"/>
                </a:ext>
              </a:extLst>
            </p:cNvPr>
            <p:cNvSpPr/>
            <p:nvPr/>
          </p:nvSpPr>
          <p:spPr>
            <a:xfrm rot="13465384">
              <a:off x="2651108" y="1871123"/>
              <a:ext cx="1007447" cy="50372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91EA33F5-559A-40D5-9833-E29D4B94172D}"/>
                </a:ext>
              </a:extLst>
            </p:cNvPr>
            <p:cNvSpPr/>
            <p:nvPr/>
          </p:nvSpPr>
          <p:spPr>
            <a:xfrm rot="18865384">
              <a:off x="2654693" y="2227294"/>
              <a:ext cx="1007448" cy="503723"/>
            </a:xfrm>
            <a:prstGeom prst="triangle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68E130DD-5455-4B97-AC56-C80430A70E71}"/>
                </a:ext>
              </a:extLst>
            </p:cNvPr>
            <p:cNvSpPr/>
            <p:nvPr/>
          </p:nvSpPr>
          <p:spPr>
            <a:xfrm rot="2665384">
              <a:off x="2298524" y="2230881"/>
              <a:ext cx="1007447" cy="50372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78729-5903-41B4-B289-5DB8509C0BEE}"/>
              </a:ext>
            </a:extLst>
          </p:cNvPr>
          <p:cNvGrpSpPr/>
          <p:nvPr/>
        </p:nvGrpSpPr>
        <p:grpSpPr>
          <a:xfrm>
            <a:off x="-18316536" y="14817327"/>
            <a:ext cx="4649680" cy="5281994"/>
            <a:chOff x="1370720" y="1896055"/>
            <a:chExt cx="1810747" cy="205699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4BE5AF-587D-4326-ADD7-ED7227EDCC78}"/>
                </a:ext>
              </a:extLst>
            </p:cNvPr>
            <p:cNvGrpSpPr/>
            <p:nvPr/>
          </p:nvGrpSpPr>
          <p:grpSpPr>
            <a:xfrm>
              <a:off x="1477281" y="2239410"/>
              <a:ext cx="1361302" cy="1360028"/>
              <a:chOff x="2230694" y="2242920"/>
              <a:chExt cx="1361302" cy="1360028"/>
            </a:xfrm>
          </p:grpSpPr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7239D0AD-1B7B-4A82-868C-DFB9D03D8056}"/>
                  </a:ext>
                </a:extLst>
              </p:cNvPr>
              <p:cNvSpPr/>
              <p:nvPr/>
            </p:nvSpPr>
            <p:spPr>
              <a:xfrm rot="8065384">
                <a:off x="2228376" y="2494782"/>
                <a:ext cx="1007448" cy="50372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A859EA56-7829-4732-AFCC-3E53B1EAD85B}"/>
                  </a:ext>
                </a:extLst>
              </p:cNvPr>
              <p:cNvSpPr/>
              <p:nvPr/>
            </p:nvSpPr>
            <p:spPr>
              <a:xfrm rot="13465384">
                <a:off x="2584549" y="2491191"/>
                <a:ext cx="1007447" cy="503724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F4818461-AC8D-4E90-A4EC-92D32A2580CC}"/>
                  </a:ext>
                </a:extLst>
              </p:cNvPr>
              <p:cNvSpPr/>
              <p:nvPr/>
            </p:nvSpPr>
            <p:spPr>
              <a:xfrm rot="18865384">
                <a:off x="2588134" y="2847362"/>
                <a:ext cx="1007448" cy="50372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2538CF29-5A14-4389-9633-56E7411E5BC0}"/>
                  </a:ext>
                </a:extLst>
              </p:cNvPr>
              <p:cNvSpPr/>
              <p:nvPr/>
            </p:nvSpPr>
            <p:spPr>
              <a:xfrm rot="2665384">
                <a:off x="2230694" y="2850430"/>
                <a:ext cx="1007447" cy="507356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</p:grp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A34F4FC-C5C3-4893-B7FB-8F4B6503D63D}"/>
                </a:ext>
              </a:extLst>
            </p:cNvPr>
            <p:cNvSpPr/>
            <p:nvPr/>
          </p:nvSpPr>
          <p:spPr>
            <a:xfrm rot="18868657">
              <a:off x="1122021" y="2145984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2677817-A224-4178-8EA1-AA5F842002E6}"/>
                </a:ext>
              </a:extLst>
            </p:cNvPr>
            <p:cNvSpPr/>
            <p:nvPr/>
          </p:nvSpPr>
          <p:spPr>
            <a:xfrm rot="2647471" flipH="1">
              <a:off x="2181918" y="2131956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719605E-1B9E-4211-835C-042463E3646F}"/>
                </a:ext>
              </a:extLst>
            </p:cNvPr>
            <p:cNvSpPr/>
            <p:nvPr/>
          </p:nvSpPr>
          <p:spPr>
            <a:xfrm rot="18868657" flipH="1" flipV="1">
              <a:off x="2196185" y="3198448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32E91B0-BE4C-4BB5-8062-1D261751A9DB}"/>
                </a:ext>
              </a:extLst>
            </p:cNvPr>
            <p:cNvSpPr/>
            <p:nvPr/>
          </p:nvSpPr>
          <p:spPr>
            <a:xfrm rot="2731343" flipV="1">
              <a:off x="1120791" y="3203427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EE3465-877D-4103-9E9B-4C67CC43ED01}"/>
              </a:ext>
            </a:extLst>
          </p:cNvPr>
          <p:cNvGrpSpPr/>
          <p:nvPr/>
        </p:nvGrpSpPr>
        <p:grpSpPr>
          <a:xfrm>
            <a:off x="-13540529" y="14904376"/>
            <a:ext cx="4649680" cy="5281994"/>
            <a:chOff x="3458011" y="2321209"/>
            <a:chExt cx="1810747" cy="205699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2D39A44-55B3-425A-AD98-A31475A7752A}"/>
                </a:ext>
              </a:extLst>
            </p:cNvPr>
            <p:cNvGrpSpPr/>
            <p:nvPr/>
          </p:nvGrpSpPr>
          <p:grpSpPr>
            <a:xfrm>
              <a:off x="3564572" y="2664564"/>
              <a:ext cx="1361302" cy="1360028"/>
              <a:chOff x="2230694" y="2242920"/>
              <a:chExt cx="1361302" cy="1360028"/>
            </a:xfrm>
          </p:grpSpPr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9B9ADBD-E8F6-4950-9DD5-75754B641EF8}"/>
                  </a:ext>
                </a:extLst>
              </p:cNvPr>
              <p:cNvSpPr/>
              <p:nvPr/>
            </p:nvSpPr>
            <p:spPr>
              <a:xfrm rot="8065384">
                <a:off x="2228376" y="2494782"/>
                <a:ext cx="1007448" cy="503723"/>
              </a:xfrm>
              <a:prstGeom prst="triangle">
                <a:avLst/>
              </a:pr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 dirty="0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64CB9287-D7B4-4084-9F46-E6B611039C7D}"/>
                  </a:ext>
                </a:extLst>
              </p:cNvPr>
              <p:cNvSpPr/>
              <p:nvPr/>
            </p:nvSpPr>
            <p:spPr>
              <a:xfrm rot="13465384">
                <a:off x="2584549" y="2491191"/>
                <a:ext cx="1007447" cy="503724"/>
              </a:xfrm>
              <a:prstGeom prst="triangle">
                <a:avLst/>
              </a:pr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 dirty="0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B5ADCDE5-C1A8-4512-AC6B-7B9E44669FA9}"/>
                  </a:ext>
                </a:extLst>
              </p:cNvPr>
              <p:cNvSpPr/>
              <p:nvPr/>
            </p:nvSpPr>
            <p:spPr>
              <a:xfrm rot="18865384">
                <a:off x="2588134" y="2847362"/>
                <a:ext cx="1007448" cy="503723"/>
              </a:xfrm>
              <a:prstGeom prst="triangle">
                <a:avLst/>
              </a:prstGeom>
              <a:solidFill>
                <a:srgbClr val="37B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10392461-43C3-4F14-9D17-499AA8A559F5}"/>
                  </a:ext>
                </a:extLst>
              </p:cNvPr>
              <p:cNvSpPr/>
              <p:nvPr/>
            </p:nvSpPr>
            <p:spPr>
              <a:xfrm rot="2665384">
                <a:off x="2230694" y="2850430"/>
                <a:ext cx="1007447" cy="507356"/>
              </a:xfrm>
              <a:prstGeom prst="triangle">
                <a:avLst/>
              </a:prstGeom>
              <a:solidFill>
                <a:srgbClr val="002D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622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10D70CF-83E2-4E92-BB7D-EDD32651456B}"/>
                </a:ext>
              </a:extLst>
            </p:cNvPr>
            <p:cNvSpPr/>
            <p:nvPr/>
          </p:nvSpPr>
          <p:spPr>
            <a:xfrm rot="18868657">
              <a:off x="3209312" y="2571138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2CB0BB1-1D6E-4AD4-8DE6-6CF7DDE5A921}"/>
                </a:ext>
              </a:extLst>
            </p:cNvPr>
            <p:cNvSpPr/>
            <p:nvPr/>
          </p:nvSpPr>
          <p:spPr>
            <a:xfrm rot="2647471" flipH="1">
              <a:off x="4269209" y="2557110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B0B15B9-354D-4597-9338-EB35FB17FF43}"/>
                </a:ext>
              </a:extLst>
            </p:cNvPr>
            <p:cNvSpPr/>
            <p:nvPr/>
          </p:nvSpPr>
          <p:spPr>
            <a:xfrm rot="18868657" flipH="1" flipV="1">
              <a:off x="4283476" y="3623602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F5EF459-6143-4AF0-9BEB-40021D63335D}"/>
                </a:ext>
              </a:extLst>
            </p:cNvPr>
            <p:cNvSpPr/>
            <p:nvPr/>
          </p:nvSpPr>
          <p:spPr>
            <a:xfrm rot="2731343" flipV="1">
              <a:off x="3208082" y="3628581"/>
              <a:ext cx="999549" cy="499691"/>
            </a:xfrm>
            <a:custGeom>
              <a:avLst/>
              <a:gdLst>
                <a:gd name="connsiteX0" fmla="*/ 508887 w 999549"/>
                <a:gd name="connsiteY0" fmla="*/ 0 h 499691"/>
                <a:gd name="connsiteX1" fmla="*/ 999549 w 999549"/>
                <a:gd name="connsiteY1" fmla="*/ 499691 h 499691"/>
                <a:gd name="connsiteX2" fmla="*/ 0 w 999549"/>
                <a:gd name="connsiteY2" fmla="*/ 499691 h 4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549" h="499691">
                  <a:moveTo>
                    <a:pt x="508887" y="0"/>
                  </a:moveTo>
                  <a:lnTo>
                    <a:pt x="999549" y="499691"/>
                  </a:lnTo>
                  <a:lnTo>
                    <a:pt x="0" y="4996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622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DD689B-3EBA-4CB8-A42F-7055704E7D9E}"/>
              </a:ext>
            </a:extLst>
          </p:cNvPr>
          <p:cNvGrpSpPr/>
          <p:nvPr/>
        </p:nvGrpSpPr>
        <p:grpSpPr>
          <a:xfrm>
            <a:off x="-13281132" y="20152789"/>
            <a:ext cx="3643976" cy="3639428"/>
            <a:chOff x="9038026" y="4819082"/>
            <a:chExt cx="3643976" cy="3639428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8FFE7E5-E0BC-4658-950E-64F45E4CFE29}"/>
                </a:ext>
              </a:extLst>
            </p:cNvPr>
            <p:cNvSpPr/>
            <p:nvPr/>
          </p:nvSpPr>
          <p:spPr>
            <a:xfrm>
              <a:off x="9038026" y="4819082"/>
              <a:ext cx="731520" cy="363942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6C76782-9ECB-4DA6-B25A-233926DEECBD}"/>
                </a:ext>
              </a:extLst>
            </p:cNvPr>
            <p:cNvSpPr/>
            <p:nvPr/>
          </p:nvSpPr>
          <p:spPr>
            <a:xfrm>
              <a:off x="9762730" y="4819082"/>
              <a:ext cx="731520" cy="3639428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12E4C75-7400-41D1-9A5E-8A48FADBD9F5}"/>
                </a:ext>
              </a:extLst>
            </p:cNvPr>
            <p:cNvSpPr/>
            <p:nvPr/>
          </p:nvSpPr>
          <p:spPr>
            <a:xfrm>
              <a:off x="10491984" y="4819082"/>
              <a:ext cx="731520" cy="3639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7EE377D-C006-4B92-A858-1C4ECE48433C}"/>
                </a:ext>
              </a:extLst>
            </p:cNvPr>
            <p:cNvSpPr/>
            <p:nvPr/>
          </p:nvSpPr>
          <p:spPr>
            <a:xfrm>
              <a:off x="11220448" y="4819082"/>
              <a:ext cx="731520" cy="36394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C5B52D8-523C-4B57-8BCA-A5F50F888584}"/>
                </a:ext>
              </a:extLst>
            </p:cNvPr>
            <p:cNvSpPr/>
            <p:nvPr/>
          </p:nvSpPr>
          <p:spPr>
            <a:xfrm>
              <a:off x="11950482" y="4819082"/>
              <a:ext cx="731520" cy="363942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1D989AC-34FF-496A-8B0D-2D78C1F7153D}"/>
              </a:ext>
            </a:extLst>
          </p:cNvPr>
          <p:cNvGrpSpPr/>
          <p:nvPr/>
        </p:nvGrpSpPr>
        <p:grpSpPr>
          <a:xfrm>
            <a:off x="-8614807" y="19941751"/>
            <a:ext cx="3643976" cy="3639428"/>
            <a:chOff x="9038026" y="4819082"/>
            <a:chExt cx="3643976" cy="3639428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B03FF63-6BEA-475D-9DCA-4929E8FA40D6}"/>
                </a:ext>
              </a:extLst>
            </p:cNvPr>
            <p:cNvSpPr/>
            <p:nvPr/>
          </p:nvSpPr>
          <p:spPr>
            <a:xfrm>
              <a:off x="9038026" y="4819082"/>
              <a:ext cx="731520" cy="3639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D301F53-910D-44AB-8559-10D04E813641}"/>
                </a:ext>
              </a:extLst>
            </p:cNvPr>
            <p:cNvSpPr/>
            <p:nvPr/>
          </p:nvSpPr>
          <p:spPr>
            <a:xfrm>
              <a:off x="9762730" y="4819082"/>
              <a:ext cx="731520" cy="36394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E1991C-0A4D-4CC0-845B-9952F1633315}"/>
                </a:ext>
              </a:extLst>
            </p:cNvPr>
            <p:cNvSpPr/>
            <p:nvPr/>
          </p:nvSpPr>
          <p:spPr>
            <a:xfrm>
              <a:off x="10491984" y="4819082"/>
              <a:ext cx="731520" cy="363942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D7E408-45DD-4D0B-8181-1D73CBED3D7D}"/>
                </a:ext>
              </a:extLst>
            </p:cNvPr>
            <p:cNvSpPr/>
            <p:nvPr/>
          </p:nvSpPr>
          <p:spPr>
            <a:xfrm>
              <a:off x="11220448" y="4819082"/>
              <a:ext cx="731520" cy="3639428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78792F-545B-42EF-874A-08CF4BBC7CD1}"/>
                </a:ext>
              </a:extLst>
            </p:cNvPr>
            <p:cNvSpPr/>
            <p:nvPr/>
          </p:nvSpPr>
          <p:spPr>
            <a:xfrm>
              <a:off x="11950482" y="4819082"/>
              <a:ext cx="731520" cy="3639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73C7A70-D8EF-4274-9D9F-A1D2830DC0D0}"/>
              </a:ext>
            </a:extLst>
          </p:cNvPr>
          <p:cNvGrpSpPr/>
          <p:nvPr/>
        </p:nvGrpSpPr>
        <p:grpSpPr>
          <a:xfrm rot="5400000">
            <a:off x="-18063418" y="20155803"/>
            <a:ext cx="3643976" cy="3639428"/>
            <a:chOff x="9038026" y="4819082"/>
            <a:chExt cx="3643976" cy="363942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981901B-07E2-42BC-9FBC-79C9E0ACD423}"/>
                </a:ext>
              </a:extLst>
            </p:cNvPr>
            <p:cNvSpPr/>
            <p:nvPr/>
          </p:nvSpPr>
          <p:spPr>
            <a:xfrm>
              <a:off x="9038026" y="4819082"/>
              <a:ext cx="731520" cy="3639428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DA4D08D-8580-497C-80C0-582D1E864B40}"/>
                </a:ext>
              </a:extLst>
            </p:cNvPr>
            <p:cNvSpPr/>
            <p:nvPr/>
          </p:nvSpPr>
          <p:spPr>
            <a:xfrm>
              <a:off x="9762730" y="4819082"/>
              <a:ext cx="731520" cy="3639428"/>
            </a:xfrm>
            <a:prstGeom prst="rect">
              <a:avLst/>
            </a:prstGeom>
            <a:solidFill>
              <a:srgbClr val="37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7AD8374-82B7-49B6-8735-4BB4002D01A4}"/>
                </a:ext>
              </a:extLst>
            </p:cNvPr>
            <p:cNvSpPr/>
            <p:nvPr/>
          </p:nvSpPr>
          <p:spPr>
            <a:xfrm>
              <a:off x="10491984" y="4819082"/>
              <a:ext cx="731520" cy="36394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52E1ACC-6DBB-46F6-9CA1-409E6841A36E}"/>
                </a:ext>
              </a:extLst>
            </p:cNvPr>
            <p:cNvSpPr/>
            <p:nvPr/>
          </p:nvSpPr>
          <p:spPr>
            <a:xfrm>
              <a:off x="11220448" y="4819082"/>
              <a:ext cx="731520" cy="3639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95BEF21-D5DF-42BC-97F7-DC2ADE4D454B}"/>
                </a:ext>
              </a:extLst>
            </p:cNvPr>
            <p:cNvSpPr/>
            <p:nvPr/>
          </p:nvSpPr>
          <p:spPr>
            <a:xfrm>
              <a:off x="11950482" y="4819082"/>
              <a:ext cx="731520" cy="3639428"/>
            </a:xfrm>
            <a:prstGeom prst="rect">
              <a:avLst/>
            </a:prstGeom>
            <a:solidFill>
              <a:srgbClr val="002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CC0862D7-B729-44C3-87EF-D484D7E5ACE9}"/>
              </a:ext>
            </a:extLst>
          </p:cNvPr>
          <p:cNvSpPr/>
          <p:nvPr/>
        </p:nvSpPr>
        <p:spPr>
          <a:xfrm>
            <a:off x="6823066" y="-232343"/>
            <a:ext cx="3639428" cy="3639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6113D04-8A2A-46FE-AE31-07BE215A48CB}"/>
              </a:ext>
            </a:extLst>
          </p:cNvPr>
          <p:cNvSpPr/>
          <p:nvPr/>
        </p:nvSpPr>
        <p:spPr>
          <a:xfrm>
            <a:off x="7120913" y="65504"/>
            <a:ext cx="3043736" cy="304373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B63B703-A915-4338-894B-CBB59BF34B36}"/>
              </a:ext>
            </a:extLst>
          </p:cNvPr>
          <p:cNvSpPr/>
          <p:nvPr/>
        </p:nvSpPr>
        <p:spPr>
          <a:xfrm>
            <a:off x="7416389" y="360980"/>
            <a:ext cx="2452782" cy="2452782"/>
          </a:xfrm>
          <a:prstGeom prst="ellipse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3F143FF-4633-49EC-ADBA-25D94568AE85}"/>
              </a:ext>
            </a:extLst>
          </p:cNvPr>
          <p:cNvSpPr/>
          <p:nvPr/>
        </p:nvSpPr>
        <p:spPr>
          <a:xfrm>
            <a:off x="7780669" y="725260"/>
            <a:ext cx="1724222" cy="1724222"/>
          </a:xfrm>
          <a:prstGeom prst="ellipse">
            <a:avLst/>
          </a:prstGeom>
          <a:solidFill>
            <a:srgbClr val="37B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A38EAFC-4C62-48DE-B4A6-528B4F0AE3CF}"/>
              </a:ext>
            </a:extLst>
          </p:cNvPr>
          <p:cNvSpPr/>
          <p:nvPr/>
        </p:nvSpPr>
        <p:spPr>
          <a:xfrm>
            <a:off x="8123692" y="1068283"/>
            <a:ext cx="1042226" cy="10422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C449223-B293-46A7-B1E9-10BED6DF390E}"/>
              </a:ext>
            </a:extLst>
          </p:cNvPr>
          <p:cNvSpPr/>
          <p:nvPr/>
        </p:nvSpPr>
        <p:spPr>
          <a:xfrm>
            <a:off x="8363896" y="1308487"/>
            <a:ext cx="557768" cy="55776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</p:spTree>
    <p:extLst>
      <p:ext uri="{BB962C8B-B14F-4D97-AF65-F5344CB8AC3E}">
        <p14:creationId xmlns:p14="http://schemas.microsoft.com/office/powerpoint/2010/main" val="397888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10</cp:revision>
  <dcterms:created xsi:type="dcterms:W3CDTF">2022-01-08T17:20:24Z</dcterms:created>
  <dcterms:modified xsi:type="dcterms:W3CDTF">2022-01-10T15:21:46Z</dcterms:modified>
</cp:coreProperties>
</file>