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2C69-84D8-44CD-AB6E-CDCCB8E8AAA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5D-1DA6-4E4D-9F9D-0998D9B42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2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2C69-84D8-44CD-AB6E-CDCCB8E8AAA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5D-1DA6-4E4D-9F9D-0998D9B42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8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2C69-84D8-44CD-AB6E-CDCCB8E8AAA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5D-1DA6-4E4D-9F9D-0998D9B42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6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2C69-84D8-44CD-AB6E-CDCCB8E8AAA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5D-1DA6-4E4D-9F9D-0998D9B42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0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2C69-84D8-44CD-AB6E-CDCCB8E8AAA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5D-1DA6-4E4D-9F9D-0998D9B42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5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2C69-84D8-44CD-AB6E-CDCCB8E8AAA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5D-1DA6-4E4D-9F9D-0998D9B42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5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2C69-84D8-44CD-AB6E-CDCCB8E8AAA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5D-1DA6-4E4D-9F9D-0998D9B42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5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2C69-84D8-44CD-AB6E-CDCCB8E8AAA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5D-1DA6-4E4D-9F9D-0998D9B42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6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2C69-84D8-44CD-AB6E-CDCCB8E8AAA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5D-1DA6-4E4D-9F9D-0998D9B42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7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2C69-84D8-44CD-AB6E-CDCCB8E8AAA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5D-1DA6-4E4D-9F9D-0998D9B42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2C69-84D8-44CD-AB6E-CDCCB8E8AAA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5D-1DA6-4E4D-9F9D-0998D9B42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2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2C69-84D8-44CD-AB6E-CDCCB8E8AAA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EAF5D-1DA6-4E4D-9F9D-0998D9B42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19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18730" y="609600"/>
            <a:ext cx="7306541" cy="5718082"/>
            <a:chOff x="838200" y="609600"/>
            <a:chExt cx="7306541" cy="5718082"/>
          </a:xfrm>
        </p:grpSpPr>
        <p:grpSp>
          <p:nvGrpSpPr>
            <p:cNvPr id="26" name="Group 25"/>
            <p:cNvGrpSpPr/>
            <p:nvPr/>
          </p:nvGrpSpPr>
          <p:grpSpPr>
            <a:xfrm>
              <a:off x="2743200" y="1367755"/>
              <a:ext cx="4038600" cy="3886200"/>
              <a:chOff x="2924175" y="1367755"/>
              <a:chExt cx="4038600" cy="3886200"/>
            </a:xfrm>
          </p:grpSpPr>
          <p:sp>
            <p:nvSpPr>
              <p:cNvPr id="4" name="Flowchart: Connector 3"/>
              <p:cNvSpPr/>
              <p:nvPr/>
            </p:nvSpPr>
            <p:spPr>
              <a:xfrm>
                <a:off x="2924175" y="1367755"/>
                <a:ext cx="4038600" cy="388620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Donut 4"/>
              <p:cNvSpPr/>
              <p:nvPr/>
            </p:nvSpPr>
            <p:spPr>
              <a:xfrm>
                <a:off x="3533775" y="1901155"/>
                <a:ext cx="2819400" cy="2819400"/>
              </a:xfrm>
              <a:prstGeom prst="donut">
                <a:avLst>
                  <a:gd name="adj" fmla="val 3368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38200" y="848209"/>
              <a:ext cx="1600200" cy="5451764"/>
              <a:chOff x="762000" y="1052945"/>
              <a:chExt cx="1600200" cy="5451764"/>
            </a:xfrm>
          </p:grpSpPr>
          <p:sp>
            <p:nvSpPr>
              <p:cNvPr id="6" name="Flowchart: Alternate Process 5"/>
              <p:cNvSpPr/>
              <p:nvPr/>
            </p:nvSpPr>
            <p:spPr>
              <a:xfrm>
                <a:off x="762000" y="1052945"/>
                <a:ext cx="1600200" cy="2133600"/>
              </a:xfrm>
              <a:custGeom>
                <a:avLst/>
                <a:gdLst/>
                <a:ahLst/>
                <a:cxnLst/>
                <a:rect l="l" t="t" r="r" b="b"/>
                <a:pathLst>
                  <a:path w="1600200" h="2133600">
                    <a:moveTo>
                      <a:pt x="381000" y="0"/>
                    </a:moveTo>
                    <a:lnTo>
                      <a:pt x="571500" y="0"/>
                    </a:lnTo>
                    <a:lnTo>
                      <a:pt x="571500" y="1124528"/>
                    </a:lnTo>
                    <a:cubicBezTo>
                      <a:pt x="571500" y="1138556"/>
                      <a:pt x="582872" y="1149928"/>
                      <a:pt x="596900" y="1149928"/>
                    </a:cubicBezTo>
                    <a:lnTo>
                      <a:pt x="698500" y="1149928"/>
                    </a:lnTo>
                    <a:cubicBezTo>
                      <a:pt x="712528" y="1149928"/>
                      <a:pt x="723900" y="1138556"/>
                      <a:pt x="723900" y="1124528"/>
                    </a:cubicBezTo>
                    <a:lnTo>
                      <a:pt x="723900" y="0"/>
                    </a:lnTo>
                    <a:lnTo>
                      <a:pt x="914400" y="0"/>
                    </a:lnTo>
                    <a:lnTo>
                      <a:pt x="914400" y="1117601"/>
                    </a:lnTo>
                    <a:cubicBezTo>
                      <a:pt x="914400" y="1131629"/>
                      <a:pt x="925772" y="1143001"/>
                      <a:pt x="939800" y="1143001"/>
                    </a:cubicBezTo>
                    <a:lnTo>
                      <a:pt x="1041400" y="1143001"/>
                    </a:lnTo>
                    <a:cubicBezTo>
                      <a:pt x="1055428" y="1143001"/>
                      <a:pt x="1066800" y="1131629"/>
                      <a:pt x="1066800" y="1117601"/>
                    </a:cubicBezTo>
                    <a:lnTo>
                      <a:pt x="1066800" y="0"/>
                    </a:lnTo>
                    <a:lnTo>
                      <a:pt x="1219200" y="0"/>
                    </a:lnTo>
                    <a:lnTo>
                      <a:pt x="1219200" y="1117601"/>
                    </a:lnTo>
                    <a:cubicBezTo>
                      <a:pt x="1219200" y="1131629"/>
                      <a:pt x="1230572" y="1143001"/>
                      <a:pt x="1244600" y="1143001"/>
                    </a:cubicBezTo>
                    <a:lnTo>
                      <a:pt x="1346200" y="1143001"/>
                    </a:lnTo>
                    <a:cubicBezTo>
                      <a:pt x="1360228" y="1143001"/>
                      <a:pt x="1371600" y="1131629"/>
                      <a:pt x="1371600" y="1117601"/>
                    </a:cubicBezTo>
                    <a:lnTo>
                      <a:pt x="1371600" y="3841"/>
                    </a:lnTo>
                    <a:cubicBezTo>
                      <a:pt x="1500928" y="21280"/>
                      <a:pt x="1600200" y="132397"/>
                      <a:pt x="1600200" y="266700"/>
                    </a:cubicBezTo>
                    <a:lnTo>
                      <a:pt x="1600200" y="1866900"/>
                    </a:lnTo>
                    <a:cubicBezTo>
                      <a:pt x="1600200" y="2014194"/>
                      <a:pt x="1480794" y="2133600"/>
                      <a:pt x="1333500" y="2133600"/>
                    </a:cubicBezTo>
                    <a:lnTo>
                      <a:pt x="266700" y="2133600"/>
                    </a:lnTo>
                    <a:cubicBezTo>
                      <a:pt x="119406" y="2133600"/>
                      <a:pt x="0" y="2014194"/>
                      <a:pt x="0" y="1866900"/>
                    </a:cubicBezTo>
                    <a:lnTo>
                      <a:pt x="0" y="266700"/>
                    </a:lnTo>
                    <a:cubicBezTo>
                      <a:pt x="0" y="132397"/>
                      <a:pt x="99272" y="21280"/>
                      <a:pt x="228600" y="3841"/>
                    </a:cubicBezTo>
                    <a:lnTo>
                      <a:pt x="228600" y="1124528"/>
                    </a:lnTo>
                    <a:cubicBezTo>
                      <a:pt x="228600" y="1138556"/>
                      <a:pt x="239972" y="1149928"/>
                      <a:pt x="254000" y="1149928"/>
                    </a:cubicBezTo>
                    <a:lnTo>
                      <a:pt x="355600" y="1149928"/>
                    </a:lnTo>
                    <a:cubicBezTo>
                      <a:pt x="369628" y="1149928"/>
                      <a:pt x="381000" y="1138556"/>
                      <a:pt x="381000" y="11245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Alternate Process 16"/>
              <p:cNvSpPr/>
              <p:nvPr/>
            </p:nvSpPr>
            <p:spPr>
              <a:xfrm>
                <a:off x="1371600" y="2999509"/>
                <a:ext cx="381000" cy="3505200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192241" y="609600"/>
              <a:ext cx="952500" cy="5718082"/>
              <a:chOff x="7086600" y="911318"/>
              <a:chExt cx="952500" cy="5718082"/>
            </a:xfrm>
          </p:grpSpPr>
          <p:sp>
            <p:nvSpPr>
              <p:cNvPr id="18" name="Flowchart: Connector 17"/>
              <p:cNvSpPr/>
              <p:nvPr/>
            </p:nvSpPr>
            <p:spPr>
              <a:xfrm>
                <a:off x="7086600" y="911318"/>
                <a:ext cx="952500" cy="3355883"/>
              </a:xfrm>
              <a:custGeom>
                <a:avLst/>
                <a:gdLst/>
                <a:ahLst/>
                <a:cxnLst/>
                <a:rect l="l" t="t" r="r" b="b"/>
                <a:pathLst>
                  <a:path w="952500" h="3355883">
                    <a:moveTo>
                      <a:pt x="677820" y="0"/>
                    </a:moveTo>
                    <a:cubicBezTo>
                      <a:pt x="668796" y="86160"/>
                      <a:pt x="691206" y="161606"/>
                      <a:pt x="746732" y="206826"/>
                    </a:cubicBezTo>
                    <a:cubicBezTo>
                      <a:pt x="799886" y="250113"/>
                      <a:pt x="874021" y="258073"/>
                      <a:pt x="952500" y="234946"/>
                    </a:cubicBezTo>
                    <a:lnTo>
                      <a:pt x="952500" y="3355883"/>
                    </a:lnTo>
                    <a:cubicBezTo>
                      <a:pt x="426449" y="3355883"/>
                      <a:pt x="0" y="2588275"/>
                      <a:pt x="0" y="1641383"/>
                    </a:cubicBezTo>
                    <a:cubicBezTo>
                      <a:pt x="0" y="866588"/>
                      <a:pt x="285523" y="211829"/>
                      <a:pt x="67782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Alternate Process 19"/>
              <p:cNvSpPr/>
              <p:nvPr/>
            </p:nvSpPr>
            <p:spPr>
              <a:xfrm>
                <a:off x="7658100" y="4038600"/>
                <a:ext cx="381000" cy="2590800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518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</cp:revision>
  <dcterms:created xsi:type="dcterms:W3CDTF">2020-07-26T09:55:26Z</dcterms:created>
  <dcterms:modified xsi:type="dcterms:W3CDTF">2020-07-27T07:15:38Z</dcterms:modified>
</cp:coreProperties>
</file>