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400"/>
    <a:srgbClr val="29A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0FA4-9A95-4892-8F3B-89E096F349B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1F2B-120F-4A35-9164-7D60AEFF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1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0FA4-9A95-4892-8F3B-89E096F349B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1F2B-120F-4A35-9164-7D60AEFF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9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0FA4-9A95-4892-8F3B-89E096F349B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1F2B-120F-4A35-9164-7D60AEFF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6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0FA4-9A95-4892-8F3B-89E096F349B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1F2B-120F-4A35-9164-7D60AEFF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0FA4-9A95-4892-8F3B-89E096F349B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1F2B-120F-4A35-9164-7D60AEFF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0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0FA4-9A95-4892-8F3B-89E096F349B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1F2B-120F-4A35-9164-7D60AEFF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0FA4-9A95-4892-8F3B-89E096F349B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1F2B-120F-4A35-9164-7D60AEFF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8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0FA4-9A95-4892-8F3B-89E096F349B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1F2B-120F-4A35-9164-7D60AEFF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0FA4-9A95-4892-8F3B-89E096F349B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1F2B-120F-4A35-9164-7D60AEFF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0FA4-9A95-4892-8F3B-89E096F349B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1F2B-120F-4A35-9164-7D60AEFF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0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0FA4-9A95-4892-8F3B-89E096F349B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1F2B-120F-4A35-9164-7D60AEFF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3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0FA4-9A95-4892-8F3B-89E096F349B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E1F2B-120F-4A35-9164-7D60AEFF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A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166141" y="1193144"/>
            <a:ext cx="4811718" cy="4521856"/>
            <a:chOff x="-940706" y="-228600"/>
            <a:chExt cx="6324600" cy="5943600"/>
          </a:xfrm>
        </p:grpSpPr>
        <p:sp>
          <p:nvSpPr>
            <p:cNvPr id="19" name="Oval 18"/>
            <p:cNvSpPr/>
            <p:nvPr/>
          </p:nvSpPr>
          <p:spPr>
            <a:xfrm>
              <a:off x="-940706" y="-228600"/>
              <a:ext cx="6324600" cy="5943600"/>
            </a:xfrm>
            <a:prstGeom prst="ellipse">
              <a:avLst/>
            </a:prstGeom>
            <a:solidFill>
              <a:srgbClr val="EA6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488030" y="1881415"/>
              <a:ext cx="3895864" cy="3817860"/>
            </a:xfrm>
            <a:custGeom>
              <a:avLst/>
              <a:gdLst/>
              <a:ahLst/>
              <a:cxnLst/>
              <a:rect l="l" t="t" r="r" b="b"/>
              <a:pathLst>
                <a:path w="3895864" h="3817860">
                  <a:moveTo>
                    <a:pt x="1589851" y="0"/>
                  </a:moveTo>
                  <a:lnTo>
                    <a:pt x="3888324" y="677164"/>
                  </a:lnTo>
                  <a:cubicBezTo>
                    <a:pt x="3893601" y="741672"/>
                    <a:pt x="3895864" y="806799"/>
                    <a:pt x="3895864" y="872422"/>
                  </a:cubicBezTo>
                  <a:cubicBezTo>
                    <a:pt x="3895864" y="2386214"/>
                    <a:pt x="2691461" y="3635648"/>
                    <a:pt x="1133723" y="3817860"/>
                  </a:cubicBezTo>
                  <a:lnTo>
                    <a:pt x="0" y="270420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08961" y="861616"/>
              <a:ext cx="2625266" cy="3763167"/>
              <a:chOff x="914398" y="1830604"/>
              <a:chExt cx="2625266" cy="376316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914398" y="2403761"/>
                <a:ext cx="2286000" cy="3190010"/>
                <a:chOff x="914398" y="2403761"/>
                <a:chExt cx="2286000" cy="3190010"/>
              </a:xfrm>
            </p:grpSpPr>
            <p:sp>
              <p:nvSpPr>
                <p:cNvPr id="24" name="Flowchart: Manual Operation 23"/>
                <p:cNvSpPr/>
                <p:nvPr/>
              </p:nvSpPr>
              <p:spPr>
                <a:xfrm>
                  <a:off x="1162957" y="3002971"/>
                  <a:ext cx="1788886" cy="2590800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914398" y="2403761"/>
                  <a:ext cx="2286000" cy="678871"/>
                  <a:chOff x="914400" y="2320636"/>
                  <a:chExt cx="2286000" cy="678871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914400" y="2770907"/>
                    <a:ext cx="2286000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Trapezoid 26"/>
                  <p:cNvSpPr/>
                  <p:nvPr/>
                </p:nvSpPr>
                <p:spPr>
                  <a:xfrm>
                    <a:off x="1286327" y="2545771"/>
                    <a:ext cx="1542143" cy="225136"/>
                  </a:xfrm>
                  <a:prstGeom prst="trapezoi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Trapezoid 27"/>
                  <p:cNvSpPr/>
                  <p:nvPr/>
                </p:nvSpPr>
                <p:spPr>
                  <a:xfrm>
                    <a:off x="1462311" y="2320636"/>
                    <a:ext cx="1190174" cy="225136"/>
                  </a:xfrm>
                  <a:prstGeom prst="trapezoi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2" name="Rounded Rectangle 15"/>
              <p:cNvSpPr/>
              <p:nvPr/>
            </p:nvSpPr>
            <p:spPr>
              <a:xfrm rot="3373366" flipH="1">
                <a:off x="1975839" y="1413093"/>
                <a:ext cx="1146314" cy="1981336"/>
              </a:xfrm>
              <a:custGeom>
                <a:avLst/>
                <a:gdLst/>
                <a:ahLst/>
                <a:cxnLst/>
                <a:rect l="l" t="t" r="r" b="b"/>
                <a:pathLst>
                  <a:path w="1642108" h="2838285">
                    <a:moveTo>
                      <a:pt x="1630145" y="92977"/>
                    </a:moveTo>
                    <a:cubicBezTo>
                      <a:pt x="1607035" y="38338"/>
                      <a:pt x="1552932" y="0"/>
                      <a:pt x="1489876" y="0"/>
                    </a:cubicBezTo>
                    <a:cubicBezTo>
                      <a:pt x="1405801" y="0"/>
                      <a:pt x="1337644" y="68157"/>
                      <a:pt x="1337644" y="152232"/>
                    </a:cubicBezTo>
                    <a:lnTo>
                      <a:pt x="1337644" y="1723151"/>
                    </a:lnTo>
                    <a:lnTo>
                      <a:pt x="63811" y="2575176"/>
                    </a:lnTo>
                    <a:cubicBezTo>
                      <a:pt x="-2144" y="2619290"/>
                      <a:pt x="-19849" y="2708520"/>
                      <a:pt x="24266" y="2774475"/>
                    </a:cubicBezTo>
                    <a:cubicBezTo>
                      <a:pt x="68381" y="2840429"/>
                      <a:pt x="157611" y="2858134"/>
                      <a:pt x="223565" y="2814019"/>
                    </a:cubicBezTo>
                    <a:lnTo>
                      <a:pt x="1498052" y="1961558"/>
                    </a:lnTo>
                    <a:cubicBezTo>
                      <a:pt x="1578366" y="1958702"/>
                      <a:pt x="1642108" y="1892282"/>
                      <a:pt x="1642108" y="1810976"/>
                    </a:cubicBezTo>
                    <a:lnTo>
                      <a:pt x="1642108" y="152232"/>
                    </a:lnTo>
                    <a:cubicBezTo>
                      <a:pt x="1642108" y="131213"/>
                      <a:pt x="1637848" y="111190"/>
                      <a:pt x="1630145" y="9297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"/>
              <p:cNvSpPr/>
              <p:nvPr/>
            </p:nvSpPr>
            <p:spPr>
              <a:xfrm>
                <a:off x="2057396" y="2403761"/>
                <a:ext cx="1143000" cy="3190010"/>
              </a:xfrm>
              <a:custGeom>
                <a:avLst/>
                <a:gdLst/>
                <a:ahLst/>
                <a:cxnLst/>
                <a:rect l="l" t="t" r="r" b="b"/>
                <a:pathLst>
                  <a:path w="1143000" h="3190010">
                    <a:moveTo>
                      <a:pt x="0" y="0"/>
                    </a:moveTo>
                    <a:lnTo>
                      <a:pt x="538801" y="0"/>
                    </a:lnTo>
                    <a:lnTo>
                      <a:pt x="595085" y="225135"/>
                    </a:lnTo>
                    <a:lnTo>
                      <a:pt x="714786" y="225135"/>
                    </a:lnTo>
                    <a:lnTo>
                      <a:pt x="771070" y="450271"/>
                    </a:lnTo>
                    <a:lnTo>
                      <a:pt x="1143000" y="450271"/>
                    </a:lnTo>
                    <a:lnTo>
                      <a:pt x="1143000" y="678871"/>
                    </a:lnTo>
                    <a:lnTo>
                      <a:pt x="883444" y="678871"/>
                    </a:lnTo>
                    <a:lnTo>
                      <a:pt x="536668" y="3190010"/>
                    </a:lnTo>
                    <a:lnTo>
                      <a:pt x="0" y="319001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106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</cp:revision>
  <dcterms:created xsi:type="dcterms:W3CDTF">2020-07-28T14:17:02Z</dcterms:created>
  <dcterms:modified xsi:type="dcterms:W3CDTF">2020-07-28T14:51:29Z</dcterms:modified>
</cp:coreProperties>
</file>