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B36"/>
    <a:srgbClr val="002A54"/>
    <a:srgbClr val="003366"/>
    <a:srgbClr val="00009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92F7-7C58-4B07-BB79-39108CF7B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0F7210-7260-425F-AFD6-C3BD9D56B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A6AAA-94B7-49E1-AEDC-6E7A3D205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6996-5933-4EC2-8EF0-22EDBC5FBC60}" type="datetimeFigureOut">
              <a:rPr lang="en-US" smtClean="0"/>
              <a:t>05-Jan-22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61724-28A9-4327-932D-1A60A3AF0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7E113-D15E-44A2-BA1C-837BE594C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5C0A-467A-451A-8645-AD0B2F7FB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13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8EBA6-3DDF-4F86-A913-DFC8B985D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1172AC-9182-409E-AB43-2EE593823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1DD64-6DB0-4EA5-8088-5607313F7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6996-5933-4EC2-8EF0-22EDBC5FBC60}" type="datetimeFigureOut">
              <a:rPr lang="en-US" smtClean="0"/>
              <a:t>05-Jan-22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64056-01C5-4A0F-BA25-924CFFD35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8CEB1-A891-4439-82CD-EF6846DE0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5C0A-467A-451A-8645-AD0B2F7FB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39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9614F1-2D87-409A-9D1A-1CABC964A1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A0A3B6-72E7-404A-B155-9FC1D3587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77759-8401-4F48-9719-7631678E0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6996-5933-4EC2-8EF0-22EDBC5FBC60}" type="datetimeFigureOut">
              <a:rPr lang="en-US" smtClean="0"/>
              <a:t>05-Jan-22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8FE78-7B8D-4C00-9584-19DFC1A5E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44736-A6A1-4B83-BA91-AD8CAB3BD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5C0A-467A-451A-8645-AD0B2F7FB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23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BE3CB-BF00-45A7-86FF-7266C2B84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C94D2-1920-42B8-A2A5-4E97DD075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A6DE8-F8E0-4AE6-AD93-98A8D56F5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6996-5933-4EC2-8EF0-22EDBC5FBC60}" type="datetimeFigureOut">
              <a:rPr lang="en-US" smtClean="0"/>
              <a:t>05-Jan-22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3704B-2774-45A5-B9FD-088A0450F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3124D-159E-4C07-AEBD-599BF86CF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5C0A-467A-451A-8645-AD0B2F7FB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54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66001-83CF-4C1C-9DD5-35D9FDF93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B8667-F0A2-48A9-BC66-095C24949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9ADA9-EFA3-4C1E-8E18-45301A89D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6996-5933-4EC2-8EF0-22EDBC5FBC60}" type="datetimeFigureOut">
              <a:rPr lang="en-US" smtClean="0"/>
              <a:t>05-Jan-22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F5119-E63E-4A16-91F1-C5E9D0655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B760C-1DE2-4C4D-8D3D-1E2CA48E8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5C0A-467A-451A-8645-AD0B2F7FB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67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FEFE0-C7FB-4D26-84B0-7DCC4DA77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F1895-D5FD-4C76-994F-F341D1E4C8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463B8C-DEF3-4D84-8DBA-A0E57BF90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0F4C87-BCC5-4527-A9DB-E9B1E7AB2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6996-5933-4EC2-8EF0-22EDBC5FBC60}" type="datetimeFigureOut">
              <a:rPr lang="en-US" smtClean="0"/>
              <a:t>05-Jan-22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D174CC-E088-4019-BBA6-6CD1C7DDB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BD4E7-FC5E-4795-B340-6EBA49305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5C0A-467A-451A-8645-AD0B2F7FB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72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9BA5-58AE-4430-A483-BB7449712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CACB5-14A6-45AF-B770-2512FA3B8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23C874-C5B1-4392-9D91-86350A1E5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43759D-5516-43BD-8C33-F9DC540D6A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4806AC-8D83-4C4B-A46D-D513C7CE9B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AA2606-7ED8-4657-AA3D-8A1587B1A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6996-5933-4EC2-8EF0-22EDBC5FBC60}" type="datetimeFigureOut">
              <a:rPr lang="en-US" smtClean="0"/>
              <a:t>05-Jan-22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D7F71E-ED01-41BE-B03B-B58A8DE98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174D45-1601-4CD7-9278-50A07CEF0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5C0A-467A-451A-8645-AD0B2F7FB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43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B2468-7F3C-418D-8EDC-95CC0459D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57FC67-EB3C-457A-8551-F92D01D91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6996-5933-4EC2-8EF0-22EDBC5FBC60}" type="datetimeFigureOut">
              <a:rPr lang="en-US" smtClean="0"/>
              <a:t>05-Jan-22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E8E6B7-7CEA-4636-830A-29BD2CF61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3495DC-FDDA-4630-A2C4-2B29FEF03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5C0A-467A-451A-8645-AD0B2F7FB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95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FBC2AD-DAEE-4B78-99A0-BE1CDE3CD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6996-5933-4EC2-8EF0-22EDBC5FBC60}" type="datetimeFigureOut">
              <a:rPr lang="en-US" smtClean="0"/>
              <a:t>05-Jan-22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AD2D6C-0A10-4A73-99D3-7CFC366D3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5115D0-83E9-4AE2-A954-D0AF218DA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5C0A-467A-451A-8645-AD0B2F7FB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016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823BF-2E78-47B2-8E6B-F54F2B29A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D4B68-79B9-4FA9-9470-91F93DC73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E23F32-1FA9-4119-94F3-7D178C815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23744-7718-4B75-BC09-9C26759F6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6996-5933-4EC2-8EF0-22EDBC5FBC60}" type="datetimeFigureOut">
              <a:rPr lang="en-US" smtClean="0"/>
              <a:t>05-Jan-22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078C7-EF31-4623-AE31-2D1E7B580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7C6B3E-E6E3-4DC5-85DE-735263BBA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5C0A-467A-451A-8645-AD0B2F7FB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5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7092D-ECF0-44C1-8CCB-D60B39C6B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999C36-39C7-48DE-B531-771E960B3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E6E05-FBB4-49AC-93E6-CEEE09CEF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1060A-CFEB-4583-8DC7-2CB2121B5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6996-5933-4EC2-8EF0-22EDBC5FBC60}" type="datetimeFigureOut">
              <a:rPr lang="en-US" smtClean="0"/>
              <a:t>05-Jan-22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01573-0AA5-4093-8110-3BBEC32D0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6BA69-1952-4662-A6AB-5BC1B49E6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5C0A-467A-451A-8645-AD0B2F7FB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571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79AA0F-9F2A-46A2-A03A-CD59B2A03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4DAA7-D43B-4CF7-BF75-CF200CAFB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8417C-DE1B-4FE9-B9EF-6F365C874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C6996-5933-4EC2-8EF0-22EDBC5FBC60}" type="datetimeFigureOut">
              <a:rPr lang="en-US" smtClean="0"/>
              <a:t>05-Jan-22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47D31-7C53-4519-A8F4-DE81926C91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5818D-B267-448F-A94C-25504EF366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B5C0A-467A-451A-8645-AD0B2F7FB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6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B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7EA56B7-A653-49B1-830A-674A99661EF8}"/>
              </a:ext>
            </a:extLst>
          </p:cNvPr>
          <p:cNvCxnSpPr>
            <a:cxnSpLocks/>
          </p:cNvCxnSpPr>
          <p:nvPr/>
        </p:nvCxnSpPr>
        <p:spPr>
          <a:xfrm>
            <a:off x="0" y="5907741"/>
            <a:ext cx="12192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A7F5724-8DDF-455E-AEA5-689F86BF779A}"/>
              </a:ext>
            </a:extLst>
          </p:cNvPr>
          <p:cNvSpPr/>
          <p:nvPr/>
        </p:nvSpPr>
        <p:spPr>
          <a:xfrm>
            <a:off x="5432890" y="4624014"/>
            <a:ext cx="1326220" cy="1734667"/>
          </a:xfrm>
          <a:prstGeom prst="roundRect">
            <a:avLst>
              <a:gd name="adj" fmla="val 0"/>
            </a:avLst>
          </a:prstGeom>
          <a:solidFill>
            <a:srgbClr val="001B36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2EC0566-FE6A-4575-A31E-F1ADCFB7B605}"/>
              </a:ext>
            </a:extLst>
          </p:cNvPr>
          <p:cNvSpPr/>
          <p:nvPr/>
        </p:nvSpPr>
        <p:spPr>
          <a:xfrm>
            <a:off x="2860298" y="1317812"/>
            <a:ext cx="6471404" cy="4222376"/>
          </a:xfrm>
          <a:prstGeom prst="roundRect">
            <a:avLst>
              <a:gd name="adj" fmla="val 10510"/>
            </a:avLst>
          </a:prstGeom>
          <a:solidFill>
            <a:srgbClr val="001B36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CFB77D-5AE1-43EA-804B-EAC5C5D86612}"/>
              </a:ext>
            </a:extLst>
          </p:cNvPr>
          <p:cNvCxnSpPr/>
          <p:nvPr/>
        </p:nvCxnSpPr>
        <p:spPr>
          <a:xfrm>
            <a:off x="2868149" y="4823012"/>
            <a:ext cx="6463553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55364734-512E-481A-9C20-12B5A2EE633F}"/>
              </a:ext>
            </a:extLst>
          </p:cNvPr>
          <p:cNvSpPr/>
          <p:nvPr/>
        </p:nvSpPr>
        <p:spPr>
          <a:xfrm>
            <a:off x="5912223" y="5022004"/>
            <a:ext cx="367554" cy="319192"/>
          </a:xfrm>
          <a:prstGeom prst="ellipse">
            <a:avLst/>
          </a:prstGeom>
          <a:solidFill>
            <a:srgbClr val="001B36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99021701-87BE-41C5-A680-3E6490D0B763}"/>
              </a:ext>
            </a:extLst>
          </p:cNvPr>
          <p:cNvSpPr/>
          <p:nvPr/>
        </p:nvSpPr>
        <p:spPr>
          <a:xfrm>
            <a:off x="3128682" y="1516804"/>
            <a:ext cx="5970494" cy="3107210"/>
          </a:xfrm>
          <a:prstGeom prst="round2SameRect">
            <a:avLst>
              <a:gd name="adj1" fmla="val 7723"/>
              <a:gd name="adj2" fmla="val 0"/>
            </a:avLst>
          </a:prstGeom>
          <a:solidFill>
            <a:srgbClr val="001B36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B2D0052-414B-48FC-BFDF-6B9579508E0E}"/>
              </a:ext>
            </a:extLst>
          </p:cNvPr>
          <p:cNvSpPr/>
          <p:nvPr/>
        </p:nvSpPr>
        <p:spPr>
          <a:xfrm rot="16200000">
            <a:off x="5895921" y="4485940"/>
            <a:ext cx="400157" cy="3944472"/>
          </a:xfrm>
          <a:prstGeom prst="roundRect">
            <a:avLst>
              <a:gd name="adj" fmla="val 43261"/>
            </a:avLst>
          </a:prstGeom>
          <a:solidFill>
            <a:srgbClr val="001B36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A05F01-9025-46C1-8EF5-A21D1C6E57AD}"/>
              </a:ext>
            </a:extLst>
          </p:cNvPr>
          <p:cNvSpPr/>
          <p:nvPr/>
        </p:nvSpPr>
        <p:spPr>
          <a:xfrm>
            <a:off x="3303912" y="4312024"/>
            <a:ext cx="842682" cy="31198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D5665A-6D59-40BD-AA0E-5CCB81E67811}"/>
              </a:ext>
            </a:extLst>
          </p:cNvPr>
          <p:cNvSpPr/>
          <p:nvPr/>
        </p:nvSpPr>
        <p:spPr>
          <a:xfrm>
            <a:off x="4321823" y="4312024"/>
            <a:ext cx="1505235" cy="31199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CCCE5B-F587-404B-AB8B-0A5710FD8481}"/>
              </a:ext>
            </a:extLst>
          </p:cNvPr>
          <p:cNvSpPr/>
          <p:nvPr/>
        </p:nvSpPr>
        <p:spPr>
          <a:xfrm>
            <a:off x="6035627" y="4324440"/>
            <a:ext cx="613525" cy="2995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1F7E98-D3D6-4816-9F39-D22877831394}"/>
              </a:ext>
            </a:extLst>
          </p:cNvPr>
          <p:cNvSpPr/>
          <p:nvPr/>
        </p:nvSpPr>
        <p:spPr>
          <a:xfrm>
            <a:off x="7027494" y="4322870"/>
            <a:ext cx="933882" cy="2995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BA36A9D-A4CF-4AD1-B9AC-239EF1C497A3}"/>
              </a:ext>
            </a:extLst>
          </p:cNvPr>
          <p:cNvSpPr/>
          <p:nvPr/>
        </p:nvSpPr>
        <p:spPr>
          <a:xfrm>
            <a:off x="8236939" y="4322870"/>
            <a:ext cx="613525" cy="2995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DBAB70-9A2A-4510-BDB3-DDD0BE169267}"/>
              </a:ext>
            </a:extLst>
          </p:cNvPr>
          <p:cNvSpPr/>
          <p:nvPr/>
        </p:nvSpPr>
        <p:spPr>
          <a:xfrm>
            <a:off x="3332381" y="1516804"/>
            <a:ext cx="391510" cy="31198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70E475D-A391-4B99-ACBC-2D61648D293C}"/>
              </a:ext>
            </a:extLst>
          </p:cNvPr>
          <p:cNvSpPr/>
          <p:nvPr/>
        </p:nvSpPr>
        <p:spPr>
          <a:xfrm>
            <a:off x="3974347" y="1516804"/>
            <a:ext cx="391510" cy="31198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7AA4388-44D8-43DC-B2C7-CB1FFA2B1576}"/>
              </a:ext>
            </a:extLst>
          </p:cNvPr>
          <p:cNvSpPr/>
          <p:nvPr/>
        </p:nvSpPr>
        <p:spPr>
          <a:xfrm>
            <a:off x="4616313" y="1516804"/>
            <a:ext cx="391510" cy="31198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9C210C-9B25-4199-AA13-6D4555E9B691}"/>
              </a:ext>
            </a:extLst>
          </p:cNvPr>
          <p:cNvSpPr/>
          <p:nvPr/>
        </p:nvSpPr>
        <p:spPr>
          <a:xfrm>
            <a:off x="5258279" y="1516804"/>
            <a:ext cx="391510" cy="31198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1A04B08-E74A-47FC-A601-A562758DD0ED}"/>
              </a:ext>
            </a:extLst>
          </p:cNvPr>
          <p:cNvSpPr/>
          <p:nvPr/>
        </p:nvSpPr>
        <p:spPr>
          <a:xfrm>
            <a:off x="5900245" y="1516804"/>
            <a:ext cx="391510" cy="31198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45699D0-D2A6-42C7-8219-CB54C7C6FC0F}"/>
              </a:ext>
            </a:extLst>
          </p:cNvPr>
          <p:cNvSpPr/>
          <p:nvPr/>
        </p:nvSpPr>
        <p:spPr>
          <a:xfrm>
            <a:off x="6542211" y="1516804"/>
            <a:ext cx="391510" cy="31198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EA60DD6-45A1-4FCF-BE6C-895D79773814}"/>
              </a:ext>
            </a:extLst>
          </p:cNvPr>
          <p:cNvSpPr/>
          <p:nvPr/>
        </p:nvSpPr>
        <p:spPr>
          <a:xfrm>
            <a:off x="7184177" y="1516804"/>
            <a:ext cx="391510" cy="31198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3598EBC-4F88-4650-9C8F-56301E4723D5}"/>
              </a:ext>
            </a:extLst>
          </p:cNvPr>
          <p:cNvSpPr/>
          <p:nvPr/>
        </p:nvSpPr>
        <p:spPr>
          <a:xfrm>
            <a:off x="7826143" y="1516804"/>
            <a:ext cx="391510" cy="31198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725A1A5-BE8F-490D-B35A-83ED9B6F6715}"/>
              </a:ext>
            </a:extLst>
          </p:cNvPr>
          <p:cNvSpPr/>
          <p:nvPr/>
        </p:nvSpPr>
        <p:spPr>
          <a:xfrm>
            <a:off x="8468109" y="1516804"/>
            <a:ext cx="391510" cy="31198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C82F98A-2FEC-47AA-83B6-08B69B01A326}"/>
              </a:ext>
            </a:extLst>
          </p:cNvPr>
          <p:cNvGrpSpPr/>
          <p:nvPr/>
        </p:nvGrpSpPr>
        <p:grpSpPr>
          <a:xfrm>
            <a:off x="3540726" y="2944549"/>
            <a:ext cx="169048" cy="962068"/>
            <a:chOff x="3526652" y="2545976"/>
            <a:chExt cx="169048" cy="96206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3727747-3828-45EC-A220-F6E33AE8D979}"/>
                </a:ext>
              </a:extLst>
            </p:cNvPr>
            <p:cNvSpPr/>
            <p:nvPr/>
          </p:nvSpPr>
          <p:spPr>
            <a:xfrm>
              <a:off x="3528878" y="2545976"/>
              <a:ext cx="166822" cy="16429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9298632-BAEB-4E53-8B07-6FFB5CDE5493}"/>
                </a:ext>
              </a:extLst>
            </p:cNvPr>
            <p:cNvSpPr/>
            <p:nvPr/>
          </p:nvSpPr>
          <p:spPr>
            <a:xfrm>
              <a:off x="3528136" y="2811900"/>
              <a:ext cx="166822" cy="164295"/>
            </a:xfrm>
            <a:prstGeom prst="rect">
              <a:avLst/>
            </a:prstGeom>
            <a:solidFill>
              <a:srgbClr val="00B0F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87E3FB5-ACDD-4F97-BA0E-A941400FCB0E}"/>
                </a:ext>
              </a:extLst>
            </p:cNvPr>
            <p:cNvSpPr/>
            <p:nvPr/>
          </p:nvSpPr>
          <p:spPr>
            <a:xfrm>
              <a:off x="3527394" y="3077824"/>
              <a:ext cx="166822" cy="164295"/>
            </a:xfrm>
            <a:prstGeom prst="rect">
              <a:avLst/>
            </a:prstGeom>
            <a:solidFill>
              <a:srgbClr val="00B0F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D167944-D10E-4A42-8DC1-7D8690BBE7DB}"/>
                </a:ext>
              </a:extLst>
            </p:cNvPr>
            <p:cNvSpPr/>
            <p:nvPr/>
          </p:nvSpPr>
          <p:spPr>
            <a:xfrm>
              <a:off x="3526652" y="3343748"/>
              <a:ext cx="166822" cy="164295"/>
            </a:xfrm>
            <a:prstGeom prst="rect">
              <a:avLst/>
            </a:prstGeom>
            <a:solidFill>
              <a:srgbClr val="00B0F0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553FA546-5011-40A2-970B-A81522659A7D}"/>
              </a:ext>
            </a:extLst>
          </p:cNvPr>
          <p:cNvSpPr/>
          <p:nvPr/>
        </p:nvSpPr>
        <p:spPr>
          <a:xfrm rot="13690604">
            <a:off x="5800230" y="3168430"/>
            <a:ext cx="334364" cy="334364"/>
          </a:xfrm>
          <a:custGeom>
            <a:avLst/>
            <a:gdLst>
              <a:gd name="connsiteX0" fmla="*/ 1505235 w 1505235"/>
              <a:gd name="connsiteY0" fmla="*/ 1233862 h 1505235"/>
              <a:gd name="connsiteX1" fmla="*/ 1505235 w 1505235"/>
              <a:gd name="connsiteY1" fmla="*/ 1503779 h 1505235"/>
              <a:gd name="connsiteX2" fmla="*/ 271448 w 1505235"/>
              <a:gd name="connsiteY2" fmla="*/ 1503779 h 1505235"/>
              <a:gd name="connsiteX3" fmla="*/ 271448 w 1505235"/>
              <a:gd name="connsiteY3" fmla="*/ 1505235 h 1505235"/>
              <a:gd name="connsiteX4" fmla="*/ 1531 w 1505235"/>
              <a:gd name="connsiteY4" fmla="*/ 1505235 h 1505235"/>
              <a:gd name="connsiteX5" fmla="*/ 1531 w 1505235"/>
              <a:gd name="connsiteY5" fmla="*/ 1503779 h 1505235"/>
              <a:gd name="connsiteX6" fmla="*/ 0 w 1505235"/>
              <a:gd name="connsiteY6" fmla="*/ 1503779 h 1505235"/>
              <a:gd name="connsiteX7" fmla="*/ 0 w 1505235"/>
              <a:gd name="connsiteY7" fmla="*/ 1233862 h 1505235"/>
              <a:gd name="connsiteX8" fmla="*/ 1531 w 1505235"/>
              <a:gd name="connsiteY8" fmla="*/ 1233862 h 1505235"/>
              <a:gd name="connsiteX9" fmla="*/ 1531 w 1505235"/>
              <a:gd name="connsiteY9" fmla="*/ 0 h 1505235"/>
              <a:gd name="connsiteX10" fmla="*/ 271448 w 1505235"/>
              <a:gd name="connsiteY10" fmla="*/ 0 h 1505235"/>
              <a:gd name="connsiteX11" fmla="*/ 271448 w 1505235"/>
              <a:gd name="connsiteY11" fmla="*/ 1233862 h 1505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05235" h="1505235">
                <a:moveTo>
                  <a:pt x="1505235" y="1233862"/>
                </a:moveTo>
                <a:lnTo>
                  <a:pt x="1505235" y="1503779"/>
                </a:lnTo>
                <a:lnTo>
                  <a:pt x="271448" y="1503779"/>
                </a:lnTo>
                <a:lnTo>
                  <a:pt x="271448" y="1505235"/>
                </a:lnTo>
                <a:lnTo>
                  <a:pt x="1531" y="1505235"/>
                </a:lnTo>
                <a:lnTo>
                  <a:pt x="1531" y="1503779"/>
                </a:lnTo>
                <a:lnTo>
                  <a:pt x="0" y="1503779"/>
                </a:lnTo>
                <a:lnTo>
                  <a:pt x="0" y="1233862"/>
                </a:lnTo>
                <a:lnTo>
                  <a:pt x="1531" y="1233862"/>
                </a:lnTo>
                <a:lnTo>
                  <a:pt x="1531" y="0"/>
                </a:lnTo>
                <a:lnTo>
                  <a:pt x="271448" y="0"/>
                </a:lnTo>
                <a:lnTo>
                  <a:pt x="271448" y="1233862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7DDAA36-87AE-4483-9E5F-BAC0063AB421}"/>
              </a:ext>
            </a:extLst>
          </p:cNvPr>
          <p:cNvSpPr txBox="1"/>
          <p:nvPr/>
        </p:nvSpPr>
        <p:spPr>
          <a:xfrm>
            <a:off x="3558689" y="1949238"/>
            <a:ext cx="2555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Brand New Stylish Bag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26D7955-1D6C-4C3B-AF64-E2A40B656D75}"/>
              </a:ext>
            </a:extLst>
          </p:cNvPr>
          <p:cNvSpPr txBox="1"/>
          <p:nvPr/>
        </p:nvSpPr>
        <p:spPr>
          <a:xfrm>
            <a:off x="6542211" y="2027785"/>
            <a:ext cx="255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USD 2550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93E8C9A-05B8-43EF-ADAA-521E1BBBE619}"/>
              </a:ext>
            </a:extLst>
          </p:cNvPr>
          <p:cNvSpPr txBox="1"/>
          <p:nvPr/>
        </p:nvSpPr>
        <p:spPr>
          <a:xfrm>
            <a:off x="6542211" y="2299227"/>
            <a:ext cx="2555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Special Price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D9CA96E-6B67-4D93-8B15-C7F564925B1C}"/>
              </a:ext>
            </a:extLst>
          </p:cNvPr>
          <p:cNvSpPr txBox="1"/>
          <p:nvPr/>
        </p:nvSpPr>
        <p:spPr>
          <a:xfrm>
            <a:off x="6542211" y="2558858"/>
            <a:ext cx="2555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Free Delivery 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145F2B4-F68D-4A55-BC44-0AA8578AF760}"/>
              </a:ext>
            </a:extLst>
          </p:cNvPr>
          <p:cNvCxnSpPr>
            <a:cxnSpLocks/>
          </p:cNvCxnSpPr>
          <p:nvPr/>
        </p:nvCxnSpPr>
        <p:spPr>
          <a:xfrm>
            <a:off x="6602766" y="2951070"/>
            <a:ext cx="146547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EE2D61B-23C5-4617-AE2C-27BAD35BAC06}"/>
              </a:ext>
            </a:extLst>
          </p:cNvPr>
          <p:cNvCxnSpPr>
            <a:cxnSpLocks/>
          </p:cNvCxnSpPr>
          <p:nvPr/>
        </p:nvCxnSpPr>
        <p:spPr>
          <a:xfrm>
            <a:off x="6602766" y="3070409"/>
            <a:ext cx="972921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E62D7D0-B395-4E72-AD76-B7DA7C8FEA5F}"/>
              </a:ext>
            </a:extLst>
          </p:cNvPr>
          <p:cNvCxnSpPr>
            <a:cxnSpLocks/>
          </p:cNvCxnSpPr>
          <p:nvPr/>
        </p:nvCxnSpPr>
        <p:spPr>
          <a:xfrm>
            <a:off x="6602766" y="3195949"/>
            <a:ext cx="135861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DB4F347D-BB93-4E2F-B332-AE8B19B6783E}"/>
              </a:ext>
            </a:extLst>
          </p:cNvPr>
          <p:cNvSpPr/>
          <p:nvPr/>
        </p:nvSpPr>
        <p:spPr>
          <a:xfrm>
            <a:off x="6602766" y="3335612"/>
            <a:ext cx="1733514" cy="37654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270FA38-7920-4DA3-B186-8B864F710D43}"/>
              </a:ext>
            </a:extLst>
          </p:cNvPr>
          <p:cNvSpPr txBox="1"/>
          <p:nvPr/>
        </p:nvSpPr>
        <p:spPr>
          <a:xfrm>
            <a:off x="6744278" y="3337924"/>
            <a:ext cx="255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1B3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BUY NOW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5C5C7BC-13DE-46C2-A6AA-516C786B8954}"/>
              </a:ext>
            </a:extLst>
          </p:cNvPr>
          <p:cNvCxnSpPr>
            <a:cxnSpLocks/>
          </p:cNvCxnSpPr>
          <p:nvPr/>
        </p:nvCxnSpPr>
        <p:spPr>
          <a:xfrm>
            <a:off x="6602766" y="3857850"/>
            <a:ext cx="146547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19A4478-4B4C-4469-BC3B-40B69F6DF828}"/>
              </a:ext>
            </a:extLst>
          </p:cNvPr>
          <p:cNvCxnSpPr>
            <a:cxnSpLocks/>
          </p:cNvCxnSpPr>
          <p:nvPr/>
        </p:nvCxnSpPr>
        <p:spPr>
          <a:xfrm>
            <a:off x="6602766" y="3977189"/>
            <a:ext cx="972921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3A99573-FE4A-429D-85B9-B499E350C868}"/>
              </a:ext>
            </a:extLst>
          </p:cNvPr>
          <p:cNvCxnSpPr>
            <a:cxnSpLocks/>
          </p:cNvCxnSpPr>
          <p:nvPr/>
        </p:nvCxnSpPr>
        <p:spPr>
          <a:xfrm>
            <a:off x="6602766" y="4102729"/>
            <a:ext cx="135861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ECE013E8-EB33-401D-BD58-AA3ED131B1B4}"/>
              </a:ext>
            </a:extLst>
          </p:cNvPr>
          <p:cNvSpPr/>
          <p:nvPr/>
        </p:nvSpPr>
        <p:spPr>
          <a:xfrm rot="13184965">
            <a:off x="8183686" y="3998102"/>
            <a:ext cx="346036" cy="251538"/>
          </a:xfrm>
          <a:custGeom>
            <a:avLst/>
            <a:gdLst>
              <a:gd name="connsiteX0" fmla="*/ 2592895 w 2592895"/>
              <a:gd name="connsiteY0" fmla="*/ 942399 h 1884798"/>
              <a:gd name="connsiteX1" fmla="*/ 739626 w 2592895"/>
              <a:gd name="connsiteY1" fmla="*/ 1884798 h 1884798"/>
              <a:gd name="connsiteX2" fmla="*/ 739626 w 2592895"/>
              <a:gd name="connsiteY2" fmla="*/ 1863804 h 1884798"/>
              <a:gd name="connsiteX3" fmla="*/ 1351513 w 2592895"/>
              <a:gd name="connsiteY3" fmla="*/ 1118218 h 1884798"/>
              <a:gd name="connsiteX4" fmla="*/ 0 w 2592895"/>
              <a:gd name="connsiteY4" fmla="*/ 1118218 h 1884798"/>
              <a:gd name="connsiteX5" fmla="*/ 0 w 2592895"/>
              <a:gd name="connsiteY5" fmla="*/ 766582 h 1884798"/>
              <a:gd name="connsiteX6" fmla="*/ 1351515 w 2592895"/>
              <a:gd name="connsiteY6" fmla="*/ 766582 h 1884798"/>
              <a:gd name="connsiteX7" fmla="*/ 739626 w 2592895"/>
              <a:gd name="connsiteY7" fmla="*/ 20994 h 1884798"/>
              <a:gd name="connsiteX8" fmla="*/ 739626 w 2592895"/>
              <a:gd name="connsiteY8" fmla="*/ 0 h 1884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92895" h="1884798">
                <a:moveTo>
                  <a:pt x="2592895" y="942399"/>
                </a:moveTo>
                <a:lnTo>
                  <a:pt x="739626" y="1884798"/>
                </a:lnTo>
                <a:lnTo>
                  <a:pt x="739626" y="1863804"/>
                </a:lnTo>
                <a:lnTo>
                  <a:pt x="1351513" y="1118218"/>
                </a:lnTo>
                <a:lnTo>
                  <a:pt x="0" y="1118218"/>
                </a:lnTo>
                <a:lnTo>
                  <a:pt x="0" y="766582"/>
                </a:lnTo>
                <a:lnTo>
                  <a:pt x="1351515" y="766582"/>
                </a:lnTo>
                <a:lnTo>
                  <a:pt x="739626" y="20994"/>
                </a:lnTo>
                <a:lnTo>
                  <a:pt x="739626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05" name="Picture 104">
            <a:extLst>
              <a:ext uri="{FF2B5EF4-FFF2-40B4-BE49-F238E27FC236}">
                <a16:creationId xmlns:a16="http://schemas.microsoft.com/office/drawing/2014/main" id="{D5B31683-22F6-4F24-818E-D13F33250A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18" t="17496" r="28867" b="11564"/>
          <a:stretch/>
        </p:blipFill>
        <p:spPr>
          <a:xfrm>
            <a:off x="3961234" y="2526133"/>
            <a:ext cx="1701448" cy="1618958"/>
          </a:xfrm>
          <a:prstGeom prst="rect">
            <a:avLst/>
          </a:prstGeom>
        </p:spPr>
      </p:pic>
      <p:sp>
        <p:nvSpPr>
          <p:cNvPr id="106" name="Star: 5 Points 105">
            <a:extLst>
              <a:ext uri="{FF2B5EF4-FFF2-40B4-BE49-F238E27FC236}">
                <a16:creationId xmlns:a16="http://schemas.microsoft.com/office/drawing/2014/main" id="{183A2994-9F1C-4375-B74E-5A7EB543BCA5}"/>
              </a:ext>
            </a:extLst>
          </p:cNvPr>
          <p:cNvSpPr/>
          <p:nvPr/>
        </p:nvSpPr>
        <p:spPr>
          <a:xfrm>
            <a:off x="3601526" y="2305294"/>
            <a:ext cx="162754" cy="162754"/>
          </a:xfrm>
          <a:prstGeom prst="star5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Star: 5 Points 106">
            <a:extLst>
              <a:ext uri="{FF2B5EF4-FFF2-40B4-BE49-F238E27FC236}">
                <a16:creationId xmlns:a16="http://schemas.microsoft.com/office/drawing/2014/main" id="{621CA2AE-14D3-4B9F-8828-3FF8D64F9EFD}"/>
              </a:ext>
            </a:extLst>
          </p:cNvPr>
          <p:cNvSpPr/>
          <p:nvPr/>
        </p:nvSpPr>
        <p:spPr>
          <a:xfrm>
            <a:off x="3869910" y="2308814"/>
            <a:ext cx="162754" cy="162754"/>
          </a:xfrm>
          <a:prstGeom prst="star5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Star: 5 Points 107">
            <a:extLst>
              <a:ext uri="{FF2B5EF4-FFF2-40B4-BE49-F238E27FC236}">
                <a16:creationId xmlns:a16="http://schemas.microsoft.com/office/drawing/2014/main" id="{E8398D2C-1086-4EC4-8EFA-5882606CF750}"/>
              </a:ext>
            </a:extLst>
          </p:cNvPr>
          <p:cNvSpPr/>
          <p:nvPr/>
        </p:nvSpPr>
        <p:spPr>
          <a:xfrm>
            <a:off x="4138294" y="2312334"/>
            <a:ext cx="162754" cy="162754"/>
          </a:xfrm>
          <a:prstGeom prst="star5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Star: 5 Points 108">
            <a:extLst>
              <a:ext uri="{FF2B5EF4-FFF2-40B4-BE49-F238E27FC236}">
                <a16:creationId xmlns:a16="http://schemas.microsoft.com/office/drawing/2014/main" id="{0BE495B8-B96F-4D9D-9055-774E858AD27F}"/>
              </a:ext>
            </a:extLst>
          </p:cNvPr>
          <p:cNvSpPr/>
          <p:nvPr/>
        </p:nvSpPr>
        <p:spPr>
          <a:xfrm>
            <a:off x="4406678" y="2315854"/>
            <a:ext cx="162754" cy="162754"/>
          </a:xfrm>
          <a:prstGeom prst="star5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Star: 5 Points 109">
            <a:extLst>
              <a:ext uri="{FF2B5EF4-FFF2-40B4-BE49-F238E27FC236}">
                <a16:creationId xmlns:a16="http://schemas.microsoft.com/office/drawing/2014/main" id="{B5FED436-CB6C-44B0-AAE1-9D84B85DA96C}"/>
              </a:ext>
            </a:extLst>
          </p:cNvPr>
          <p:cNvSpPr/>
          <p:nvPr/>
        </p:nvSpPr>
        <p:spPr>
          <a:xfrm>
            <a:off x="4675062" y="2319374"/>
            <a:ext cx="162754" cy="162754"/>
          </a:xfrm>
          <a:prstGeom prst="star5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" name="Picture 111">
            <a:extLst>
              <a:ext uri="{FF2B5EF4-FFF2-40B4-BE49-F238E27FC236}">
                <a16:creationId xmlns:a16="http://schemas.microsoft.com/office/drawing/2014/main" id="{F94FFD87-9F59-45C8-9D0F-22DAC8A3F1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61" t="13856" r="22280" b="3922"/>
          <a:stretch/>
        </p:blipFill>
        <p:spPr>
          <a:xfrm>
            <a:off x="3898159" y="2580790"/>
            <a:ext cx="1827597" cy="1557798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DCDCA97A-69F4-4566-8FC5-9BF00618E747}"/>
              </a:ext>
            </a:extLst>
          </p:cNvPr>
          <p:cNvSpPr txBox="1"/>
          <p:nvPr/>
        </p:nvSpPr>
        <p:spPr>
          <a:xfrm>
            <a:off x="3558689" y="1947394"/>
            <a:ext cx="2555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Brand New Desktop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AFE463A-04D7-43B3-ACE5-17F9B92165C0}"/>
              </a:ext>
            </a:extLst>
          </p:cNvPr>
          <p:cNvSpPr txBox="1"/>
          <p:nvPr/>
        </p:nvSpPr>
        <p:spPr>
          <a:xfrm>
            <a:off x="6539372" y="2022881"/>
            <a:ext cx="255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USD 7550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4F1DFAD-4324-4D8A-96E7-28B00DFB1C45}"/>
              </a:ext>
            </a:extLst>
          </p:cNvPr>
          <p:cNvSpPr txBox="1"/>
          <p:nvPr/>
        </p:nvSpPr>
        <p:spPr>
          <a:xfrm>
            <a:off x="3558942" y="1942309"/>
            <a:ext cx="2986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Brand New Mobile Phone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9241AAE-BDFB-429B-9E00-0AA94131A467}"/>
              </a:ext>
            </a:extLst>
          </p:cNvPr>
          <p:cNvSpPr txBox="1"/>
          <p:nvPr/>
        </p:nvSpPr>
        <p:spPr>
          <a:xfrm>
            <a:off x="6546775" y="2021310"/>
            <a:ext cx="255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USD 750</a:t>
            </a:r>
          </a:p>
        </p:txBody>
      </p:sp>
      <p:pic>
        <p:nvPicPr>
          <p:cNvPr id="118" name="Picture 117">
            <a:extLst>
              <a:ext uri="{FF2B5EF4-FFF2-40B4-BE49-F238E27FC236}">
                <a16:creationId xmlns:a16="http://schemas.microsoft.com/office/drawing/2014/main" id="{67BEBF5C-9630-41AD-A81D-4F45FC33F7E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77" t="10196" r="34678" b="9673"/>
          <a:stretch/>
        </p:blipFill>
        <p:spPr>
          <a:xfrm>
            <a:off x="4335554" y="2590872"/>
            <a:ext cx="1004524" cy="1487188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7442E083-139A-472E-984E-381B30B7C674}"/>
              </a:ext>
            </a:extLst>
          </p:cNvPr>
          <p:cNvSpPr txBox="1"/>
          <p:nvPr/>
        </p:nvSpPr>
        <p:spPr>
          <a:xfrm>
            <a:off x="3461615" y="1961332"/>
            <a:ext cx="34721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Brand New Gaming Controller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93B9C4B-C912-4FD5-B010-353E78BA7D7B}"/>
              </a:ext>
            </a:extLst>
          </p:cNvPr>
          <p:cNvSpPr txBox="1"/>
          <p:nvPr/>
        </p:nvSpPr>
        <p:spPr>
          <a:xfrm>
            <a:off x="6534808" y="2028607"/>
            <a:ext cx="255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USD 1550</a:t>
            </a:r>
          </a:p>
        </p:txBody>
      </p:sp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1DEA492D-D365-46B9-84CD-CE6F61F4738B}"/>
              </a:ext>
            </a:extLst>
          </p:cNvPr>
          <p:cNvSpPr/>
          <p:nvPr/>
        </p:nvSpPr>
        <p:spPr>
          <a:xfrm rot="13690604">
            <a:off x="5800522" y="3172943"/>
            <a:ext cx="334364" cy="334364"/>
          </a:xfrm>
          <a:custGeom>
            <a:avLst/>
            <a:gdLst>
              <a:gd name="connsiteX0" fmla="*/ 1505235 w 1505235"/>
              <a:gd name="connsiteY0" fmla="*/ 1233862 h 1505235"/>
              <a:gd name="connsiteX1" fmla="*/ 1505235 w 1505235"/>
              <a:gd name="connsiteY1" fmla="*/ 1503779 h 1505235"/>
              <a:gd name="connsiteX2" fmla="*/ 271448 w 1505235"/>
              <a:gd name="connsiteY2" fmla="*/ 1503779 h 1505235"/>
              <a:gd name="connsiteX3" fmla="*/ 271448 w 1505235"/>
              <a:gd name="connsiteY3" fmla="*/ 1505235 h 1505235"/>
              <a:gd name="connsiteX4" fmla="*/ 1531 w 1505235"/>
              <a:gd name="connsiteY4" fmla="*/ 1505235 h 1505235"/>
              <a:gd name="connsiteX5" fmla="*/ 1531 w 1505235"/>
              <a:gd name="connsiteY5" fmla="*/ 1503779 h 1505235"/>
              <a:gd name="connsiteX6" fmla="*/ 0 w 1505235"/>
              <a:gd name="connsiteY6" fmla="*/ 1503779 h 1505235"/>
              <a:gd name="connsiteX7" fmla="*/ 0 w 1505235"/>
              <a:gd name="connsiteY7" fmla="*/ 1233862 h 1505235"/>
              <a:gd name="connsiteX8" fmla="*/ 1531 w 1505235"/>
              <a:gd name="connsiteY8" fmla="*/ 1233862 h 1505235"/>
              <a:gd name="connsiteX9" fmla="*/ 1531 w 1505235"/>
              <a:gd name="connsiteY9" fmla="*/ 0 h 1505235"/>
              <a:gd name="connsiteX10" fmla="*/ 271448 w 1505235"/>
              <a:gd name="connsiteY10" fmla="*/ 0 h 1505235"/>
              <a:gd name="connsiteX11" fmla="*/ 271448 w 1505235"/>
              <a:gd name="connsiteY11" fmla="*/ 1233862 h 1505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05235" h="1505235">
                <a:moveTo>
                  <a:pt x="1505235" y="1233862"/>
                </a:moveTo>
                <a:lnTo>
                  <a:pt x="1505235" y="1503779"/>
                </a:lnTo>
                <a:lnTo>
                  <a:pt x="271448" y="1503779"/>
                </a:lnTo>
                <a:lnTo>
                  <a:pt x="271448" y="1505235"/>
                </a:lnTo>
                <a:lnTo>
                  <a:pt x="1531" y="1505235"/>
                </a:lnTo>
                <a:lnTo>
                  <a:pt x="1531" y="1503779"/>
                </a:lnTo>
                <a:lnTo>
                  <a:pt x="0" y="1503779"/>
                </a:lnTo>
                <a:lnTo>
                  <a:pt x="0" y="1233862"/>
                </a:lnTo>
                <a:lnTo>
                  <a:pt x="1531" y="1233862"/>
                </a:lnTo>
                <a:lnTo>
                  <a:pt x="1531" y="0"/>
                </a:lnTo>
                <a:lnTo>
                  <a:pt x="271448" y="0"/>
                </a:lnTo>
                <a:lnTo>
                  <a:pt x="271448" y="1233862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3" name="Freeform: Shape 122">
            <a:extLst>
              <a:ext uri="{FF2B5EF4-FFF2-40B4-BE49-F238E27FC236}">
                <a16:creationId xmlns:a16="http://schemas.microsoft.com/office/drawing/2014/main" id="{AAE0F5AC-3C70-42EB-9770-49598B4D6BED}"/>
              </a:ext>
            </a:extLst>
          </p:cNvPr>
          <p:cNvSpPr/>
          <p:nvPr/>
        </p:nvSpPr>
        <p:spPr>
          <a:xfrm rot="13690604">
            <a:off x="5794642" y="3172037"/>
            <a:ext cx="334364" cy="334364"/>
          </a:xfrm>
          <a:custGeom>
            <a:avLst/>
            <a:gdLst>
              <a:gd name="connsiteX0" fmla="*/ 1505235 w 1505235"/>
              <a:gd name="connsiteY0" fmla="*/ 1233862 h 1505235"/>
              <a:gd name="connsiteX1" fmla="*/ 1505235 w 1505235"/>
              <a:gd name="connsiteY1" fmla="*/ 1503779 h 1505235"/>
              <a:gd name="connsiteX2" fmla="*/ 271448 w 1505235"/>
              <a:gd name="connsiteY2" fmla="*/ 1503779 h 1505235"/>
              <a:gd name="connsiteX3" fmla="*/ 271448 w 1505235"/>
              <a:gd name="connsiteY3" fmla="*/ 1505235 h 1505235"/>
              <a:gd name="connsiteX4" fmla="*/ 1531 w 1505235"/>
              <a:gd name="connsiteY4" fmla="*/ 1505235 h 1505235"/>
              <a:gd name="connsiteX5" fmla="*/ 1531 w 1505235"/>
              <a:gd name="connsiteY5" fmla="*/ 1503779 h 1505235"/>
              <a:gd name="connsiteX6" fmla="*/ 0 w 1505235"/>
              <a:gd name="connsiteY6" fmla="*/ 1503779 h 1505235"/>
              <a:gd name="connsiteX7" fmla="*/ 0 w 1505235"/>
              <a:gd name="connsiteY7" fmla="*/ 1233862 h 1505235"/>
              <a:gd name="connsiteX8" fmla="*/ 1531 w 1505235"/>
              <a:gd name="connsiteY8" fmla="*/ 1233862 h 1505235"/>
              <a:gd name="connsiteX9" fmla="*/ 1531 w 1505235"/>
              <a:gd name="connsiteY9" fmla="*/ 0 h 1505235"/>
              <a:gd name="connsiteX10" fmla="*/ 271448 w 1505235"/>
              <a:gd name="connsiteY10" fmla="*/ 0 h 1505235"/>
              <a:gd name="connsiteX11" fmla="*/ 271448 w 1505235"/>
              <a:gd name="connsiteY11" fmla="*/ 1233862 h 1505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05235" h="1505235">
                <a:moveTo>
                  <a:pt x="1505235" y="1233862"/>
                </a:moveTo>
                <a:lnTo>
                  <a:pt x="1505235" y="1503779"/>
                </a:lnTo>
                <a:lnTo>
                  <a:pt x="271448" y="1503779"/>
                </a:lnTo>
                <a:lnTo>
                  <a:pt x="271448" y="1505235"/>
                </a:lnTo>
                <a:lnTo>
                  <a:pt x="1531" y="1505235"/>
                </a:lnTo>
                <a:lnTo>
                  <a:pt x="1531" y="1503779"/>
                </a:lnTo>
                <a:lnTo>
                  <a:pt x="0" y="1503779"/>
                </a:lnTo>
                <a:lnTo>
                  <a:pt x="0" y="1233862"/>
                </a:lnTo>
                <a:lnTo>
                  <a:pt x="1531" y="1233862"/>
                </a:lnTo>
                <a:lnTo>
                  <a:pt x="1531" y="0"/>
                </a:lnTo>
                <a:lnTo>
                  <a:pt x="271448" y="0"/>
                </a:lnTo>
                <a:lnTo>
                  <a:pt x="271448" y="1233862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5" name="Picture 124">
            <a:extLst>
              <a:ext uri="{FF2B5EF4-FFF2-40B4-BE49-F238E27FC236}">
                <a16:creationId xmlns:a16="http://schemas.microsoft.com/office/drawing/2014/main" id="{C4037A7D-7C26-4046-AAFF-098183D39F1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42" t="24944" r="28797" b="7281"/>
          <a:stretch/>
        </p:blipFill>
        <p:spPr>
          <a:xfrm>
            <a:off x="4105954" y="2597938"/>
            <a:ext cx="1620690" cy="146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878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1.48148E-6 L -0.172 -0.10486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07" y="-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50"/>
                            </p:stCondLst>
                            <p:childTnLst>
                              <p:par>
                                <p:cTn id="3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750"/>
                            </p:stCondLst>
                            <p:childTnLst>
                              <p:par>
                                <p:cTn id="5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250"/>
                            </p:stCondLst>
                            <p:childTnLst>
                              <p:par>
                                <p:cTn id="5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62" grpId="0" animBg="1"/>
      <p:bldP spid="113" grpId="0"/>
      <p:bldP spid="113" grpId="1"/>
      <p:bldP spid="114" grpId="0"/>
      <p:bldP spid="114" grpId="1"/>
      <p:bldP spid="115" grpId="0"/>
      <p:bldP spid="115" grpId="1"/>
      <p:bldP spid="116" grpId="0"/>
      <p:bldP spid="116" grpId="1"/>
      <p:bldP spid="119" grpId="0"/>
      <p:bldP spid="12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29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sabiha jyoti</dc:creator>
  <cp:lastModifiedBy>sabiha jyoti</cp:lastModifiedBy>
  <cp:revision>9</cp:revision>
  <dcterms:created xsi:type="dcterms:W3CDTF">2022-01-05T13:30:03Z</dcterms:created>
  <dcterms:modified xsi:type="dcterms:W3CDTF">2022-01-05T15:02:46Z</dcterms:modified>
</cp:coreProperties>
</file>