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A50021"/>
    <a:srgbClr val="00A4DE"/>
    <a:srgbClr val="00759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D5D2-FEE4-44CF-916F-8EC4B3A7B55D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383E-53AF-4C37-83E8-7BC22B12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F422BC3-9F19-4C2B-B229-376CE8F446F0}"/>
              </a:ext>
            </a:extLst>
          </p:cNvPr>
          <p:cNvSpPr/>
          <p:nvPr/>
        </p:nvSpPr>
        <p:spPr>
          <a:xfrm rot="21407947">
            <a:off x="121920" y="142240"/>
            <a:ext cx="1818640" cy="751840"/>
          </a:xfrm>
          <a:prstGeom prst="wedgeRoundRectCallout">
            <a:avLst>
              <a:gd name="adj1" fmla="val -50503"/>
              <a:gd name="adj2" fmla="val 8250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STHupo" panose="02010800040101010101" pitchFamily="2" charset="-122"/>
                <a:ea typeface="STHupo" panose="02010800040101010101" pitchFamily="2" charset="-122"/>
                <a:cs typeface="Aharoni" panose="02010803020104030203" pitchFamily="2" charset="-79"/>
              </a:rPr>
              <a:t>WE WERE ON A </a:t>
            </a:r>
            <a:r>
              <a:rPr lang="en-US" sz="3200" dirty="0">
                <a:solidFill>
                  <a:srgbClr val="C0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Aharoni" panose="02010803020104030203" pitchFamily="2" charset="-79"/>
              </a:rPr>
              <a:t>BREAK!</a:t>
            </a:r>
            <a:endParaRPr lang="en-US" dirty="0">
              <a:solidFill>
                <a:srgbClr val="C00000"/>
              </a:solidFill>
              <a:latin typeface="STHupo" panose="02010800040101010101" pitchFamily="2" charset="-122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9CEDC-42F5-42F4-9591-01774EAE78FF}"/>
              </a:ext>
            </a:extLst>
          </p:cNvPr>
          <p:cNvSpPr txBox="1"/>
          <p:nvPr/>
        </p:nvSpPr>
        <p:spPr>
          <a:xfrm rot="21406039">
            <a:off x="1960132" y="0"/>
            <a:ext cx="130122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99FF"/>
                </a:solidFill>
                <a:latin typeface="Hobo Std" panose="020B0803040709020204" pitchFamily="34" charset="0"/>
              </a:rPr>
              <a:t> </a:t>
            </a:r>
            <a:r>
              <a:rPr lang="en-US" sz="2800" dirty="0">
                <a:solidFill>
                  <a:srgbClr val="3399FF"/>
                </a:solidFill>
                <a:latin typeface="Hobo Std" panose="020B0803040709020204" pitchFamily="34" charset="0"/>
              </a:rPr>
              <a:t>JOEY</a:t>
            </a:r>
          </a:p>
          <a:p>
            <a:r>
              <a:rPr lang="en-US" sz="1050" dirty="0">
                <a:solidFill>
                  <a:srgbClr val="CC9900"/>
                </a:solidFill>
                <a:latin typeface="Hobo Std" panose="020B0803040709020204" pitchFamily="34" charset="0"/>
              </a:rPr>
              <a:t> DOESN’T SHARE</a:t>
            </a:r>
            <a:r>
              <a:rPr lang="en-US" sz="800" dirty="0">
                <a:solidFill>
                  <a:srgbClr val="CC9900"/>
                </a:solidFill>
                <a:latin typeface="Bahnschrift SemiCondensed" panose="020B0502040204020203" pitchFamily="34" charset="0"/>
              </a:rPr>
              <a:t> </a:t>
            </a:r>
          </a:p>
          <a:p>
            <a:r>
              <a:rPr lang="en-US" sz="2000" dirty="0">
                <a:solidFill>
                  <a:srgbClr val="3399FF"/>
                </a:solidFill>
                <a:latin typeface="Hobo Std" panose="020B0803040709020204" pitchFamily="34" charset="0"/>
              </a:rPr>
              <a:t>  FOOD!!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971B-2BF0-49C2-9356-C2074145D15F}"/>
              </a:ext>
            </a:extLst>
          </p:cNvPr>
          <p:cNvSpPr txBox="1"/>
          <p:nvPr/>
        </p:nvSpPr>
        <p:spPr>
          <a:xfrm>
            <a:off x="3300205" y="104518"/>
            <a:ext cx="227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I’LL BE THERE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FOR YOU</a:t>
            </a:r>
          </a:p>
        </p:txBody>
      </p:sp>
      <p:pic>
        <p:nvPicPr>
          <p:cNvPr id="9" name="Graphic 8" descr="Treble clef">
            <a:extLst>
              <a:ext uri="{FF2B5EF4-FFF2-40B4-BE49-F238E27FC236}">
                <a16:creationId xmlns:a16="http://schemas.microsoft.com/office/drawing/2014/main" id="{592CE504-0F77-40F6-8B27-A818D346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73188">
            <a:off x="3262775" y="406937"/>
            <a:ext cx="610926" cy="610926"/>
          </a:xfrm>
          <a:prstGeom prst="rect">
            <a:avLst/>
          </a:prstGeom>
        </p:spPr>
      </p:pic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E7701343-0842-477D-81D6-63AE1ABF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3709">
            <a:off x="4951493" y="379630"/>
            <a:ext cx="542526" cy="542526"/>
          </a:xfrm>
          <a:prstGeom prst="rect">
            <a:avLst/>
          </a:prstGeom>
        </p:spPr>
      </p:pic>
      <p:pic>
        <p:nvPicPr>
          <p:cNvPr id="13" name="Graphic 12" descr="Cow">
            <a:extLst>
              <a:ext uri="{FF2B5EF4-FFF2-40B4-BE49-F238E27FC236}">
                <a16:creationId xmlns:a16="http://schemas.microsoft.com/office/drawing/2014/main" id="{2D8664AF-8CCF-4D08-8571-CBB05D9A9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16557">
            <a:off x="5764466" y="-75525"/>
            <a:ext cx="616014" cy="616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C6E94-63AE-4A46-88F4-2B9CFA420CD7}"/>
              </a:ext>
            </a:extLst>
          </p:cNvPr>
          <p:cNvSpPr txBox="1"/>
          <p:nvPr/>
        </p:nvSpPr>
        <p:spPr>
          <a:xfrm>
            <a:off x="5589525" y="427684"/>
            <a:ext cx="96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obo Std" panose="020B0803040709020204" pitchFamily="34" charset="0"/>
              </a:rPr>
              <a:t>MOO</a:t>
            </a:r>
          </a:p>
          <a:p>
            <a:r>
              <a:rPr lang="en-US" sz="2000" dirty="0">
                <a:solidFill>
                  <a:srgbClr val="00A4DE"/>
                </a:solidFill>
                <a:latin typeface="Hobo Std" panose="020B0803040709020204" pitchFamily="34" charset="0"/>
              </a:rPr>
              <a:t>POINT</a:t>
            </a:r>
            <a:endParaRPr lang="en-US" sz="1600" dirty="0">
              <a:solidFill>
                <a:srgbClr val="00A4DE"/>
              </a:solidFill>
              <a:latin typeface="Hobo Std" panose="020B0803040709020204" pitchFamily="34" charset="0"/>
            </a:endParaRPr>
          </a:p>
        </p:txBody>
      </p:sp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id="{8CA3086F-82E4-4147-B9E5-FEAFF9DCC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16370">
            <a:off x="1133510" y="2331765"/>
            <a:ext cx="915268" cy="91526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1C305-9254-4F27-B029-3BB5DC46388E}"/>
              </a:ext>
            </a:extLst>
          </p:cNvPr>
          <p:cNvGrpSpPr/>
          <p:nvPr/>
        </p:nvGrpSpPr>
        <p:grpSpPr>
          <a:xfrm>
            <a:off x="102348" y="1298287"/>
            <a:ext cx="2288155" cy="1082552"/>
            <a:chOff x="102347" y="1167993"/>
            <a:chExt cx="2288155" cy="10825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50B9F7-23EF-434B-B411-9AA7C23A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28" y="1167993"/>
              <a:ext cx="730126" cy="73012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B9D438-5019-44A5-AE2B-BAB4CB23A86E}"/>
                </a:ext>
              </a:extLst>
            </p:cNvPr>
            <p:cNvSpPr txBox="1"/>
            <p:nvPr/>
          </p:nvSpPr>
          <p:spPr>
            <a:xfrm>
              <a:off x="859854" y="1193267"/>
              <a:ext cx="96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Chiller" panose="04020404031007020602" pitchFamily="82" charset="0"/>
                </a:rPr>
                <a:t>M</a:t>
              </a:r>
              <a:r>
                <a:rPr lang="en-US" sz="4000" b="1" dirty="0">
                  <a:solidFill>
                    <a:schemeClr val="bg1"/>
                  </a:solidFill>
                  <a:latin typeface="Chiller" panose="04020404031007020602" pitchFamily="82" charset="0"/>
                </a:rPr>
                <a:t>Y</a:t>
              </a:r>
              <a:endParaRPr lang="en-US" sz="2800" b="1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A3D966-2F4F-4B28-A1E1-759853112C3C}"/>
                </a:ext>
              </a:extLst>
            </p:cNvPr>
            <p:cNvSpPr txBox="1"/>
            <p:nvPr/>
          </p:nvSpPr>
          <p:spPr>
            <a:xfrm>
              <a:off x="102347" y="1665770"/>
              <a:ext cx="2288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hiller" panose="04020404031007020602" pitchFamily="82" charset="0"/>
                </a:rPr>
                <a:t>SANDWITCH?!</a:t>
              </a:r>
              <a:endParaRPr lang="en-US" sz="2800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620A442-E70F-4B36-B313-49EB6FF5294F}"/>
              </a:ext>
            </a:extLst>
          </p:cNvPr>
          <p:cNvSpPr txBox="1"/>
          <p:nvPr/>
        </p:nvSpPr>
        <p:spPr>
          <a:xfrm rot="21170973">
            <a:off x="1992977" y="1146307"/>
            <a:ext cx="190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WHOOP</a:t>
            </a:r>
          </a:p>
          <a:p>
            <a:r>
              <a:rPr lang="en-US" sz="28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PAH</a:t>
            </a:r>
            <a:endParaRPr lang="en-US" b="1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9BE71D-BA1C-4B98-8B33-3854A7E973F0}"/>
              </a:ext>
            </a:extLst>
          </p:cNvPr>
          <p:cNvGrpSpPr/>
          <p:nvPr/>
        </p:nvGrpSpPr>
        <p:grpSpPr>
          <a:xfrm>
            <a:off x="1669116" y="7440372"/>
            <a:ext cx="3639960" cy="418012"/>
            <a:chOff x="-4884348" y="4401996"/>
            <a:chExt cx="12060611" cy="1385036"/>
          </a:xfrm>
        </p:grpSpPr>
        <p:sp>
          <p:nvSpPr>
            <p:cNvPr id="3" name="Ribbon: Tilted Up 2">
              <a:extLst>
                <a:ext uri="{FF2B5EF4-FFF2-40B4-BE49-F238E27FC236}">
                  <a16:creationId xmlns:a16="http://schemas.microsoft.com/office/drawing/2014/main" id="{8951F38D-BEDF-495C-A542-EADAD635D3A7}"/>
                </a:ext>
              </a:extLst>
            </p:cNvPr>
            <p:cNvSpPr/>
            <p:nvPr/>
          </p:nvSpPr>
          <p:spPr>
            <a:xfrm>
              <a:off x="-4884348" y="4401996"/>
              <a:ext cx="12060611" cy="1385036"/>
            </a:xfrm>
            <a:prstGeom prst="ribbon2">
              <a:avLst>
                <a:gd name="adj1" fmla="val 0"/>
                <a:gd name="adj2" fmla="val 668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REGINA PHALANGE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7CB00-316F-490E-A3E1-F5E490C44C2C}"/>
                </a:ext>
              </a:extLst>
            </p:cNvPr>
            <p:cNvSpPr/>
            <p:nvPr/>
          </p:nvSpPr>
          <p:spPr>
            <a:xfrm>
              <a:off x="-3126378" y="4961708"/>
              <a:ext cx="265612" cy="2656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3CB64B-9EC5-42B3-8EF6-2D37CA9F9CDA}"/>
                </a:ext>
              </a:extLst>
            </p:cNvPr>
            <p:cNvSpPr/>
            <p:nvPr/>
          </p:nvSpPr>
          <p:spPr>
            <a:xfrm>
              <a:off x="5255622" y="4961708"/>
              <a:ext cx="265612" cy="2656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74DD42-AC1D-49F1-98E2-C94BA2698877}"/>
              </a:ext>
            </a:extLst>
          </p:cNvPr>
          <p:cNvGrpSpPr/>
          <p:nvPr/>
        </p:nvGrpSpPr>
        <p:grpSpPr>
          <a:xfrm rot="1066618">
            <a:off x="1504055" y="2637525"/>
            <a:ext cx="3233230" cy="1728658"/>
            <a:chOff x="2502803" y="2664823"/>
            <a:chExt cx="3233230" cy="172865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6A25AA-BA85-4698-8DE9-A3614ABC1CB4}"/>
                </a:ext>
              </a:extLst>
            </p:cNvPr>
            <p:cNvCxnSpPr/>
            <p:nvPr/>
          </p:nvCxnSpPr>
          <p:spPr>
            <a:xfrm flipV="1">
              <a:off x="2642970" y="2664823"/>
              <a:ext cx="2529735" cy="113646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B60B03-F227-4667-ACAF-B516CD388DDA}"/>
                </a:ext>
              </a:extLst>
            </p:cNvPr>
            <p:cNvCxnSpPr/>
            <p:nvPr/>
          </p:nvCxnSpPr>
          <p:spPr>
            <a:xfrm flipV="1">
              <a:off x="2889330" y="3257013"/>
              <a:ext cx="2529735" cy="1136468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5C9318-F3B8-4707-8746-D8E72DC2798A}"/>
                </a:ext>
              </a:extLst>
            </p:cNvPr>
            <p:cNvSpPr txBox="1"/>
            <p:nvPr/>
          </p:nvSpPr>
          <p:spPr>
            <a:xfrm rot="20172079">
              <a:off x="2502803" y="3174878"/>
              <a:ext cx="3233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59E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OH</a:t>
              </a:r>
              <a:r>
                <a:rPr lang="en-US" sz="3200" dirty="0">
                  <a:solidFill>
                    <a:srgbClr val="00759E"/>
                  </a:solidFill>
                  <a:latin typeface="Adobe Garamond Pro Bold" panose="02020702060506020403" pitchFamily="18" charset="0"/>
                  <a:ea typeface="Adobe Gothic Std B" panose="020B0800000000000000" pitchFamily="34" charset="-128"/>
                </a:rPr>
                <a:t>…</a:t>
              </a:r>
              <a:r>
                <a:rPr lang="en-US" sz="3200" dirty="0">
                  <a:solidFill>
                    <a:srgbClr val="00759E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MY</a:t>
              </a:r>
              <a:r>
                <a:rPr lang="en-US" sz="3200" dirty="0">
                  <a:solidFill>
                    <a:srgbClr val="00759E"/>
                  </a:solidFill>
                  <a:latin typeface="Adobe Garamond Pro Bold" panose="02020702060506020403" pitchFamily="18" charset="0"/>
                  <a:ea typeface="Adobe Gothic Std B" panose="020B0800000000000000" pitchFamily="34" charset="-128"/>
                </a:rPr>
                <a:t>…</a:t>
              </a:r>
              <a:r>
                <a:rPr lang="en-US" sz="3200" dirty="0">
                  <a:solidFill>
                    <a:srgbClr val="00759E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GOD</a:t>
              </a:r>
              <a:endParaRPr lang="en-US" sz="2000" dirty="0">
                <a:solidFill>
                  <a:srgbClr val="00759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58C66-39E6-40B2-97EA-E7E73C4A42C7}"/>
              </a:ext>
            </a:extLst>
          </p:cNvPr>
          <p:cNvGrpSpPr/>
          <p:nvPr/>
        </p:nvGrpSpPr>
        <p:grpSpPr>
          <a:xfrm>
            <a:off x="296243" y="4123359"/>
            <a:ext cx="6265514" cy="923330"/>
            <a:chOff x="307109" y="3940058"/>
            <a:chExt cx="6265514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BB88D-A2DA-4006-A9E7-6B3B8A032594}"/>
                </a:ext>
              </a:extLst>
            </p:cNvPr>
            <p:cNvSpPr txBox="1"/>
            <p:nvPr/>
          </p:nvSpPr>
          <p:spPr>
            <a:xfrm>
              <a:off x="1070904" y="3940058"/>
              <a:ext cx="47161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F.R.I.E.N.D.S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91C4BC-1A71-4F02-B0C6-DCE74697E7E1}"/>
                </a:ext>
              </a:extLst>
            </p:cNvPr>
            <p:cNvCxnSpPr/>
            <p:nvPr/>
          </p:nvCxnSpPr>
          <p:spPr>
            <a:xfrm>
              <a:off x="5787095" y="4375137"/>
              <a:ext cx="78552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137CF3-ECD9-41FE-BE4A-FE1E43FF3243}"/>
                </a:ext>
              </a:extLst>
            </p:cNvPr>
            <p:cNvCxnSpPr/>
            <p:nvPr/>
          </p:nvCxnSpPr>
          <p:spPr>
            <a:xfrm>
              <a:off x="307109" y="4330674"/>
              <a:ext cx="78552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9244083-0011-4BA1-8BF4-426FD4B235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282">
            <a:off x="3705704" y="933392"/>
            <a:ext cx="1019106" cy="1019106"/>
          </a:xfrm>
          <a:prstGeom prst="rect">
            <a:avLst/>
          </a:prstGeom>
        </p:spPr>
      </p:pic>
      <p:pic>
        <p:nvPicPr>
          <p:cNvPr id="28" name="Graphic 27" descr="Beach umbrella">
            <a:extLst>
              <a:ext uri="{FF2B5EF4-FFF2-40B4-BE49-F238E27FC236}">
                <a16:creationId xmlns:a16="http://schemas.microsoft.com/office/drawing/2014/main" id="{EEED8236-C350-48C6-919D-9A7F9FBE02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030567">
            <a:off x="3144391" y="1541126"/>
            <a:ext cx="421276" cy="42127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FAAE321-BF7D-48DA-AEFF-FF6ADA75C7D3}"/>
              </a:ext>
            </a:extLst>
          </p:cNvPr>
          <p:cNvGrpSpPr/>
          <p:nvPr/>
        </p:nvGrpSpPr>
        <p:grpSpPr>
          <a:xfrm>
            <a:off x="4952853" y="1082848"/>
            <a:ext cx="1669346" cy="1387417"/>
            <a:chOff x="4952853" y="1082848"/>
            <a:chExt cx="1669346" cy="138741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A04F9C4-CEEE-4162-BEC5-4767D7653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8" t="36453" r="15298" b="21251"/>
            <a:stretch/>
          </p:blipFill>
          <p:spPr>
            <a:xfrm rot="435436">
              <a:off x="4952853" y="1082848"/>
              <a:ext cx="1669346" cy="97843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DD00BB-DCB1-46A8-997A-36035F438A3D}"/>
                </a:ext>
              </a:extLst>
            </p:cNvPr>
            <p:cNvSpPr txBox="1"/>
            <p:nvPr/>
          </p:nvSpPr>
          <p:spPr>
            <a:xfrm rot="401950">
              <a:off x="5075847" y="1885490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PIVOT</a:t>
              </a:r>
              <a:endParaRPr 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E1C0FB2F-116D-4524-B1DB-FAFFA7C46D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5764">
            <a:off x="4355085" y="2794681"/>
            <a:ext cx="1085308" cy="108530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F92E403-24B7-4DC8-BA27-AB32DF3CF96D}"/>
              </a:ext>
            </a:extLst>
          </p:cNvPr>
          <p:cNvGrpSpPr/>
          <p:nvPr/>
        </p:nvGrpSpPr>
        <p:grpSpPr>
          <a:xfrm>
            <a:off x="2220648" y="2009814"/>
            <a:ext cx="2333084" cy="843356"/>
            <a:chOff x="1921911" y="1889493"/>
            <a:chExt cx="2568114" cy="9283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9D385B-7244-4D45-A9C6-B4B99260901B}"/>
                </a:ext>
              </a:extLst>
            </p:cNvPr>
            <p:cNvSpPr txBox="1"/>
            <p:nvPr/>
          </p:nvSpPr>
          <p:spPr>
            <a:xfrm>
              <a:off x="1929709" y="1889493"/>
              <a:ext cx="25603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O</a:t>
              </a:r>
              <a:r>
                <a:rPr lang="en-US" sz="24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N</a:t>
              </a:r>
              <a:r>
                <a:rPr lang="en-US" sz="20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E</a:t>
              </a:r>
              <a:r>
                <a:rPr lang="en-US" sz="32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 M</a:t>
              </a:r>
              <a:r>
                <a:rPr lang="en-US" sz="28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ISS</a:t>
              </a:r>
              <a:r>
                <a:rPr lang="en-US" sz="24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ISSI</a:t>
              </a:r>
              <a:r>
                <a:rPr lang="en-US" sz="2000" dirty="0">
                  <a:solidFill>
                    <a:srgbClr val="FFC000"/>
                  </a:solidFill>
                  <a:latin typeface="Berlin Sans FB" panose="020E0602020502020306" pitchFamily="34" charset="0"/>
                </a:rPr>
                <a:t>PPI</a:t>
              </a:r>
              <a:endParaRPr lang="en-US" dirty="0">
                <a:solidFill>
                  <a:srgbClr val="FFC00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2A6280-9FC9-4956-BD60-0E98BCF8AADE}"/>
                </a:ext>
              </a:extLst>
            </p:cNvPr>
            <p:cNvSpPr txBox="1"/>
            <p:nvPr/>
          </p:nvSpPr>
          <p:spPr>
            <a:xfrm>
              <a:off x="1921911" y="2233032"/>
              <a:ext cx="2517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T</a:t>
              </a:r>
              <a:r>
                <a:rPr lang="en-US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</a:t>
              </a:r>
              <a:r>
                <a:rPr lang="en-US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</a:t>
              </a:r>
              <a:r>
                <a:rPr lang="en-US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M</a:t>
              </a:r>
              <a:r>
                <a:rPr lang="en-US" sz="28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ISS</a:t>
              </a:r>
              <a:r>
                <a:rPr lang="en-US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ISSI</a:t>
              </a:r>
              <a:r>
                <a:rPr lang="en-US" sz="2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PPI</a:t>
              </a:r>
              <a:endParaRPr 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pic>
        <p:nvPicPr>
          <p:cNvPr id="40" name="Graphic 39" descr="Beach umbrella">
            <a:extLst>
              <a:ext uri="{FF2B5EF4-FFF2-40B4-BE49-F238E27FC236}">
                <a16:creationId xmlns:a16="http://schemas.microsoft.com/office/drawing/2014/main" id="{BBA1CFE1-526F-4A86-982D-8C0B3E73A3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030567">
            <a:off x="1570683" y="1093499"/>
            <a:ext cx="421276" cy="421276"/>
          </a:xfrm>
          <a:prstGeom prst="rect">
            <a:avLst/>
          </a:prstGeom>
        </p:spPr>
      </p:pic>
      <p:pic>
        <p:nvPicPr>
          <p:cNvPr id="41" name="Graphic 40" descr="Beach umbrella">
            <a:extLst>
              <a:ext uri="{FF2B5EF4-FFF2-40B4-BE49-F238E27FC236}">
                <a16:creationId xmlns:a16="http://schemas.microsoft.com/office/drawing/2014/main" id="{0401C4DC-ACD8-44FB-A1F5-D6CA3172A7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030567">
            <a:off x="4676491" y="874575"/>
            <a:ext cx="421276" cy="4212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6A7AD5-79A2-431C-B68D-30F0D191F2AB}"/>
              </a:ext>
            </a:extLst>
          </p:cNvPr>
          <p:cNvSpPr txBox="1"/>
          <p:nvPr/>
        </p:nvSpPr>
        <p:spPr>
          <a:xfrm>
            <a:off x="4821464" y="2465628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59E"/>
                </a:solidFill>
                <a:latin typeface="Rockwell Extra Bold" panose="02060903040505020403" pitchFamily="18" charset="0"/>
                <a:ea typeface="Adobe Gothic Std B" panose="020B0800000000000000" pitchFamily="34" charset="-128"/>
              </a:rPr>
              <a:t>ICHIBAN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7FDC1F-D266-440D-B148-A264049A04B5}"/>
              </a:ext>
            </a:extLst>
          </p:cNvPr>
          <p:cNvSpPr txBox="1"/>
          <p:nvPr/>
        </p:nvSpPr>
        <p:spPr>
          <a:xfrm>
            <a:off x="4845028" y="2974266"/>
            <a:ext cx="19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LIPSTICK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 MEN</a:t>
            </a:r>
          </a:p>
        </p:txBody>
      </p:sp>
      <p:pic>
        <p:nvPicPr>
          <p:cNvPr id="44" name="Graphic 43" descr="Beach umbrella">
            <a:extLst>
              <a:ext uri="{FF2B5EF4-FFF2-40B4-BE49-F238E27FC236}">
                <a16:creationId xmlns:a16="http://schemas.microsoft.com/office/drawing/2014/main" id="{0348292C-048B-49CC-8060-AB1C69EFB3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569433" flipH="1">
            <a:off x="5937230" y="3871943"/>
            <a:ext cx="421276" cy="42127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EE7C52-9835-471B-AC3B-E32BDD2B6F2F}"/>
              </a:ext>
            </a:extLst>
          </p:cNvPr>
          <p:cNvGrpSpPr/>
          <p:nvPr/>
        </p:nvGrpSpPr>
        <p:grpSpPr>
          <a:xfrm>
            <a:off x="50760" y="2493515"/>
            <a:ext cx="1325810" cy="1478239"/>
            <a:chOff x="0" y="2492767"/>
            <a:chExt cx="1325810" cy="14782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E849F1C-31CC-4B7C-B346-8835ED13B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0" b="26924"/>
            <a:stretch/>
          </p:blipFill>
          <p:spPr>
            <a:xfrm>
              <a:off x="141169" y="2492767"/>
              <a:ext cx="1019212" cy="96136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FAF631-AB24-408A-A203-C58F900BC370}"/>
                </a:ext>
              </a:extLst>
            </p:cNvPr>
            <p:cNvSpPr txBox="1"/>
            <p:nvPr/>
          </p:nvSpPr>
          <p:spPr>
            <a:xfrm>
              <a:off x="0" y="3421043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Comic Sans MS" panose="030F0702030302020204" pitchFamily="66" charset="0"/>
                  <a:cs typeface="Cascadia Mono SemiBold" panose="020B0609020000020004" pitchFamily="49" charset="0"/>
                </a:rPr>
                <a:t>1994 - 2004</a:t>
              </a:r>
              <a:endParaRPr lang="en-US" sz="16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4CFF7D-19D3-4238-A120-28D05DFA231A}"/>
                </a:ext>
              </a:extLst>
            </p:cNvPr>
            <p:cNvSpPr txBox="1"/>
            <p:nvPr/>
          </p:nvSpPr>
          <p:spPr>
            <a:xfrm>
              <a:off x="15836" y="3663229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mic Sans MS" panose="030F0702030302020204" pitchFamily="66" charset="0"/>
                  <a:cs typeface="Cascadia Mono SemiBold" panose="020B0609020000020004" pitchFamily="49" charset="0"/>
                </a:rPr>
                <a:t>$$$$$$$$$</a:t>
              </a:r>
              <a:endParaRPr lang="en-US" sz="1600" b="1" dirty="0">
                <a:solidFill>
                  <a:srgbClr val="C00000"/>
                </a:solidFill>
                <a:latin typeface="Comic Sans MS" panose="030F0702030302020204" pitchFamily="66" charset="0"/>
                <a:cs typeface="Cascadia Mono SemiBold" panose="020B0609020000020004" pitchFamily="49" charset="0"/>
              </a:endParaRPr>
            </a:p>
          </p:txBody>
        </p:sp>
      </p:grpSp>
      <p:pic>
        <p:nvPicPr>
          <p:cNvPr id="46" name="Graphic 45" descr="Beach umbrella">
            <a:extLst>
              <a:ext uri="{FF2B5EF4-FFF2-40B4-BE49-F238E27FC236}">
                <a16:creationId xmlns:a16="http://schemas.microsoft.com/office/drawing/2014/main" id="{15192C88-506F-407B-A115-B37EDA174A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569433" flipH="1">
            <a:off x="636558" y="3953319"/>
            <a:ext cx="421276" cy="421276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0D386B0-0357-4A88-868A-7CBB4C561362}"/>
              </a:ext>
            </a:extLst>
          </p:cNvPr>
          <p:cNvGrpSpPr/>
          <p:nvPr/>
        </p:nvGrpSpPr>
        <p:grpSpPr>
          <a:xfrm>
            <a:off x="-33939" y="4598346"/>
            <a:ext cx="1121214" cy="1453268"/>
            <a:chOff x="2805249" y="4785360"/>
            <a:chExt cx="1410008" cy="1827589"/>
          </a:xfrm>
        </p:grpSpPr>
        <p:pic>
          <p:nvPicPr>
            <p:cNvPr id="48" name="Graphic 47" descr="Cat">
              <a:extLst>
                <a:ext uri="{FF2B5EF4-FFF2-40B4-BE49-F238E27FC236}">
                  <a16:creationId xmlns:a16="http://schemas.microsoft.com/office/drawing/2014/main" id="{9809BD60-5151-44C5-B44E-C0EA79E8D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2805249" y="5202941"/>
              <a:ext cx="1410008" cy="1410008"/>
            </a:xfrm>
            <a:prstGeom prst="rect">
              <a:avLst/>
            </a:prstGeom>
          </p:spPr>
        </p:pic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D508B60-4C83-41DE-88FF-C1D28D5B4B89}"/>
                </a:ext>
              </a:extLst>
            </p:cNvPr>
            <p:cNvSpPr/>
            <p:nvPr/>
          </p:nvSpPr>
          <p:spPr>
            <a:xfrm>
              <a:off x="3436550" y="4785360"/>
              <a:ext cx="146221" cy="666286"/>
            </a:xfrm>
            <a:custGeom>
              <a:avLst/>
              <a:gdLst>
                <a:gd name="connsiteX0" fmla="*/ 129610 w 146221"/>
                <a:gd name="connsiteY0" fmla="*/ 0 h 666286"/>
                <a:gd name="connsiteX1" fmla="*/ 70 w 146221"/>
                <a:gd name="connsiteY1" fmla="*/ 182880 h 666286"/>
                <a:gd name="connsiteX2" fmla="*/ 144850 w 146221"/>
                <a:gd name="connsiteY2" fmla="*/ 381000 h 666286"/>
                <a:gd name="connsiteX3" fmla="*/ 72460 w 146221"/>
                <a:gd name="connsiteY3" fmla="*/ 640080 h 666286"/>
                <a:gd name="connsiteX4" fmla="*/ 64840 w 146221"/>
                <a:gd name="connsiteY4" fmla="*/ 643890 h 66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1" h="666286">
                  <a:moveTo>
                    <a:pt x="129610" y="0"/>
                  </a:moveTo>
                  <a:cubicBezTo>
                    <a:pt x="63570" y="59690"/>
                    <a:pt x="-2470" y="119380"/>
                    <a:pt x="70" y="182880"/>
                  </a:cubicBezTo>
                  <a:cubicBezTo>
                    <a:pt x="2610" y="246380"/>
                    <a:pt x="132785" y="304800"/>
                    <a:pt x="144850" y="381000"/>
                  </a:cubicBezTo>
                  <a:cubicBezTo>
                    <a:pt x="156915" y="457200"/>
                    <a:pt x="85795" y="596265"/>
                    <a:pt x="72460" y="640080"/>
                  </a:cubicBezTo>
                  <a:cubicBezTo>
                    <a:pt x="59125" y="683895"/>
                    <a:pt x="61982" y="663892"/>
                    <a:pt x="64840" y="64389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8D8053-3326-429E-A1C6-C0376053F3E8}"/>
                </a:ext>
              </a:extLst>
            </p:cNvPr>
            <p:cNvSpPr/>
            <p:nvPr/>
          </p:nvSpPr>
          <p:spPr>
            <a:xfrm>
              <a:off x="3216679" y="4884420"/>
              <a:ext cx="146852" cy="441960"/>
            </a:xfrm>
            <a:custGeom>
              <a:avLst/>
              <a:gdLst>
                <a:gd name="connsiteX0" fmla="*/ 63731 w 146852"/>
                <a:gd name="connsiteY0" fmla="*/ 0 h 441960"/>
                <a:gd name="connsiteX1" fmla="*/ 2771 w 146852"/>
                <a:gd name="connsiteY1" fmla="*/ 175260 h 441960"/>
                <a:gd name="connsiteX2" fmla="*/ 143741 w 146852"/>
                <a:gd name="connsiteY2" fmla="*/ 304800 h 441960"/>
                <a:gd name="connsiteX3" fmla="*/ 86591 w 146852"/>
                <a:gd name="connsiteY3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52" h="441960">
                  <a:moveTo>
                    <a:pt x="63731" y="0"/>
                  </a:moveTo>
                  <a:cubicBezTo>
                    <a:pt x="26583" y="62230"/>
                    <a:pt x="-10564" y="124460"/>
                    <a:pt x="2771" y="175260"/>
                  </a:cubicBezTo>
                  <a:cubicBezTo>
                    <a:pt x="16106" y="226060"/>
                    <a:pt x="129771" y="260350"/>
                    <a:pt x="143741" y="304800"/>
                  </a:cubicBezTo>
                  <a:cubicBezTo>
                    <a:pt x="157711" y="349250"/>
                    <a:pt x="122151" y="395605"/>
                    <a:pt x="86591" y="44196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AC3A892-4DD7-415E-957B-014E9E35B9DB}"/>
                </a:ext>
              </a:extLst>
            </p:cNvPr>
            <p:cNvSpPr/>
            <p:nvPr/>
          </p:nvSpPr>
          <p:spPr>
            <a:xfrm>
              <a:off x="3660916" y="4911090"/>
              <a:ext cx="95836" cy="529590"/>
            </a:xfrm>
            <a:custGeom>
              <a:avLst/>
              <a:gdLst>
                <a:gd name="connsiteX0" fmla="*/ 65264 w 95836"/>
                <a:gd name="connsiteY0" fmla="*/ 0 h 529590"/>
                <a:gd name="connsiteX1" fmla="*/ 494 w 95836"/>
                <a:gd name="connsiteY1" fmla="*/ 133350 h 529590"/>
                <a:gd name="connsiteX2" fmla="*/ 95744 w 95836"/>
                <a:gd name="connsiteY2" fmla="*/ 300990 h 529590"/>
                <a:gd name="connsiteX3" fmla="*/ 19544 w 95836"/>
                <a:gd name="connsiteY3" fmla="*/ 529590 h 529590"/>
                <a:gd name="connsiteX4" fmla="*/ 19544 w 95836"/>
                <a:gd name="connsiteY4" fmla="*/ 52959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36" h="529590">
                  <a:moveTo>
                    <a:pt x="65264" y="0"/>
                  </a:moveTo>
                  <a:cubicBezTo>
                    <a:pt x="30339" y="41592"/>
                    <a:pt x="-4586" y="83185"/>
                    <a:pt x="494" y="133350"/>
                  </a:cubicBezTo>
                  <a:cubicBezTo>
                    <a:pt x="5574" y="183515"/>
                    <a:pt x="92569" y="234950"/>
                    <a:pt x="95744" y="300990"/>
                  </a:cubicBezTo>
                  <a:cubicBezTo>
                    <a:pt x="98919" y="367030"/>
                    <a:pt x="19544" y="529590"/>
                    <a:pt x="19544" y="529590"/>
                  </a:cubicBezTo>
                  <a:lnTo>
                    <a:pt x="19544" y="52959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C793113-70A4-4E02-A614-BB9D413079AA}"/>
              </a:ext>
            </a:extLst>
          </p:cNvPr>
          <p:cNvSpPr txBox="1"/>
          <p:nvPr/>
        </p:nvSpPr>
        <p:spPr>
          <a:xfrm>
            <a:off x="-41223" y="596816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Jokerman" panose="04090605060D06020702" pitchFamily="82" charset="0"/>
              </a:rPr>
              <a:t>Smelly</a:t>
            </a:r>
          </a:p>
          <a:p>
            <a:pPr algn="ctr"/>
            <a:r>
              <a:rPr lang="en-US" sz="2400" dirty="0">
                <a:solidFill>
                  <a:srgbClr val="00A4DE"/>
                </a:solidFill>
                <a:latin typeface="Jokerman" panose="04090605060D06020702" pitchFamily="82" charset="0"/>
              </a:rPr>
              <a:t>Cat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A7AD26-44DC-47E4-9884-7204F7248AAD}"/>
              </a:ext>
            </a:extLst>
          </p:cNvPr>
          <p:cNvGrpSpPr/>
          <p:nvPr/>
        </p:nvGrpSpPr>
        <p:grpSpPr>
          <a:xfrm>
            <a:off x="1008297" y="4985792"/>
            <a:ext cx="2340837" cy="954640"/>
            <a:chOff x="812373" y="4934754"/>
            <a:chExt cx="2340837" cy="95464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991AC0-76B2-432F-983D-DC3A7F6AE517}"/>
                </a:ext>
              </a:extLst>
            </p:cNvPr>
            <p:cNvSpPr txBox="1"/>
            <p:nvPr/>
          </p:nvSpPr>
          <p:spPr>
            <a:xfrm>
              <a:off x="1205084" y="4934754"/>
              <a:ext cx="19481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59E"/>
                  </a:solidFill>
                  <a:latin typeface="Rockwell Extra Bold" panose="02060903040505020403" pitchFamily="18" charset="0"/>
                  <a:ea typeface="Adobe Gothic Std B" panose="020B0800000000000000" pitchFamily="34" charset="-128"/>
                </a:rPr>
                <a:t>DR. DRAKE</a:t>
              </a:r>
            </a:p>
            <a:p>
              <a:pPr algn="ctr"/>
              <a:r>
                <a:rPr lang="en-US" sz="2000" b="1" dirty="0">
                  <a:solidFill>
                    <a:srgbClr val="00759E"/>
                  </a:solidFill>
                  <a:latin typeface="Rockwell Extra Bold" panose="02060903040505020403" pitchFamily="18" charset="0"/>
                  <a:ea typeface="Adobe Gothic Std B" panose="020B0800000000000000" pitchFamily="34" charset="-128"/>
                </a:rPr>
                <a:t>    RAMORAY</a:t>
              </a:r>
            </a:p>
          </p:txBody>
        </p:sp>
        <p:pic>
          <p:nvPicPr>
            <p:cNvPr id="64" name="Graphic 63" descr="Stethoscope">
              <a:extLst>
                <a:ext uri="{FF2B5EF4-FFF2-40B4-BE49-F238E27FC236}">
                  <a16:creationId xmlns:a16="http://schemas.microsoft.com/office/drawing/2014/main" id="{60A0219B-713C-4D3F-9377-EDAD933C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12373" y="4974994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534876-D784-435B-BDA0-6E8DD61379DF}"/>
              </a:ext>
            </a:extLst>
          </p:cNvPr>
          <p:cNvGrpSpPr/>
          <p:nvPr/>
        </p:nvGrpSpPr>
        <p:grpSpPr>
          <a:xfrm>
            <a:off x="3711232" y="4786621"/>
            <a:ext cx="914400" cy="914400"/>
            <a:chOff x="3363988" y="5487896"/>
            <a:chExt cx="914400" cy="914400"/>
          </a:xfrm>
        </p:grpSpPr>
        <p:pic>
          <p:nvPicPr>
            <p:cNvPr id="67" name="Graphic 66" descr="Right pointing backhand index">
              <a:extLst>
                <a:ext uri="{FF2B5EF4-FFF2-40B4-BE49-F238E27FC236}">
                  <a16:creationId xmlns:a16="http://schemas.microsoft.com/office/drawing/2014/main" id="{E14FF26B-CA14-4E91-94F5-098759C6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363988" y="5487896"/>
              <a:ext cx="914400" cy="914400"/>
            </a:xfrm>
            <a:prstGeom prst="rect">
              <a:avLst/>
            </a:prstGeom>
          </p:spPr>
        </p:pic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317804-04A1-42EA-A470-DFEE20B396AF}"/>
                </a:ext>
              </a:extLst>
            </p:cNvPr>
            <p:cNvSpPr/>
            <p:nvPr/>
          </p:nvSpPr>
          <p:spPr>
            <a:xfrm>
              <a:off x="3500414" y="5913121"/>
              <a:ext cx="677177" cy="1047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382E-3FB6-41B8-A5A8-5FB170B57F32}"/>
              </a:ext>
            </a:extLst>
          </p:cNvPr>
          <p:cNvSpPr/>
          <p:nvPr/>
        </p:nvSpPr>
        <p:spPr>
          <a:xfrm>
            <a:off x="3297659" y="5495612"/>
            <a:ext cx="1431757" cy="6516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3600" b="1" cap="none" spc="0" dirty="0">
                <a:ln w="12700">
                  <a:noFill/>
                  <a:prstDash val="solid"/>
                </a:ln>
                <a:solidFill>
                  <a:srgbClr val="A5002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UNAGI!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8357C53-4CB4-49E4-9C8E-EB072F6453CA}"/>
              </a:ext>
            </a:extLst>
          </p:cNvPr>
          <p:cNvSpPr/>
          <p:nvPr/>
        </p:nvSpPr>
        <p:spPr>
          <a:xfrm>
            <a:off x="4969898" y="4812513"/>
            <a:ext cx="1716144" cy="1792290"/>
          </a:xfrm>
          <a:prstGeom prst="wedgeRoundRectCallout">
            <a:avLst>
              <a:gd name="adj1" fmla="val -36925"/>
              <a:gd name="adj2" fmla="val 71167"/>
              <a:gd name="adj3" fmla="val 16667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HOW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4000" dirty="0">
                <a:latin typeface="Britannic Bold" panose="020B0903060703020204" pitchFamily="34" charset="0"/>
              </a:rPr>
              <a:t>YOU</a:t>
            </a:r>
            <a:r>
              <a:rPr lang="en-US" sz="3600" dirty="0">
                <a:latin typeface="Britannic Bold" panose="020B0903060703020204" pitchFamily="34" charset="0"/>
              </a:rPr>
              <a:t> DOIN’?</a:t>
            </a:r>
          </a:p>
        </p:txBody>
      </p:sp>
    </p:spTree>
    <p:extLst>
      <p:ext uri="{BB962C8B-B14F-4D97-AF65-F5344CB8AC3E}">
        <p14:creationId xmlns:p14="http://schemas.microsoft.com/office/powerpoint/2010/main" val="93514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73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Adobe Gothic Std B</vt:lpstr>
      <vt:lpstr>STHupo</vt:lpstr>
      <vt:lpstr>Adobe Garamond Pro Bold</vt:lpstr>
      <vt:lpstr>Agency FB</vt:lpstr>
      <vt:lpstr>Arial</vt:lpstr>
      <vt:lpstr>Bahnschrift SemiCondensed</vt:lpstr>
      <vt:lpstr>Berlin Sans FB</vt:lpstr>
      <vt:lpstr>Britannic Bold</vt:lpstr>
      <vt:lpstr>Calibri</vt:lpstr>
      <vt:lpstr>Calibri Light</vt:lpstr>
      <vt:lpstr>Cascadia Code</vt:lpstr>
      <vt:lpstr>Chiller</vt:lpstr>
      <vt:lpstr>Comic Sans MS</vt:lpstr>
      <vt:lpstr>Hobo Std</vt:lpstr>
      <vt:lpstr>Jokerman</vt:lpstr>
      <vt:lpstr>Lucida Handwriting</vt:lpstr>
      <vt:lpstr>MV Boli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20</cp:revision>
  <dcterms:created xsi:type="dcterms:W3CDTF">2022-01-05T17:07:27Z</dcterms:created>
  <dcterms:modified xsi:type="dcterms:W3CDTF">2022-02-12T04:27:30Z</dcterms:modified>
</cp:coreProperties>
</file>