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FF2525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426D-358B-48D4-9F83-CEDD57C78DF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E409-9D91-41D6-8F91-F30BB2E3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426D-358B-48D4-9F83-CEDD57C78DF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E409-9D91-41D6-8F91-F30BB2E3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426D-358B-48D4-9F83-CEDD57C78DF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E409-9D91-41D6-8F91-F30BB2E3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426D-358B-48D4-9F83-CEDD57C78DF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E409-9D91-41D6-8F91-F30BB2E3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426D-358B-48D4-9F83-CEDD57C78DF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E409-9D91-41D6-8F91-F30BB2E3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1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426D-358B-48D4-9F83-CEDD57C78DF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E409-9D91-41D6-8F91-F30BB2E3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1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426D-358B-48D4-9F83-CEDD57C78DF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E409-9D91-41D6-8F91-F30BB2E3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426D-358B-48D4-9F83-CEDD57C78DF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E409-9D91-41D6-8F91-F30BB2E3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2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426D-358B-48D4-9F83-CEDD57C78DF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E409-9D91-41D6-8F91-F30BB2E3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7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426D-358B-48D4-9F83-CEDD57C78DF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E409-9D91-41D6-8F91-F30BB2E3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1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426D-358B-48D4-9F83-CEDD57C78DF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E409-9D91-41D6-8F91-F30BB2E3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5426D-358B-48D4-9F83-CEDD57C78DF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E409-9D91-41D6-8F91-F30BB2E3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132397" y="848386"/>
            <a:ext cx="4879206" cy="5091545"/>
            <a:chOff x="3698490" y="848386"/>
            <a:chExt cx="4879206" cy="5091545"/>
          </a:xfrm>
        </p:grpSpPr>
        <p:grpSp>
          <p:nvGrpSpPr>
            <p:cNvPr id="21" name="Group 20"/>
            <p:cNvGrpSpPr/>
            <p:nvPr/>
          </p:nvGrpSpPr>
          <p:grpSpPr>
            <a:xfrm>
              <a:off x="7129896" y="2455715"/>
              <a:ext cx="1447800" cy="1513201"/>
              <a:chOff x="1620982" y="2637559"/>
              <a:chExt cx="1447800" cy="1513201"/>
            </a:xfrm>
          </p:grpSpPr>
          <p:sp>
            <p:nvSpPr>
              <p:cNvPr id="22" name="Flowchart: Connector 21"/>
              <p:cNvSpPr/>
              <p:nvPr/>
            </p:nvSpPr>
            <p:spPr>
              <a:xfrm>
                <a:off x="1620982" y="2637559"/>
                <a:ext cx="1447800" cy="1513201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Connector 22"/>
              <p:cNvSpPr/>
              <p:nvPr/>
            </p:nvSpPr>
            <p:spPr>
              <a:xfrm>
                <a:off x="1811482" y="2846904"/>
                <a:ext cx="1066800" cy="1094509"/>
              </a:xfrm>
              <a:prstGeom prst="flowChartConnector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698490" y="2455715"/>
              <a:ext cx="1447800" cy="1513201"/>
              <a:chOff x="1620982" y="2637559"/>
              <a:chExt cx="1447800" cy="1513201"/>
            </a:xfrm>
          </p:grpSpPr>
          <p:sp>
            <p:nvSpPr>
              <p:cNvPr id="17" name="Flowchart: Connector 16"/>
              <p:cNvSpPr/>
              <p:nvPr/>
            </p:nvSpPr>
            <p:spPr>
              <a:xfrm>
                <a:off x="1620982" y="2637559"/>
                <a:ext cx="1447800" cy="1513201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1811482" y="2846904"/>
                <a:ext cx="1066800" cy="1094509"/>
              </a:xfrm>
              <a:prstGeom prst="flowChartConnector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4348596" y="848386"/>
              <a:ext cx="3505200" cy="509154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86913" y="2237304"/>
              <a:ext cx="1056409" cy="363682"/>
            </a:xfrm>
            <a:prstGeom prst="roundRect">
              <a:avLst>
                <a:gd name="adj" fmla="val 47836"/>
              </a:avLst>
            </a:pr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37116" y="2237304"/>
              <a:ext cx="1056409" cy="363682"/>
            </a:xfrm>
            <a:prstGeom prst="roundRect">
              <a:avLst>
                <a:gd name="adj" fmla="val 47836"/>
              </a:avLst>
            </a:pr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6972144" y="2723945"/>
              <a:ext cx="381000" cy="382732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924617" y="2723945"/>
              <a:ext cx="381000" cy="382732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01096" y="3827113"/>
              <a:ext cx="1600200" cy="1524000"/>
              <a:chOff x="419100" y="4572000"/>
              <a:chExt cx="1600200" cy="1524000"/>
            </a:xfrm>
          </p:grpSpPr>
          <p:sp>
            <p:nvSpPr>
              <p:cNvPr id="25" name="Flowchart: Connector 24"/>
              <p:cNvSpPr/>
              <p:nvPr/>
            </p:nvSpPr>
            <p:spPr>
              <a:xfrm>
                <a:off x="419100" y="4572000"/>
                <a:ext cx="1600200" cy="15240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/>
              <p:cNvSpPr/>
              <p:nvPr/>
            </p:nvSpPr>
            <p:spPr>
              <a:xfrm>
                <a:off x="419100" y="5334000"/>
                <a:ext cx="16002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1600200" h="762000">
                    <a:moveTo>
                      <a:pt x="0" y="0"/>
                    </a:moveTo>
                    <a:lnTo>
                      <a:pt x="1600200" y="0"/>
                    </a:lnTo>
                    <a:cubicBezTo>
                      <a:pt x="1600200" y="420841"/>
                      <a:pt x="1241983" y="762000"/>
                      <a:pt x="800100" y="762000"/>
                    </a:cubicBezTo>
                    <a:cubicBezTo>
                      <a:pt x="358217" y="762000"/>
                      <a:pt x="0" y="420841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5"/>
              <p:cNvSpPr/>
              <p:nvPr/>
            </p:nvSpPr>
            <p:spPr>
              <a:xfrm>
                <a:off x="704232" y="5787937"/>
                <a:ext cx="1029936" cy="303987"/>
              </a:xfrm>
              <a:custGeom>
                <a:avLst/>
                <a:gdLst/>
                <a:ahLst/>
                <a:cxnLst/>
                <a:rect l="l" t="t" r="r" b="b"/>
                <a:pathLst>
                  <a:path w="1029936" h="303987">
                    <a:moveTo>
                      <a:pt x="514968" y="0"/>
                    </a:moveTo>
                    <a:cubicBezTo>
                      <a:pt x="711688" y="0"/>
                      <a:pt x="891827" y="44533"/>
                      <a:pt x="1029936" y="120711"/>
                    </a:cubicBezTo>
                    <a:cubicBezTo>
                      <a:pt x="892666" y="236057"/>
                      <a:pt x="712146" y="303987"/>
                      <a:pt x="514968" y="303987"/>
                    </a:cubicBezTo>
                    <a:cubicBezTo>
                      <a:pt x="317790" y="303987"/>
                      <a:pt x="137271" y="236057"/>
                      <a:pt x="0" y="120711"/>
                    </a:cubicBezTo>
                    <a:cubicBezTo>
                      <a:pt x="138109" y="44533"/>
                      <a:pt x="318248" y="0"/>
                      <a:pt x="514968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609789" y="3800932"/>
              <a:ext cx="2982814" cy="609600"/>
              <a:chOff x="5572327" y="3733800"/>
              <a:chExt cx="2571346" cy="525508"/>
            </a:xfrm>
          </p:grpSpPr>
          <p:sp>
            <p:nvSpPr>
              <p:cNvPr id="6" name="Rounded Rectangle 5"/>
              <p:cNvSpPr/>
              <p:nvPr/>
            </p:nvSpPr>
            <p:spPr>
              <a:xfrm rot="18249029">
                <a:off x="7073835" y="3156275"/>
                <a:ext cx="492314" cy="1647363"/>
              </a:xfrm>
              <a:prstGeom prst="roundRect">
                <a:avLst>
                  <a:gd name="adj" fmla="val 40909"/>
                </a:avLst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 rot="3132330">
                <a:off x="6149852" y="3189469"/>
                <a:ext cx="492314" cy="1647363"/>
              </a:xfrm>
              <a:prstGeom prst="roundRect">
                <a:avLst>
                  <a:gd name="adj" fmla="val 40909"/>
                </a:avLst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>
              <a:off x="5796396" y="2219986"/>
              <a:ext cx="609600" cy="1600200"/>
            </a:xfrm>
            <a:prstGeom prst="roundRect">
              <a:avLst>
                <a:gd name="adj" fmla="val 4319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lowchart: Process 34"/>
          <p:cNvSpPr/>
          <p:nvPr/>
        </p:nvSpPr>
        <p:spPr>
          <a:xfrm>
            <a:off x="4535103" y="0"/>
            <a:ext cx="3923097" cy="6858000"/>
          </a:xfrm>
          <a:prstGeom prst="flowChartProcess">
            <a:avLst/>
          </a:prstGeom>
          <a:solidFill>
            <a:srgbClr val="FF4B4B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5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</cp:revision>
  <dcterms:created xsi:type="dcterms:W3CDTF">2020-07-26T12:15:23Z</dcterms:created>
  <dcterms:modified xsi:type="dcterms:W3CDTF">2020-08-05T18:15:17Z</dcterms:modified>
</cp:coreProperties>
</file>