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782"/>
    <a:srgbClr val="FF4B4B"/>
    <a:srgbClr val="BF1B59"/>
    <a:srgbClr val="DF1B66"/>
    <a:srgbClr val="E5276F"/>
    <a:srgbClr val="E5A18F"/>
    <a:srgbClr val="E9B0A1"/>
    <a:srgbClr val="EED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389D-C1D6-401D-9A0E-0C724463672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D36-FC47-4AD4-9B8D-FA61F26F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389D-C1D6-401D-9A0E-0C724463672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D36-FC47-4AD4-9B8D-FA61F26F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7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389D-C1D6-401D-9A0E-0C724463672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D36-FC47-4AD4-9B8D-FA61F26F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1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389D-C1D6-401D-9A0E-0C724463672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D36-FC47-4AD4-9B8D-FA61F26F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8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389D-C1D6-401D-9A0E-0C724463672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D36-FC47-4AD4-9B8D-FA61F26F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389D-C1D6-401D-9A0E-0C724463672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D36-FC47-4AD4-9B8D-FA61F26F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389D-C1D6-401D-9A0E-0C724463672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D36-FC47-4AD4-9B8D-FA61F26F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5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389D-C1D6-401D-9A0E-0C724463672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D36-FC47-4AD4-9B8D-FA61F26F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1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389D-C1D6-401D-9A0E-0C724463672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D36-FC47-4AD4-9B8D-FA61F26F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2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389D-C1D6-401D-9A0E-0C724463672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D36-FC47-4AD4-9B8D-FA61F26F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6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389D-C1D6-401D-9A0E-0C724463672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1D36-FC47-4AD4-9B8D-FA61F26F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389D-C1D6-401D-9A0E-0C724463672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1D36-FC47-4AD4-9B8D-FA61F26F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5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15388" y="412741"/>
            <a:ext cx="4631351" cy="5735626"/>
            <a:chOff x="2215388" y="412741"/>
            <a:chExt cx="4631351" cy="5735626"/>
          </a:xfrm>
        </p:grpSpPr>
        <p:sp>
          <p:nvSpPr>
            <p:cNvPr id="10" name="Oval 9"/>
            <p:cNvSpPr/>
            <p:nvPr/>
          </p:nvSpPr>
          <p:spPr>
            <a:xfrm>
              <a:off x="2534786" y="2978810"/>
              <a:ext cx="1597794" cy="16643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67788" y="1949107"/>
              <a:ext cx="1597794" cy="16643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48945" y="2688652"/>
              <a:ext cx="1597794" cy="16643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711886" y="3571362"/>
              <a:ext cx="762010" cy="754612"/>
              <a:chOff x="381000" y="2862839"/>
              <a:chExt cx="990600" cy="98098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1000" y="2862839"/>
                <a:ext cx="990600" cy="9809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06868" y="3086515"/>
                <a:ext cx="538864" cy="533635"/>
              </a:xfrm>
              <a:prstGeom prst="ellipse">
                <a:avLst/>
              </a:prstGeom>
              <a:solidFill>
                <a:srgbClr val="E297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969405" y="3501884"/>
              <a:ext cx="762010" cy="754612"/>
              <a:chOff x="381000" y="2862839"/>
              <a:chExt cx="990600" cy="98098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81000" y="2862839"/>
                <a:ext cx="990600" cy="9809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06868" y="3086515"/>
                <a:ext cx="538864" cy="533635"/>
              </a:xfrm>
              <a:prstGeom prst="ellipse">
                <a:avLst/>
              </a:prstGeom>
              <a:solidFill>
                <a:srgbClr val="E297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215388" y="412741"/>
              <a:ext cx="4488504" cy="5735626"/>
              <a:chOff x="1905000" y="-44921"/>
              <a:chExt cx="4488504" cy="573562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782503" y="848386"/>
                <a:ext cx="3237297" cy="4842319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905000" y="-44921"/>
                <a:ext cx="2438400" cy="254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22192" y="431329"/>
                <a:ext cx="1816608" cy="18923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081404" y="1225079"/>
                <a:ext cx="1312100" cy="13667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Block Arc 26"/>
            <p:cNvSpPr/>
            <p:nvPr/>
          </p:nvSpPr>
          <p:spPr>
            <a:xfrm>
              <a:off x="4399763" y="3256721"/>
              <a:ext cx="621835" cy="426614"/>
            </a:xfrm>
            <a:prstGeom prst="blockArc">
              <a:avLst>
                <a:gd name="adj1" fmla="val 10583878"/>
                <a:gd name="adj2" fmla="val 605998"/>
                <a:gd name="adj3" fmla="val 37783"/>
              </a:avLst>
            </a:prstGeom>
            <a:solidFill>
              <a:srgbClr val="BF1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19518011">
              <a:off x="3018191" y="3044757"/>
              <a:ext cx="1181488" cy="258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nut 17"/>
            <p:cNvSpPr/>
            <p:nvPr/>
          </p:nvSpPr>
          <p:spPr>
            <a:xfrm>
              <a:off x="3021812" y="2688652"/>
              <a:ext cx="1559237" cy="1562752"/>
            </a:xfrm>
            <a:prstGeom prst="donut">
              <a:avLst>
                <a:gd name="adj" fmla="val 14987"/>
              </a:avLst>
            </a:prstGeom>
            <a:solidFill>
              <a:srgbClr val="BF1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608934" y="3292270"/>
              <a:ext cx="384993" cy="3555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853409" y="2688652"/>
              <a:ext cx="1562858" cy="1562752"/>
              <a:chOff x="1326215" y="1418198"/>
              <a:chExt cx="1915133" cy="1915002"/>
            </a:xfrm>
          </p:grpSpPr>
          <p:sp>
            <p:nvSpPr>
              <p:cNvPr id="23" name="Rectangle 22"/>
              <p:cNvSpPr/>
              <p:nvPr/>
            </p:nvSpPr>
            <p:spPr>
              <a:xfrm rot="19518011">
                <a:off x="1326215" y="1854570"/>
                <a:ext cx="1447800" cy="3172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onut 23"/>
              <p:cNvSpPr/>
              <p:nvPr/>
            </p:nvSpPr>
            <p:spPr>
              <a:xfrm>
                <a:off x="1330652" y="1418198"/>
                <a:ext cx="1910696" cy="1915002"/>
              </a:xfrm>
              <a:prstGeom prst="donut">
                <a:avLst>
                  <a:gd name="adj" fmla="val 14987"/>
                </a:avLst>
              </a:prstGeom>
              <a:solidFill>
                <a:srgbClr val="BF1B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050114" y="2157874"/>
                <a:ext cx="471772" cy="43565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018788" y="4878297"/>
              <a:ext cx="1447800" cy="903902"/>
              <a:chOff x="1295399" y="5257800"/>
              <a:chExt cx="2362201" cy="147478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295400" y="5257800"/>
                <a:ext cx="2362200" cy="1474788"/>
              </a:xfrm>
              <a:custGeom>
                <a:avLst/>
                <a:gdLst/>
                <a:ahLst/>
                <a:cxnLst/>
                <a:rect l="l" t="t" r="r" b="b"/>
                <a:pathLst>
                  <a:path w="2362200" h="1474788">
                    <a:moveTo>
                      <a:pt x="43426" y="0"/>
                    </a:moveTo>
                    <a:lnTo>
                      <a:pt x="2318774" y="0"/>
                    </a:lnTo>
                    <a:cubicBezTo>
                      <a:pt x="2347515" y="98291"/>
                      <a:pt x="2362200" y="202164"/>
                      <a:pt x="2362200" y="309421"/>
                    </a:cubicBezTo>
                    <a:cubicBezTo>
                      <a:pt x="2362200" y="953035"/>
                      <a:pt x="1833404" y="1474788"/>
                      <a:pt x="1181100" y="1474788"/>
                    </a:cubicBezTo>
                    <a:cubicBezTo>
                      <a:pt x="528796" y="1474788"/>
                      <a:pt x="0" y="953035"/>
                      <a:pt x="0" y="309421"/>
                    </a:cubicBezTo>
                    <a:cubicBezTo>
                      <a:pt x="0" y="202164"/>
                      <a:pt x="14686" y="98291"/>
                      <a:pt x="43426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28"/>
              <p:cNvSpPr/>
              <p:nvPr/>
            </p:nvSpPr>
            <p:spPr>
              <a:xfrm>
                <a:off x="1295399" y="5257800"/>
                <a:ext cx="2362200" cy="575055"/>
              </a:xfrm>
              <a:custGeom>
                <a:avLst/>
                <a:gdLst/>
                <a:ahLst/>
                <a:cxnLst/>
                <a:rect l="l" t="t" r="r" b="b"/>
                <a:pathLst>
                  <a:path w="2362200" h="575055">
                    <a:moveTo>
                      <a:pt x="43426" y="0"/>
                    </a:moveTo>
                    <a:lnTo>
                      <a:pt x="2318774" y="0"/>
                    </a:lnTo>
                    <a:cubicBezTo>
                      <a:pt x="2347515" y="98291"/>
                      <a:pt x="2362200" y="202164"/>
                      <a:pt x="2362200" y="309421"/>
                    </a:cubicBezTo>
                    <a:cubicBezTo>
                      <a:pt x="2362200" y="400899"/>
                      <a:pt x="2351518" y="489916"/>
                      <a:pt x="2330185" y="575055"/>
                    </a:cubicBezTo>
                    <a:lnTo>
                      <a:pt x="32015" y="575055"/>
                    </a:lnTo>
                    <a:cubicBezTo>
                      <a:pt x="10683" y="489916"/>
                      <a:pt x="0" y="400899"/>
                      <a:pt x="0" y="309421"/>
                    </a:cubicBezTo>
                    <a:cubicBezTo>
                      <a:pt x="0" y="202164"/>
                      <a:pt x="14686" y="98291"/>
                      <a:pt x="4342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28"/>
              <p:cNvSpPr/>
              <p:nvPr/>
            </p:nvSpPr>
            <p:spPr>
              <a:xfrm>
                <a:off x="1708484" y="6101861"/>
                <a:ext cx="1536031" cy="630727"/>
              </a:xfrm>
              <a:custGeom>
                <a:avLst/>
                <a:gdLst/>
                <a:ahLst/>
                <a:cxnLst/>
                <a:rect l="l" t="t" r="r" b="b"/>
                <a:pathLst>
                  <a:path w="1536031" h="630727">
                    <a:moveTo>
                      <a:pt x="768015" y="0"/>
                    </a:moveTo>
                    <a:cubicBezTo>
                      <a:pt x="1079698" y="0"/>
                      <a:pt x="1357760" y="135278"/>
                      <a:pt x="1536031" y="349615"/>
                    </a:cubicBezTo>
                    <a:cubicBezTo>
                      <a:pt x="1330010" y="525099"/>
                      <a:pt x="1061515" y="630727"/>
                      <a:pt x="768015" y="630727"/>
                    </a:cubicBezTo>
                    <a:cubicBezTo>
                      <a:pt x="474515" y="630727"/>
                      <a:pt x="206020" y="525099"/>
                      <a:pt x="0" y="349615"/>
                    </a:cubicBezTo>
                    <a:cubicBezTo>
                      <a:pt x="178270" y="135278"/>
                      <a:pt x="456333" y="0"/>
                      <a:pt x="768015" y="0"/>
                    </a:cubicBez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243872" y="4197610"/>
              <a:ext cx="920308" cy="317204"/>
              <a:chOff x="6532322" y="3959448"/>
              <a:chExt cx="920307" cy="317204"/>
            </a:xfrm>
            <a:solidFill>
              <a:srgbClr val="E29782"/>
            </a:solidFill>
          </p:grpSpPr>
          <p:sp>
            <p:nvSpPr>
              <p:cNvPr id="37" name="Oval 36"/>
              <p:cNvSpPr/>
              <p:nvPr/>
            </p:nvSpPr>
            <p:spPr>
              <a:xfrm>
                <a:off x="6532322" y="3959448"/>
                <a:ext cx="311776" cy="3172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140853" y="3959448"/>
                <a:ext cx="311776" cy="3172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Arc 41"/>
            <p:cNvSpPr/>
            <p:nvPr/>
          </p:nvSpPr>
          <p:spPr>
            <a:xfrm>
              <a:off x="2525625" y="798435"/>
              <a:ext cx="1934982" cy="1760860"/>
            </a:xfrm>
            <a:prstGeom prst="arc">
              <a:avLst>
                <a:gd name="adj1" fmla="val 10663177"/>
                <a:gd name="adj2" fmla="val 16121064"/>
              </a:avLst>
            </a:prstGeom>
            <a:ln w="152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3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</cp:revision>
  <dcterms:created xsi:type="dcterms:W3CDTF">2020-08-05T18:02:46Z</dcterms:created>
  <dcterms:modified xsi:type="dcterms:W3CDTF">2020-08-05T18:35:27Z</dcterms:modified>
</cp:coreProperties>
</file>