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Pacifico" panose="020B0604020202020204" charset="0"/>
      <p:regular r:id="rId27"/>
    </p:embeddedFont>
    <p:embeddedFont>
      <p:font typeface="Pinyon Script" panose="020B0604020202020204" charset="0"/>
      <p:regular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307f2db96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8307f2db96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307f2db96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8307f2db96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307f2db96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8307f2db96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307f2db96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8307f2db96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307f2db96_2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8307f2db96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307f2db96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8307f2db96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307f2db96_2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8307f2db96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307f2db96_2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8307f2db96_2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307f2db96_2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8307f2db96_2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307f2db96_2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8307f2db96_2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307f2db96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8307f2db96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307f2db96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8307f2db96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307f2db96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307f2db96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07f2db96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8307f2db96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307f2db96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8307f2db96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307f2db96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8307f2db96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307f2db96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8307f2db96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307f2db96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8307f2db96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libri"/>
                <a:ea typeface="Calibri"/>
                <a:cs typeface="Calibri"/>
                <a:sym typeface="Calibri"/>
              </a:rPr>
              <a:t>Graphic Design</a:t>
            </a:r>
            <a:endParaRPr sz="6000"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Imagery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5" descr="Business people near a whiteboar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55630" y="146235"/>
            <a:ext cx="3357670" cy="223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 descr="Close-up of a person holding a cake with other people in backgroun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5630" y="2655727"/>
            <a:ext cx="3357669" cy="2238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 descr="A crowd of people in a room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1469" y="2556773"/>
            <a:ext cx="3186901" cy="261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 descr="A group of people standing in a room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1372" y="140590"/>
            <a:ext cx="3366205" cy="2244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6" descr="A crowd of people in a roo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686" y="499372"/>
            <a:ext cx="4929076" cy="404313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6"/>
          <p:cNvSpPr txBox="1"/>
          <p:nvPr/>
        </p:nvSpPr>
        <p:spPr>
          <a:xfrm>
            <a:off x="5216521" y="755120"/>
            <a:ext cx="4573165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 Designer Networking Event!</a:t>
            </a:r>
            <a:endParaRPr sz="1100"/>
          </a:p>
        </p:txBody>
      </p:sp>
      <p:sp>
        <p:nvSpPr>
          <p:cNvPr id="228" name="Google Shape;228;p36"/>
          <p:cNvSpPr txBox="1"/>
          <p:nvPr/>
        </p:nvSpPr>
        <p:spPr>
          <a:xfrm>
            <a:off x="5216521" y="2225618"/>
            <a:ext cx="3815636" cy="151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Friday June 5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Time: 6-9 PM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Location: Garamond Center Bar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is free. Surprise guest speaker!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7" descr="A picture containing devi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5612" y="609831"/>
            <a:ext cx="4512776" cy="453366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Color Wheel</a:t>
            </a:r>
            <a:endParaRPr sz="2400"/>
          </a:p>
        </p:txBody>
      </p:sp>
      <p:sp>
        <p:nvSpPr>
          <p:cNvPr id="235" name="Google Shape;235;p37"/>
          <p:cNvSpPr/>
          <p:nvPr/>
        </p:nvSpPr>
        <p:spPr>
          <a:xfrm>
            <a:off x="200025" y="1699464"/>
            <a:ext cx="428624" cy="4153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802300" y="1699464"/>
            <a:ext cx="428624" cy="4153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7"/>
          <p:cNvSpPr/>
          <p:nvPr/>
        </p:nvSpPr>
        <p:spPr>
          <a:xfrm>
            <a:off x="1431469" y="1699464"/>
            <a:ext cx="428624" cy="4153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7"/>
          <p:cNvSpPr txBox="1"/>
          <p:nvPr/>
        </p:nvSpPr>
        <p:spPr>
          <a:xfrm>
            <a:off x="122502" y="1402850"/>
            <a:ext cx="15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Colors</a:t>
            </a:r>
            <a:endParaRPr sz="1100"/>
          </a:p>
        </p:txBody>
      </p:sp>
      <p:sp>
        <p:nvSpPr>
          <p:cNvPr id="239" name="Google Shape;239;p37"/>
          <p:cNvSpPr/>
          <p:nvPr/>
        </p:nvSpPr>
        <p:spPr>
          <a:xfrm>
            <a:off x="200025" y="2555137"/>
            <a:ext cx="428624" cy="4153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7"/>
          <p:cNvSpPr/>
          <p:nvPr/>
        </p:nvSpPr>
        <p:spPr>
          <a:xfrm>
            <a:off x="802300" y="2555137"/>
            <a:ext cx="428624" cy="4153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7"/>
          <p:cNvSpPr/>
          <p:nvPr/>
        </p:nvSpPr>
        <p:spPr>
          <a:xfrm>
            <a:off x="1431469" y="2555137"/>
            <a:ext cx="428624" cy="4153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122502" y="2258527"/>
            <a:ext cx="173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Secondary Colors</a:t>
            </a:r>
            <a:endParaRPr sz="1100"/>
          </a:p>
        </p:txBody>
      </p:sp>
      <p:sp>
        <p:nvSpPr>
          <p:cNvPr id="243" name="Google Shape;243;p37"/>
          <p:cNvSpPr/>
          <p:nvPr/>
        </p:nvSpPr>
        <p:spPr>
          <a:xfrm>
            <a:off x="200025" y="3421954"/>
            <a:ext cx="428624" cy="4153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7"/>
          <p:cNvSpPr/>
          <p:nvPr/>
        </p:nvSpPr>
        <p:spPr>
          <a:xfrm>
            <a:off x="802300" y="3421954"/>
            <a:ext cx="428624" cy="4153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122502" y="3125350"/>
            <a:ext cx="1470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Neutral Colors</a:t>
            </a:r>
            <a:endParaRPr sz="1100"/>
          </a:p>
        </p:txBody>
      </p:sp>
      <p:sp>
        <p:nvSpPr>
          <p:cNvPr id="246" name="Google Shape;246;p37"/>
          <p:cNvSpPr/>
          <p:nvPr/>
        </p:nvSpPr>
        <p:spPr>
          <a:xfrm>
            <a:off x="7268566" y="1643364"/>
            <a:ext cx="428624" cy="4153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7"/>
          <p:cNvSpPr/>
          <p:nvPr/>
        </p:nvSpPr>
        <p:spPr>
          <a:xfrm>
            <a:off x="7870841" y="1643364"/>
            <a:ext cx="428624" cy="4153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7191022" y="1346750"/>
            <a:ext cx="1807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Opposite Palette</a:t>
            </a:r>
            <a:endParaRPr sz="1100"/>
          </a:p>
        </p:txBody>
      </p:sp>
      <p:sp>
        <p:nvSpPr>
          <p:cNvPr id="249" name="Google Shape;249;p37"/>
          <p:cNvSpPr/>
          <p:nvPr/>
        </p:nvSpPr>
        <p:spPr>
          <a:xfrm>
            <a:off x="7283906" y="2490233"/>
            <a:ext cx="428624" cy="4153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7886182" y="2490233"/>
            <a:ext cx="428624" cy="4153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7"/>
          <p:cNvSpPr/>
          <p:nvPr/>
        </p:nvSpPr>
        <p:spPr>
          <a:xfrm>
            <a:off x="8515351" y="2490233"/>
            <a:ext cx="428624" cy="4153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7212236" y="2193623"/>
            <a:ext cx="1522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Thirds Palette</a:t>
            </a:r>
            <a:endParaRPr sz="1100"/>
          </a:p>
        </p:txBody>
      </p:sp>
      <p:sp>
        <p:nvSpPr>
          <p:cNvPr id="253" name="Google Shape;253;p37"/>
          <p:cNvSpPr/>
          <p:nvPr/>
        </p:nvSpPr>
        <p:spPr>
          <a:xfrm>
            <a:off x="7283906" y="3345906"/>
            <a:ext cx="428624" cy="4153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7886182" y="3345906"/>
            <a:ext cx="428624" cy="4153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7"/>
          <p:cNvSpPr/>
          <p:nvPr/>
        </p:nvSpPr>
        <p:spPr>
          <a:xfrm>
            <a:off x="8515351" y="3345906"/>
            <a:ext cx="428624" cy="4153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7212236" y="3049300"/>
            <a:ext cx="1786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Adjacent Palette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8" descr="A crowd of people in a roo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686" y="499372"/>
            <a:ext cx="4929076" cy="404313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 txBox="1"/>
          <p:nvPr/>
        </p:nvSpPr>
        <p:spPr>
          <a:xfrm>
            <a:off x="5216521" y="755120"/>
            <a:ext cx="4573165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 Designer Networking Event!</a:t>
            </a:r>
            <a:endParaRPr sz="1100"/>
          </a:p>
        </p:txBody>
      </p:sp>
      <p:sp>
        <p:nvSpPr>
          <p:cNvPr id="263" name="Google Shape;263;p38"/>
          <p:cNvSpPr txBox="1"/>
          <p:nvPr/>
        </p:nvSpPr>
        <p:spPr>
          <a:xfrm>
            <a:off x="5216521" y="2225618"/>
            <a:ext cx="3815636" cy="151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Friday June 5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Time: 6-9 PM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Location: Garamond Center Bar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is free. Surprise guest speaker!</a:t>
            </a:r>
            <a:endParaRPr sz="1100"/>
          </a:p>
        </p:txBody>
      </p:sp>
      <p:sp>
        <p:nvSpPr>
          <p:cNvPr id="264" name="Google Shape;264;p38"/>
          <p:cNvSpPr/>
          <p:nvPr/>
        </p:nvSpPr>
        <p:spPr>
          <a:xfrm>
            <a:off x="636810" y="4542503"/>
            <a:ext cx="944725" cy="4260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1794605" y="4542503"/>
            <a:ext cx="944725" cy="4260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2952399" y="4542503"/>
            <a:ext cx="944725" cy="4260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4110193" y="4542503"/>
            <a:ext cx="944725" cy="4260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5267988" y="4542503"/>
            <a:ext cx="944725" cy="4260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8"/>
          <p:cNvSpPr/>
          <p:nvPr/>
        </p:nvSpPr>
        <p:spPr>
          <a:xfrm>
            <a:off x="6425783" y="4542503"/>
            <a:ext cx="944725" cy="4260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7583576" y="4542503"/>
            <a:ext cx="944725" cy="42604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9" descr="A crowd of people in a roo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686" y="499372"/>
            <a:ext cx="4929076" cy="404313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9"/>
          <p:cNvSpPr txBox="1"/>
          <p:nvPr/>
        </p:nvSpPr>
        <p:spPr>
          <a:xfrm>
            <a:off x="5216521" y="755120"/>
            <a:ext cx="4573165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 Designer Networking Event!</a:t>
            </a:r>
            <a:endParaRPr sz="1100"/>
          </a:p>
        </p:txBody>
      </p:sp>
      <p:sp>
        <p:nvSpPr>
          <p:cNvPr id="277" name="Google Shape;277;p39"/>
          <p:cNvSpPr txBox="1"/>
          <p:nvPr/>
        </p:nvSpPr>
        <p:spPr>
          <a:xfrm>
            <a:off x="5216521" y="2225618"/>
            <a:ext cx="3815636" cy="151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Friday June 5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Time: 6-9 PM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Location: Garamond Center Bar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is free. Surprise guest speaker!</a:t>
            </a:r>
            <a:endParaRPr sz="1100"/>
          </a:p>
        </p:txBody>
      </p:sp>
      <p:sp>
        <p:nvSpPr>
          <p:cNvPr id="278" name="Google Shape;278;p39"/>
          <p:cNvSpPr/>
          <p:nvPr/>
        </p:nvSpPr>
        <p:spPr>
          <a:xfrm>
            <a:off x="636810" y="4542503"/>
            <a:ext cx="944725" cy="426048"/>
          </a:xfrm>
          <a:prstGeom prst="rect">
            <a:avLst/>
          </a:prstGeom>
          <a:solidFill>
            <a:srgbClr val="00BE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9"/>
          <p:cNvSpPr/>
          <p:nvPr/>
        </p:nvSpPr>
        <p:spPr>
          <a:xfrm>
            <a:off x="1794605" y="4542503"/>
            <a:ext cx="944725" cy="426048"/>
          </a:xfrm>
          <a:prstGeom prst="rect">
            <a:avLst/>
          </a:prstGeom>
          <a:solidFill>
            <a:srgbClr val="79C7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9"/>
          <p:cNvSpPr/>
          <p:nvPr/>
        </p:nvSpPr>
        <p:spPr>
          <a:xfrm>
            <a:off x="2952399" y="4542503"/>
            <a:ext cx="944725" cy="426048"/>
          </a:xfrm>
          <a:prstGeom prst="rect">
            <a:avLst/>
          </a:prstGeom>
          <a:solidFill>
            <a:srgbClr val="FF5C2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9"/>
          <p:cNvSpPr/>
          <p:nvPr/>
        </p:nvSpPr>
        <p:spPr>
          <a:xfrm>
            <a:off x="4110193" y="4542503"/>
            <a:ext cx="944725" cy="426048"/>
          </a:xfrm>
          <a:prstGeom prst="rect">
            <a:avLst/>
          </a:prstGeom>
          <a:solidFill>
            <a:srgbClr val="FFD70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9"/>
          <p:cNvSpPr/>
          <p:nvPr/>
        </p:nvSpPr>
        <p:spPr>
          <a:xfrm>
            <a:off x="5267988" y="4542503"/>
            <a:ext cx="944725" cy="426048"/>
          </a:xfrm>
          <a:prstGeom prst="rect">
            <a:avLst/>
          </a:prstGeom>
          <a:solidFill>
            <a:srgbClr val="AE6AF8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9"/>
          <p:cNvSpPr/>
          <p:nvPr/>
        </p:nvSpPr>
        <p:spPr>
          <a:xfrm>
            <a:off x="6425783" y="4542503"/>
            <a:ext cx="944725" cy="4260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9"/>
          <p:cNvSpPr/>
          <p:nvPr/>
        </p:nvSpPr>
        <p:spPr>
          <a:xfrm>
            <a:off x="7583576" y="4542503"/>
            <a:ext cx="944725" cy="42604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/>
          <p:nvPr/>
        </p:nvSpPr>
        <p:spPr>
          <a:xfrm>
            <a:off x="4651632" y="139959"/>
            <a:ext cx="3715916" cy="370125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0"/>
          <p:cNvSpPr/>
          <p:nvPr/>
        </p:nvSpPr>
        <p:spPr>
          <a:xfrm>
            <a:off x="800099" y="2640952"/>
            <a:ext cx="1572731" cy="2410797"/>
          </a:xfrm>
          <a:prstGeom prst="rect">
            <a:avLst/>
          </a:prstGeom>
          <a:solidFill>
            <a:srgbClr val="00BE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40" descr="A crowd of people in a roo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701" y="391592"/>
            <a:ext cx="2685283" cy="220263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0"/>
          <p:cNvSpPr/>
          <p:nvPr/>
        </p:nvSpPr>
        <p:spPr>
          <a:xfrm>
            <a:off x="800099" y="139959"/>
            <a:ext cx="3715916" cy="2410797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0"/>
          <p:cNvSpPr/>
          <p:nvPr/>
        </p:nvSpPr>
        <p:spPr>
          <a:xfrm>
            <a:off x="4655975" y="2638231"/>
            <a:ext cx="3715916" cy="24107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0"/>
          <p:cNvSpPr/>
          <p:nvPr/>
        </p:nvSpPr>
        <p:spPr>
          <a:xfrm>
            <a:off x="4655975" y="139959"/>
            <a:ext cx="3715916" cy="2410797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0"/>
          <p:cNvSpPr txBox="1"/>
          <p:nvPr/>
        </p:nvSpPr>
        <p:spPr>
          <a:xfrm>
            <a:off x="817715" y="205092"/>
            <a:ext cx="371270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 Designer Networking Event!</a:t>
            </a:r>
            <a:endParaRPr sz="1100"/>
          </a:p>
        </p:txBody>
      </p:sp>
      <p:sp>
        <p:nvSpPr>
          <p:cNvPr id="296" name="Google Shape;296;p40"/>
          <p:cNvSpPr txBox="1"/>
          <p:nvPr/>
        </p:nvSpPr>
        <p:spPr>
          <a:xfrm>
            <a:off x="3304250" y="1493675"/>
            <a:ext cx="12117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Friday June 5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Time: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6-9 PM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Location: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Garamond Center Bar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is free.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Surprise guest speaker!</a:t>
            </a:r>
            <a:endParaRPr sz="1100"/>
          </a:p>
        </p:txBody>
      </p:sp>
      <p:pic>
        <p:nvPicPr>
          <p:cNvPr id="297" name="Google Shape;297;p40" descr="A crowd of people in a roo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6046" y="521316"/>
            <a:ext cx="2453091" cy="201217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/>
        </p:nvSpPr>
        <p:spPr>
          <a:xfrm>
            <a:off x="4686422" y="1974355"/>
            <a:ext cx="2078287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Friday June 5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Time: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6-9 PM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Location: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Garamond Center Bar </a:t>
            </a:r>
            <a:endParaRPr sz="1100"/>
          </a:p>
        </p:txBody>
      </p:sp>
      <p:sp>
        <p:nvSpPr>
          <p:cNvPr id="299" name="Google Shape;299;p40"/>
          <p:cNvSpPr txBox="1"/>
          <p:nvPr/>
        </p:nvSpPr>
        <p:spPr>
          <a:xfrm>
            <a:off x="4660318" y="182288"/>
            <a:ext cx="371591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 Designer Networking Event!</a:t>
            </a:r>
            <a:endParaRPr sz="1100"/>
          </a:p>
        </p:txBody>
      </p:sp>
      <p:sp>
        <p:nvSpPr>
          <p:cNvPr id="300" name="Google Shape;300;p40"/>
          <p:cNvSpPr txBox="1"/>
          <p:nvPr/>
        </p:nvSpPr>
        <p:spPr>
          <a:xfrm>
            <a:off x="6228358" y="2128468"/>
            <a:ext cx="2078287" cy="35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is free. </a:t>
            </a:r>
            <a:endParaRPr sz="1100"/>
          </a:p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Surprise guest speaker!</a:t>
            </a:r>
            <a:endParaRPr sz="1100"/>
          </a:p>
        </p:txBody>
      </p:sp>
      <p:pic>
        <p:nvPicPr>
          <p:cNvPr id="301" name="Google Shape;301;p40" descr="A crowd of people in a roo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0801" y="3529202"/>
            <a:ext cx="1973008" cy="161838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0"/>
          <p:cNvSpPr txBox="1"/>
          <p:nvPr/>
        </p:nvSpPr>
        <p:spPr>
          <a:xfrm>
            <a:off x="817715" y="2662108"/>
            <a:ext cx="1695076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 Designer Networking Event!</a:t>
            </a:r>
            <a:endParaRPr sz="1100"/>
          </a:p>
        </p:txBody>
      </p:sp>
      <p:sp>
        <p:nvSpPr>
          <p:cNvPr id="303" name="Google Shape;303;p40"/>
          <p:cNvSpPr txBox="1"/>
          <p:nvPr/>
        </p:nvSpPr>
        <p:spPr>
          <a:xfrm>
            <a:off x="2618453" y="2709901"/>
            <a:ext cx="1677702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Friday June 5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Time: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6-9 PM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Location: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Garamond Center Bar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is free.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Surprise guest speaker!</a:t>
            </a:r>
            <a:endParaRPr sz="1100"/>
          </a:p>
        </p:txBody>
      </p:sp>
      <p:sp>
        <p:nvSpPr>
          <p:cNvPr id="304" name="Google Shape;304;p40"/>
          <p:cNvSpPr/>
          <p:nvPr/>
        </p:nvSpPr>
        <p:spPr>
          <a:xfrm>
            <a:off x="800099" y="2638231"/>
            <a:ext cx="3715916" cy="2410797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40" descr="A crowd of people in a roo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3740" y="2678275"/>
            <a:ext cx="2198337" cy="180321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0"/>
          <p:cNvSpPr txBox="1"/>
          <p:nvPr/>
        </p:nvSpPr>
        <p:spPr>
          <a:xfrm>
            <a:off x="4705789" y="2983492"/>
            <a:ext cx="1522569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 Designer Networking Event!</a:t>
            </a:r>
            <a:endParaRPr sz="1100"/>
          </a:p>
        </p:txBody>
      </p:sp>
      <p:sp>
        <p:nvSpPr>
          <p:cNvPr id="307" name="Google Shape;307;p40"/>
          <p:cNvSpPr txBox="1"/>
          <p:nvPr/>
        </p:nvSpPr>
        <p:spPr>
          <a:xfrm>
            <a:off x="4728411" y="4509306"/>
            <a:ext cx="2078287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Friday June 5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Time: 6-9 PM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Location: Garamond Center Bar </a:t>
            </a:r>
            <a:endParaRPr sz="1100"/>
          </a:p>
        </p:txBody>
      </p:sp>
      <p:sp>
        <p:nvSpPr>
          <p:cNvPr id="308" name="Google Shape;308;p40"/>
          <p:cNvSpPr txBox="1"/>
          <p:nvPr/>
        </p:nvSpPr>
        <p:spPr>
          <a:xfrm>
            <a:off x="6228358" y="4663419"/>
            <a:ext cx="2078287" cy="35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is free. </a:t>
            </a:r>
            <a:endParaRPr sz="1100"/>
          </a:p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Surprise guest speaker!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1" descr="A crowd of people in a roo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920" y="1414650"/>
            <a:ext cx="2685284" cy="220263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1"/>
          <p:cNvSpPr/>
          <p:nvPr/>
        </p:nvSpPr>
        <p:spPr>
          <a:xfrm>
            <a:off x="800099" y="139959"/>
            <a:ext cx="3715800" cy="24108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1"/>
          <p:cNvSpPr/>
          <p:nvPr/>
        </p:nvSpPr>
        <p:spPr>
          <a:xfrm>
            <a:off x="4655975" y="2638231"/>
            <a:ext cx="3715916" cy="24107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1"/>
          <p:cNvSpPr/>
          <p:nvPr/>
        </p:nvSpPr>
        <p:spPr>
          <a:xfrm>
            <a:off x="4655975" y="139959"/>
            <a:ext cx="3715916" cy="2410797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1"/>
          <p:cNvSpPr txBox="1"/>
          <p:nvPr/>
        </p:nvSpPr>
        <p:spPr>
          <a:xfrm>
            <a:off x="817715" y="205092"/>
            <a:ext cx="371270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 Designer Networking Event!</a:t>
            </a:r>
            <a:endParaRPr sz="1100"/>
          </a:p>
        </p:txBody>
      </p:sp>
      <p:sp>
        <p:nvSpPr>
          <p:cNvPr id="318" name="Google Shape;318;p41"/>
          <p:cNvSpPr txBox="1"/>
          <p:nvPr/>
        </p:nvSpPr>
        <p:spPr>
          <a:xfrm>
            <a:off x="1008920" y="592649"/>
            <a:ext cx="1818251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Friday June 5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Time: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6-9 PM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Location: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Garamond Center Bar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is free.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Surprise guest speaker!</a:t>
            </a:r>
            <a:endParaRPr sz="1100"/>
          </a:p>
        </p:txBody>
      </p:sp>
      <p:sp>
        <p:nvSpPr>
          <p:cNvPr id="319" name="Google Shape;319;p41"/>
          <p:cNvSpPr/>
          <p:nvPr/>
        </p:nvSpPr>
        <p:spPr>
          <a:xfrm>
            <a:off x="800099" y="2638231"/>
            <a:ext cx="3715916" cy="2410797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2" descr="A crowd of people in a roo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2854" y="625222"/>
            <a:ext cx="6240946" cy="511920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2"/>
          <p:cNvSpPr/>
          <p:nvPr/>
        </p:nvSpPr>
        <p:spPr>
          <a:xfrm>
            <a:off x="0" y="0"/>
            <a:ext cx="9144000" cy="888741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2"/>
          <p:cNvSpPr txBox="1"/>
          <p:nvPr/>
        </p:nvSpPr>
        <p:spPr>
          <a:xfrm>
            <a:off x="151744" y="4412357"/>
            <a:ext cx="301133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Friday June 5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Time: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6-9 PM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Location: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Garamond Center Bar </a:t>
            </a:r>
            <a:endParaRPr sz="1100"/>
          </a:p>
        </p:txBody>
      </p:sp>
      <p:sp>
        <p:nvSpPr>
          <p:cNvPr id="327" name="Google Shape;327;p42"/>
          <p:cNvSpPr txBox="1"/>
          <p:nvPr/>
        </p:nvSpPr>
        <p:spPr>
          <a:xfrm>
            <a:off x="0" y="146112"/>
            <a:ext cx="9144000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 Designer Networking Event!</a:t>
            </a:r>
            <a:endParaRPr sz="1100"/>
          </a:p>
        </p:txBody>
      </p:sp>
      <p:sp>
        <p:nvSpPr>
          <p:cNvPr id="328" name="Google Shape;328;p42"/>
          <p:cNvSpPr txBox="1"/>
          <p:nvPr/>
        </p:nvSpPr>
        <p:spPr>
          <a:xfrm>
            <a:off x="6567637" y="4412357"/>
            <a:ext cx="2078287" cy="49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is free. </a:t>
            </a:r>
            <a:endParaRPr sz="1100"/>
          </a:p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Surprise guest speaker!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3" descr="A crowd of people in a roo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2854" y="625222"/>
            <a:ext cx="6240946" cy="511920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3"/>
          <p:cNvSpPr/>
          <p:nvPr/>
        </p:nvSpPr>
        <p:spPr>
          <a:xfrm>
            <a:off x="0" y="0"/>
            <a:ext cx="9144000" cy="888741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3"/>
          <p:cNvSpPr txBox="1"/>
          <p:nvPr/>
        </p:nvSpPr>
        <p:spPr>
          <a:xfrm>
            <a:off x="151744" y="4270175"/>
            <a:ext cx="301133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Friday June 5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Time: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6-9 PM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Location: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Garamond Center Bar </a:t>
            </a:r>
            <a:endParaRPr sz="1100"/>
          </a:p>
        </p:txBody>
      </p:sp>
      <p:sp>
        <p:nvSpPr>
          <p:cNvPr id="336" name="Google Shape;336;p43"/>
          <p:cNvSpPr txBox="1"/>
          <p:nvPr/>
        </p:nvSpPr>
        <p:spPr>
          <a:xfrm>
            <a:off x="0" y="146112"/>
            <a:ext cx="9144000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 Designer Networking Event!</a:t>
            </a:r>
            <a:endParaRPr sz="1100"/>
          </a:p>
        </p:txBody>
      </p:sp>
      <p:sp>
        <p:nvSpPr>
          <p:cNvPr id="337" name="Google Shape;337;p43"/>
          <p:cNvSpPr txBox="1"/>
          <p:nvPr/>
        </p:nvSpPr>
        <p:spPr>
          <a:xfrm>
            <a:off x="6913969" y="4518278"/>
            <a:ext cx="2078287" cy="49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is free. </a:t>
            </a:r>
            <a:endParaRPr sz="1100"/>
          </a:p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Surprise guest speaker!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	      Subject: Please create this flier!</a:t>
            </a:r>
            <a:endParaRPr sz="2400"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400"/>
              <a:t>Could you please create a flier to build awareness of the Graphic Designer Networking Event? 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400"/>
              <a:t>The date is Friday June 5 between 6-9 PM at the Garamond Center Bar. Admission is free. There is a surprise guest speaker!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400"/>
              <a:t>We plan to print 200 on our in-house color printer for distribution and posting.</a:t>
            </a:r>
            <a:endParaRPr sz="2400"/>
          </a:p>
          <a:p>
            <a:pPr marL="177800" lvl="0" indent="-381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/>
          </a:p>
        </p:txBody>
      </p:sp>
      <p:pic>
        <p:nvPicPr>
          <p:cNvPr id="137" name="Google Shape;137;p26" descr="Emai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371531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Paste the event name here</a:t>
            </a:r>
            <a:endParaRPr sz="2400"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400"/>
              <a:t>Paste the event details here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Graphic Designer Networking Event</a:t>
            </a:r>
            <a:endParaRPr sz="2400"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400"/>
              <a:t>Date: Friday June 5 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400"/>
              <a:t>Time: 6-9 PM 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400"/>
              <a:t>Location: Garamond Center Bar. 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400"/>
              <a:t>Admission is free. 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400"/>
              <a:t>Surprise guest speaker!</a:t>
            </a:r>
            <a:endParaRPr sz="24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Project Approach</a:t>
            </a:r>
            <a:endParaRPr sz="2400"/>
          </a:p>
        </p:txBody>
      </p:sp>
      <p:grpSp>
        <p:nvGrpSpPr>
          <p:cNvPr id="155" name="Google Shape;155;p29"/>
          <p:cNvGrpSpPr/>
          <p:nvPr/>
        </p:nvGrpSpPr>
        <p:grpSpPr>
          <a:xfrm>
            <a:off x="628650" y="1327355"/>
            <a:ext cx="7886700" cy="501446"/>
            <a:chOff x="838200" y="1769806"/>
            <a:chExt cx="10515600" cy="668594"/>
          </a:xfrm>
        </p:grpSpPr>
        <p:sp>
          <p:nvSpPr>
            <p:cNvPr id="156" name="Google Shape;156;p29"/>
            <p:cNvSpPr/>
            <p:nvPr/>
          </p:nvSpPr>
          <p:spPr>
            <a:xfrm>
              <a:off x="838200" y="1769806"/>
              <a:ext cx="5257800" cy="66859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Ask yourself these questions…</a:t>
              </a:r>
              <a:endParaRPr sz="1100"/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6096000" y="1769806"/>
              <a:ext cx="5257800" cy="66859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 develop the project approach</a:t>
              </a:r>
              <a:endParaRPr sz="1100"/>
            </a:p>
          </p:txBody>
        </p:sp>
      </p:grpSp>
      <p:grpSp>
        <p:nvGrpSpPr>
          <p:cNvPr id="158" name="Google Shape;158;p29"/>
          <p:cNvGrpSpPr/>
          <p:nvPr/>
        </p:nvGrpSpPr>
        <p:grpSpPr>
          <a:xfrm>
            <a:off x="628650" y="1828800"/>
            <a:ext cx="7886700" cy="501446"/>
            <a:chOff x="838200" y="2438400"/>
            <a:chExt cx="10515600" cy="668594"/>
          </a:xfrm>
        </p:grpSpPr>
        <p:sp>
          <p:nvSpPr>
            <p:cNvPr id="159" name="Google Shape;159;p29"/>
            <p:cNvSpPr/>
            <p:nvPr/>
          </p:nvSpPr>
          <p:spPr>
            <a:xfrm>
              <a:off x="838200" y="2438400"/>
              <a:ext cx="5257800" cy="66859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Who is the audience?</a:t>
              </a:r>
              <a:endParaRPr sz="1100"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6096000" y="2438400"/>
              <a:ext cx="5257800" cy="66859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29"/>
          <p:cNvGrpSpPr/>
          <p:nvPr/>
        </p:nvGrpSpPr>
        <p:grpSpPr>
          <a:xfrm>
            <a:off x="628650" y="2330245"/>
            <a:ext cx="7886700" cy="501446"/>
            <a:chOff x="838200" y="3106994"/>
            <a:chExt cx="10515600" cy="668594"/>
          </a:xfrm>
        </p:grpSpPr>
        <p:sp>
          <p:nvSpPr>
            <p:cNvPr id="162" name="Google Shape;162;p29"/>
            <p:cNvSpPr/>
            <p:nvPr/>
          </p:nvSpPr>
          <p:spPr>
            <a:xfrm>
              <a:off x="838200" y="3106994"/>
              <a:ext cx="5257800" cy="668594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are we trying to achieve?</a:t>
              </a:r>
              <a:endParaRPr sz="1100"/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6096000" y="3106994"/>
              <a:ext cx="5257800" cy="668594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29"/>
          <p:cNvGrpSpPr/>
          <p:nvPr/>
        </p:nvGrpSpPr>
        <p:grpSpPr>
          <a:xfrm>
            <a:off x="628650" y="2831691"/>
            <a:ext cx="7886700" cy="501446"/>
            <a:chOff x="838200" y="3775588"/>
            <a:chExt cx="10515600" cy="668594"/>
          </a:xfrm>
        </p:grpSpPr>
        <p:sp>
          <p:nvSpPr>
            <p:cNvPr id="165" name="Google Shape;165;p29"/>
            <p:cNvSpPr/>
            <p:nvPr/>
          </p:nvSpPr>
          <p:spPr>
            <a:xfrm>
              <a:off x="838200" y="3775588"/>
              <a:ext cx="5257800" cy="66859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mood are we targeting?</a:t>
              </a:r>
              <a:endParaRPr sz="1100"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6096000" y="3775588"/>
              <a:ext cx="5257800" cy="66859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29"/>
          <p:cNvGrpSpPr/>
          <p:nvPr/>
        </p:nvGrpSpPr>
        <p:grpSpPr>
          <a:xfrm>
            <a:off x="628650" y="3333137"/>
            <a:ext cx="7886700" cy="501446"/>
            <a:chOff x="838200" y="4444182"/>
            <a:chExt cx="10515600" cy="668594"/>
          </a:xfrm>
        </p:grpSpPr>
        <p:sp>
          <p:nvSpPr>
            <p:cNvPr id="168" name="Google Shape;168;p29"/>
            <p:cNvSpPr/>
            <p:nvPr/>
          </p:nvSpPr>
          <p:spPr>
            <a:xfrm>
              <a:off x="838200" y="4444182"/>
              <a:ext cx="5257800" cy="668594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will it be delivered to the audience?</a:t>
              </a:r>
              <a:endParaRPr sz="1100"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6096000" y="4444182"/>
              <a:ext cx="5257800" cy="668594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Project Approach</a:t>
            </a:r>
            <a:endParaRPr sz="2400"/>
          </a:p>
        </p:txBody>
      </p:sp>
      <p:grpSp>
        <p:nvGrpSpPr>
          <p:cNvPr id="175" name="Google Shape;175;p30"/>
          <p:cNvGrpSpPr/>
          <p:nvPr/>
        </p:nvGrpSpPr>
        <p:grpSpPr>
          <a:xfrm>
            <a:off x="628650" y="1327355"/>
            <a:ext cx="7886700" cy="501446"/>
            <a:chOff x="838200" y="1769806"/>
            <a:chExt cx="10515600" cy="668594"/>
          </a:xfrm>
        </p:grpSpPr>
        <p:sp>
          <p:nvSpPr>
            <p:cNvPr id="176" name="Google Shape;176;p30"/>
            <p:cNvSpPr/>
            <p:nvPr/>
          </p:nvSpPr>
          <p:spPr>
            <a:xfrm>
              <a:off x="838200" y="1769806"/>
              <a:ext cx="5257800" cy="66859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Ask yourself these questions…</a:t>
              </a:r>
              <a:endParaRPr sz="1100"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6096000" y="1769806"/>
              <a:ext cx="5257800" cy="66859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 develop the project approach</a:t>
              </a:r>
              <a:endParaRPr sz="1100"/>
            </a:p>
          </p:txBody>
        </p:sp>
      </p:grpSp>
      <p:grpSp>
        <p:nvGrpSpPr>
          <p:cNvPr id="178" name="Google Shape;178;p30"/>
          <p:cNvGrpSpPr/>
          <p:nvPr/>
        </p:nvGrpSpPr>
        <p:grpSpPr>
          <a:xfrm>
            <a:off x="628650" y="1828800"/>
            <a:ext cx="7886700" cy="501446"/>
            <a:chOff x="838200" y="2438400"/>
            <a:chExt cx="10515600" cy="668594"/>
          </a:xfrm>
        </p:grpSpPr>
        <p:sp>
          <p:nvSpPr>
            <p:cNvPr id="179" name="Google Shape;179;p30"/>
            <p:cNvSpPr/>
            <p:nvPr/>
          </p:nvSpPr>
          <p:spPr>
            <a:xfrm>
              <a:off x="838200" y="2438400"/>
              <a:ext cx="5257800" cy="66859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Who is the audience?</a:t>
              </a:r>
              <a:endParaRPr sz="1100"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6096000" y="2438400"/>
              <a:ext cx="5257800" cy="66859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Professional graphic designers</a:t>
              </a:r>
              <a:endParaRPr sz="1100"/>
            </a:p>
          </p:txBody>
        </p:sp>
      </p:grpSp>
      <p:grpSp>
        <p:nvGrpSpPr>
          <p:cNvPr id="181" name="Google Shape;181;p30"/>
          <p:cNvGrpSpPr/>
          <p:nvPr/>
        </p:nvGrpSpPr>
        <p:grpSpPr>
          <a:xfrm>
            <a:off x="628650" y="2330245"/>
            <a:ext cx="7886700" cy="501446"/>
            <a:chOff x="838200" y="3106994"/>
            <a:chExt cx="10515600" cy="668594"/>
          </a:xfrm>
        </p:grpSpPr>
        <p:sp>
          <p:nvSpPr>
            <p:cNvPr id="182" name="Google Shape;182;p30"/>
            <p:cNvSpPr/>
            <p:nvPr/>
          </p:nvSpPr>
          <p:spPr>
            <a:xfrm>
              <a:off x="838200" y="3106994"/>
              <a:ext cx="5257800" cy="668594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are we trying to achieve?</a:t>
              </a:r>
              <a:endParaRPr sz="1100"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6096000" y="3106994"/>
              <a:ext cx="5257800" cy="668594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 awareness of networking event</a:t>
              </a:r>
              <a:endParaRPr sz="1100"/>
            </a:p>
          </p:txBody>
        </p:sp>
      </p:grpSp>
      <p:grpSp>
        <p:nvGrpSpPr>
          <p:cNvPr id="184" name="Google Shape;184;p30"/>
          <p:cNvGrpSpPr/>
          <p:nvPr/>
        </p:nvGrpSpPr>
        <p:grpSpPr>
          <a:xfrm>
            <a:off x="628650" y="2831691"/>
            <a:ext cx="7886700" cy="501446"/>
            <a:chOff x="838200" y="3775588"/>
            <a:chExt cx="10515600" cy="668594"/>
          </a:xfrm>
        </p:grpSpPr>
        <p:sp>
          <p:nvSpPr>
            <p:cNvPr id="185" name="Google Shape;185;p30"/>
            <p:cNvSpPr/>
            <p:nvPr/>
          </p:nvSpPr>
          <p:spPr>
            <a:xfrm>
              <a:off x="838200" y="3775588"/>
              <a:ext cx="5257800" cy="66859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mood are we targeting?</a:t>
              </a:r>
              <a:endParaRPr sz="1100"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6096000" y="3775588"/>
              <a:ext cx="5257800" cy="66859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Corporate, fun, attention grabbing</a:t>
              </a:r>
              <a:endParaRPr sz="1100"/>
            </a:p>
          </p:txBody>
        </p:sp>
      </p:grpSp>
      <p:grpSp>
        <p:nvGrpSpPr>
          <p:cNvPr id="187" name="Google Shape;187;p30"/>
          <p:cNvGrpSpPr/>
          <p:nvPr/>
        </p:nvGrpSpPr>
        <p:grpSpPr>
          <a:xfrm>
            <a:off x="628650" y="3333137"/>
            <a:ext cx="7886700" cy="501446"/>
            <a:chOff x="838200" y="4444182"/>
            <a:chExt cx="10515600" cy="668594"/>
          </a:xfrm>
        </p:grpSpPr>
        <p:sp>
          <p:nvSpPr>
            <p:cNvPr id="188" name="Google Shape;188;p30"/>
            <p:cNvSpPr/>
            <p:nvPr/>
          </p:nvSpPr>
          <p:spPr>
            <a:xfrm>
              <a:off x="838200" y="4444182"/>
              <a:ext cx="5257800" cy="668594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will it be delivered to the audience?</a:t>
              </a:r>
              <a:endParaRPr sz="1100"/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6096000" y="4444182"/>
              <a:ext cx="5257800" cy="668594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Printed in color and distributed</a:t>
              </a:r>
              <a:endParaRPr sz="11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Sample Typefaces</a:t>
            </a:r>
            <a:endParaRPr sz="2400"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90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Courier New</a:t>
            </a:r>
            <a:endParaRPr sz="2400"/>
          </a:p>
          <a:p>
            <a:pPr marL="177800" lvl="0" indent="-1905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Times New Roman</a:t>
            </a:r>
            <a:endParaRPr sz="2400"/>
          </a:p>
          <a:p>
            <a:pPr marL="177800" lvl="0" indent="-1905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Arial</a:t>
            </a:r>
            <a:endParaRPr sz="2400"/>
          </a:p>
          <a:p>
            <a:pPr marL="177800" lvl="0" indent="-1905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Calibri</a:t>
            </a:r>
            <a:endParaRPr sz="2400"/>
          </a:p>
          <a:p>
            <a:pPr marL="177800" lvl="0" indent="-1905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Trebuchet</a:t>
            </a:r>
            <a:endParaRPr sz="2400"/>
          </a:p>
          <a:p>
            <a:pPr marL="177800" lvl="0" indent="-1905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cifico"/>
              <a:buChar char="•"/>
            </a:pPr>
            <a:r>
              <a:rPr lang="en" sz="2400" b="1">
                <a:latin typeface="Pacifico"/>
                <a:ea typeface="Pacifico"/>
                <a:cs typeface="Pacifico"/>
                <a:sym typeface="Pacifico"/>
              </a:rPr>
              <a:t>Pacifico</a:t>
            </a:r>
            <a:endParaRPr sz="2400">
              <a:latin typeface="Pacifico"/>
              <a:ea typeface="Pacifico"/>
              <a:cs typeface="Pacifico"/>
              <a:sym typeface="Pacifico"/>
            </a:endParaRPr>
          </a:p>
          <a:p>
            <a:pPr marL="177800" lvl="0" indent="-1905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inyon Script"/>
              <a:buChar char="•"/>
            </a:pPr>
            <a:r>
              <a:rPr lang="en" sz="2400">
                <a:latin typeface="Pinyon Script"/>
                <a:ea typeface="Pinyon Script"/>
                <a:cs typeface="Pinyon Script"/>
                <a:sym typeface="Pinyon Script"/>
              </a:rPr>
              <a:t>Pinyon Script</a:t>
            </a:r>
            <a:endParaRPr sz="2400">
              <a:latin typeface="Pinyon Script"/>
              <a:ea typeface="Pinyon Script"/>
              <a:cs typeface="Pinyon Script"/>
              <a:sym typeface="Pinyon Script"/>
            </a:endParaRPr>
          </a:p>
          <a:p>
            <a:pPr marL="177800" lvl="0" indent="-381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90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Select a Typeface</a:t>
            </a:r>
            <a:endParaRPr sz="2400"/>
          </a:p>
          <a:p>
            <a:pPr marL="177800" lvl="0" indent="-1905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Select a Typeface</a:t>
            </a:r>
            <a:endParaRPr sz="2400"/>
          </a:p>
          <a:p>
            <a:pPr marL="177800" lvl="0" indent="-1905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Select a Typeface</a:t>
            </a:r>
            <a:endParaRPr sz="2400"/>
          </a:p>
          <a:p>
            <a:pPr marL="177800" lvl="0" indent="-1905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Select a Typeface</a:t>
            </a:r>
            <a:endParaRPr sz="2400"/>
          </a:p>
          <a:p>
            <a:pPr marL="177800" lvl="0" indent="-1905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Select a Typeface</a:t>
            </a:r>
            <a:endParaRPr sz="2400"/>
          </a:p>
          <a:p>
            <a:pPr marL="177800" lvl="0" indent="-1905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Select a Typeface</a:t>
            </a:r>
            <a:endParaRPr sz="2400"/>
          </a:p>
          <a:p>
            <a:pPr marL="177800" lvl="0" indent="-1905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Select a Typeface</a:t>
            </a:r>
            <a:endParaRPr sz="2400"/>
          </a:p>
          <a:p>
            <a:pPr marL="177800" lvl="0" indent="-1905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Select a Typeface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Graphic Designer Networking Event</a:t>
            </a:r>
            <a:endParaRPr sz="2400"/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400"/>
              <a:t>Date: Friday June 5 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400"/>
              <a:t>Time: 6-9 PM 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400"/>
              <a:t>Location: Garamond Center Bar. 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400"/>
              <a:t>Admission is free. 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400"/>
              <a:t>Surprise guest speaker!</a:t>
            </a:r>
            <a:endParaRPr sz="24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Graphic Designer Networking Event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Date: Friday June 5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Time: 6-9 PM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Location: Garamond Center Bar.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Admission is free.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Surprise guest speaker!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On-screen Show (16:9)</PresentationFormat>
  <Paragraphs>124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Times New Roman</vt:lpstr>
      <vt:lpstr>Courier New</vt:lpstr>
      <vt:lpstr>Pinyon Script</vt:lpstr>
      <vt:lpstr>Pacifico</vt:lpstr>
      <vt:lpstr>Arial</vt:lpstr>
      <vt:lpstr>Trebuchet MS</vt:lpstr>
      <vt:lpstr>Calibri</vt:lpstr>
      <vt:lpstr>Simple Light</vt:lpstr>
      <vt:lpstr>Office Theme</vt:lpstr>
      <vt:lpstr>Graphic Design</vt:lpstr>
      <vt:lpstr>       Subject: Please create this flier!</vt:lpstr>
      <vt:lpstr>Paste the event name here</vt:lpstr>
      <vt:lpstr>Graphic Designer Networking Event</vt:lpstr>
      <vt:lpstr>Project Approach</vt:lpstr>
      <vt:lpstr>Project Approach</vt:lpstr>
      <vt:lpstr>Sample Typefaces</vt:lpstr>
      <vt:lpstr>Graphic Designer Networking Event</vt:lpstr>
      <vt:lpstr>Graphic Designer Networking Event</vt:lpstr>
      <vt:lpstr>Imagery</vt:lpstr>
      <vt:lpstr>PowerPoint Presentation</vt:lpstr>
      <vt:lpstr>PowerPoint Presentation</vt:lpstr>
      <vt:lpstr>Color Wheel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 Design</dc:title>
  <dc:creator>Kathleen Bergner</dc:creator>
  <cp:lastModifiedBy>Kathleen Bergner</cp:lastModifiedBy>
  <cp:revision>1</cp:revision>
  <dcterms:modified xsi:type="dcterms:W3CDTF">2020-04-21T19:53:07Z</dcterms:modified>
</cp:coreProperties>
</file>