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23B3B0"/>
    <a:srgbClr val="822B00"/>
    <a:srgbClr val="FFB469"/>
    <a:srgbClr val="FFCC99"/>
    <a:srgbClr val="FFDCB9"/>
    <a:srgbClr val="993300"/>
    <a:srgbClr val="26C4C0"/>
    <a:srgbClr val="45DBD7"/>
    <a:srgbClr val="FFE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3A76-09F8-426E-B041-CEA226B382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B11C-1828-4F13-BC99-5DB4DA6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 272"/>
          <p:cNvGrpSpPr/>
          <p:nvPr/>
        </p:nvGrpSpPr>
        <p:grpSpPr>
          <a:xfrm>
            <a:off x="2056617" y="311662"/>
            <a:ext cx="4897670" cy="5966414"/>
            <a:chOff x="1909805" y="533400"/>
            <a:chExt cx="4897670" cy="5966414"/>
          </a:xfrm>
        </p:grpSpPr>
        <p:sp>
          <p:nvSpPr>
            <p:cNvPr id="186" name="Rectangle 185"/>
            <p:cNvSpPr/>
            <p:nvPr/>
          </p:nvSpPr>
          <p:spPr>
            <a:xfrm rot="472730" flipH="1">
              <a:off x="6017373" y="1858161"/>
              <a:ext cx="239908" cy="2538197"/>
            </a:xfrm>
            <a:prstGeom prst="rect">
              <a:avLst/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1127270">
              <a:off x="2493017" y="1858162"/>
              <a:ext cx="239908" cy="2538197"/>
            </a:xfrm>
            <a:prstGeom prst="rect">
              <a:avLst/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apezoid 159"/>
            <p:cNvSpPr/>
            <p:nvPr/>
          </p:nvSpPr>
          <p:spPr>
            <a:xfrm flipV="1">
              <a:off x="5605780" y="5165213"/>
              <a:ext cx="255140" cy="1264826"/>
            </a:xfrm>
            <a:prstGeom prst="trapezoid">
              <a:avLst/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09805" y="533400"/>
              <a:ext cx="4897670" cy="2080260"/>
              <a:chOff x="1120140" y="-22860"/>
              <a:chExt cx="5974080" cy="25374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43000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rgbClr val="26C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3"/>
              <p:cNvSpPr/>
              <p:nvPr/>
            </p:nvSpPr>
            <p:spPr>
              <a:xfrm>
                <a:off x="2133600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3"/>
              <p:cNvSpPr/>
              <p:nvPr/>
            </p:nvSpPr>
            <p:spPr>
              <a:xfrm>
                <a:off x="3124199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rgbClr val="26C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3"/>
              <p:cNvSpPr/>
              <p:nvPr/>
            </p:nvSpPr>
            <p:spPr>
              <a:xfrm>
                <a:off x="4121726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3"/>
              <p:cNvSpPr/>
              <p:nvPr/>
            </p:nvSpPr>
            <p:spPr>
              <a:xfrm>
                <a:off x="6102926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3"/>
              <p:cNvSpPr/>
              <p:nvPr/>
            </p:nvSpPr>
            <p:spPr>
              <a:xfrm>
                <a:off x="5112327" y="2057400"/>
                <a:ext cx="990600" cy="457201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457200">
                    <a:moveTo>
                      <a:pt x="0" y="0"/>
                    </a:moveTo>
                    <a:lnTo>
                      <a:pt x="990600" y="0"/>
                    </a:lnTo>
                    <a:cubicBezTo>
                      <a:pt x="990600" y="252505"/>
                      <a:pt x="768847" y="457200"/>
                      <a:pt x="495300" y="457200"/>
                    </a:cubicBezTo>
                    <a:cubicBezTo>
                      <a:pt x="221753" y="457200"/>
                      <a:pt x="0" y="252505"/>
                      <a:pt x="0" y="0"/>
                    </a:cubicBezTo>
                    <a:close/>
                  </a:path>
                </a:pathLst>
              </a:custGeom>
              <a:solidFill>
                <a:srgbClr val="26C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20140" y="-22860"/>
                <a:ext cx="1516380" cy="2087880"/>
              </a:xfrm>
              <a:custGeom>
                <a:avLst/>
                <a:gdLst>
                  <a:gd name="connsiteX0" fmla="*/ 0 w 1516380"/>
                  <a:gd name="connsiteY0" fmla="*/ 2080260 h 2087880"/>
                  <a:gd name="connsiteX1" fmla="*/ 861060 w 1516380"/>
                  <a:gd name="connsiteY1" fmla="*/ 0 h 2087880"/>
                  <a:gd name="connsiteX2" fmla="*/ 1516380 w 1516380"/>
                  <a:gd name="connsiteY2" fmla="*/ 15240 h 2087880"/>
                  <a:gd name="connsiteX3" fmla="*/ 1013460 w 1516380"/>
                  <a:gd name="connsiteY3" fmla="*/ 2087880 h 2087880"/>
                  <a:gd name="connsiteX4" fmla="*/ 0 w 1516380"/>
                  <a:gd name="connsiteY4" fmla="*/ 2080260 h 208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6380" h="2087880">
                    <a:moveTo>
                      <a:pt x="0" y="2080260"/>
                    </a:moveTo>
                    <a:lnTo>
                      <a:pt x="861060" y="0"/>
                    </a:lnTo>
                    <a:lnTo>
                      <a:pt x="1516380" y="15240"/>
                    </a:lnTo>
                    <a:lnTo>
                      <a:pt x="1013460" y="2087880"/>
                    </a:lnTo>
                    <a:lnTo>
                      <a:pt x="0" y="2080260"/>
                    </a:lnTo>
                    <a:close/>
                  </a:path>
                </a:pathLst>
              </a:custGeom>
              <a:solidFill>
                <a:srgbClr val="45DB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2133600" y="-15240"/>
                <a:ext cx="1242060" cy="2080260"/>
              </a:xfrm>
              <a:custGeom>
                <a:avLst/>
                <a:gdLst>
                  <a:gd name="connsiteX0" fmla="*/ 0 w 1242060"/>
                  <a:gd name="connsiteY0" fmla="*/ 2080260 h 2080260"/>
                  <a:gd name="connsiteX1" fmla="*/ 510540 w 1242060"/>
                  <a:gd name="connsiteY1" fmla="*/ 7620 h 2080260"/>
                  <a:gd name="connsiteX2" fmla="*/ 1242060 w 1242060"/>
                  <a:gd name="connsiteY2" fmla="*/ 0 h 2080260"/>
                  <a:gd name="connsiteX3" fmla="*/ 982980 w 1242060"/>
                  <a:gd name="connsiteY3" fmla="*/ 2080260 h 2080260"/>
                  <a:gd name="connsiteX4" fmla="*/ 0 w 1242060"/>
                  <a:gd name="connsiteY4" fmla="*/ 208026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060" h="2080260">
                    <a:moveTo>
                      <a:pt x="0" y="2080260"/>
                    </a:moveTo>
                    <a:lnTo>
                      <a:pt x="510540" y="7620"/>
                    </a:lnTo>
                    <a:lnTo>
                      <a:pt x="1242060" y="0"/>
                    </a:lnTo>
                    <a:lnTo>
                      <a:pt x="982980" y="2080260"/>
                    </a:lnTo>
                    <a:lnTo>
                      <a:pt x="0" y="20802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3116579" y="-7620"/>
                <a:ext cx="1013460" cy="2080260"/>
              </a:xfrm>
              <a:custGeom>
                <a:avLst/>
                <a:gdLst>
                  <a:gd name="connsiteX0" fmla="*/ 0 w 1013460"/>
                  <a:gd name="connsiteY0" fmla="*/ 2049780 h 2080260"/>
                  <a:gd name="connsiteX1" fmla="*/ 259080 w 1013460"/>
                  <a:gd name="connsiteY1" fmla="*/ 7620 h 2080260"/>
                  <a:gd name="connsiteX2" fmla="*/ 1013460 w 1013460"/>
                  <a:gd name="connsiteY2" fmla="*/ 0 h 2080260"/>
                  <a:gd name="connsiteX3" fmla="*/ 1005840 w 1013460"/>
                  <a:gd name="connsiteY3" fmla="*/ 2080260 h 2080260"/>
                  <a:gd name="connsiteX4" fmla="*/ 0 w 1013460"/>
                  <a:gd name="connsiteY4" fmla="*/ 204978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3460" h="2080260">
                    <a:moveTo>
                      <a:pt x="0" y="2049780"/>
                    </a:moveTo>
                    <a:lnTo>
                      <a:pt x="259080" y="7620"/>
                    </a:lnTo>
                    <a:lnTo>
                      <a:pt x="1013460" y="0"/>
                    </a:lnTo>
                    <a:lnTo>
                      <a:pt x="1005840" y="2080260"/>
                    </a:lnTo>
                    <a:lnTo>
                      <a:pt x="0" y="2049780"/>
                    </a:lnTo>
                    <a:close/>
                  </a:path>
                </a:pathLst>
              </a:custGeom>
              <a:solidFill>
                <a:srgbClr val="45DB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122419" y="-7620"/>
                <a:ext cx="990600" cy="2072640"/>
              </a:xfrm>
              <a:custGeom>
                <a:avLst/>
                <a:gdLst>
                  <a:gd name="connsiteX0" fmla="*/ 0 w 990600"/>
                  <a:gd name="connsiteY0" fmla="*/ 2072640 h 2072640"/>
                  <a:gd name="connsiteX1" fmla="*/ 0 w 990600"/>
                  <a:gd name="connsiteY1" fmla="*/ 0 h 2072640"/>
                  <a:gd name="connsiteX2" fmla="*/ 746760 w 990600"/>
                  <a:gd name="connsiteY2" fmla="*/ 0 h 2072640"/>
                  <a:gd name="connsiteX3" fmla="*/ 990600 w 990600"/>
                  <a:gd name="connsiteY3" fmla="*/ 2057400 h 2072640"/>
                  <a:gd name="connsiteX4" fmla="*/ 0 w 990600"/>
                  <a:gd name="connsiteY4" fmla="*/ 2072640 h 20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2072640">
                    <a:moveTo>
                      <a:pt x="0" y="2072640"/>
                    </a:moveTo>
                    <a:lnTo>
                      <a:pt x="0" y="0"/>
                    </a:lnTo>
                    <a:lnTo>
                      <a:pt x="746760" y="0"/>
                    </a:lnTo>
                    <a:lnTo>
                      <a:pt x="990600" y="2057400"/>
                    </a:lnTo>
                    <a:lnTo>
                      <a:pt x="0" y="20726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876798" y="-7620"/>
                <a:ext cx="1234440" cy="2057400"/>
              </a:xfrm>
              <a:custGeom>
                <a:avLst/>
                <a:gdLst>
                  <a:gd name="connsiteX0" fmla="*/ 236220 w 1234440"/>
                  <a:gd name="connsiteY0" fmla="*/ 2057400 h 2057400"/>
                  <a:gd name="connsiteX1" fmla="*/ 0 w 1234440"/>
                  <a:gd name="connsiteY1" fmla="*/ 0 h 2057400"/>
                  <a:gd name="connsiteX2" fmla="*/ 739140 w 1234440"/>
                  <a:gd name="connsiteY2" fmla="*/ 7620 h 2057400"/>
                  <a:gd name="connsiteX3" fmla="*/ 1234440 w 1234440"/>
                  <a:gd name="connsiteY3" fmla="*/ 2057400 h 2057400"/>
                  <a:gd name="connsiteX4" fmla="*/ 236220 w 1234440"/>
                  <a:gd name="connsiteY4" fmla="*/ 205740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440" h="2057400">
                    <a:moveTo>
                      <a:pt x="236220" y="2057400"/>
                    </a:moveTo>
                    <a:lnTo>
                      <a:pt x="0" y="0"/>
                    </a:lnTo>
                    <a:lnTo>
                      <a:pt x="739140" y="7620"/>
                    </a:lnTo>
                    <a:lnTo>
                      <a:pt x="1234440" y="2057400"/>
                    </a:lnTo>
                    <a:lnTo>
                      <a:pt x="236220" y="2057400"/>
                    </a:lnTo>
                    <a:close/>
                  </a:path>
                </a:pathLst>
              </a:custGeom>
              <a:solidFill>
                <a:srgbClr val="45DB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5608321" y="-7620"/>
                <a:ext cx="1485899" cy="2080260"/>
              </a:xfrm>
              <a:custGeom>
                <a:avLst/>
                <a:gdLst>
                  <a:gd name="connsiteX0" fmla="*/ 495300 w 1485900"/>
                  <a:gd name="connsiteY0" fmla="*/ 2065020 h 2080260"/>
                  <a:gd name="connsiteX1" fmla="*/ 0 w 1485900"/>
                  <a:gd name="connsiteY1" fmla="*/ 0 h 2080260"/>
                  <a:gd name="connsiteX2" fmla="*/ 640080 w 1485900"/>
                  <a:gd name="connsiteY2" fmla="*/ 0 h 2080260"/>
                  <a:gd name="connsiteX3" fmla="*/ 1485900 w 1485900"/>
                  <a:gd name="connsiteY3" fmla="*/ 2080260 h 2080260"/>
                  <a:gd name="connsiteX4" fmla="*/ 495300 w 1485900"/>
                  <a:gd name="connsiteY4" fmla="*/ 2065020 h 208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2080260">
                    <a:moveTo>
                      <a:pt x="495300" y="2065020"/>
                    </a:moveTo>
                    <a:lnTo>
                      <a:pt x="0" y="0"/>
                    </a:lnTo>
                    <a:lnTo>
                      <a:pt x="640080" y="0"/>
                    </a:lnTo>
                    <a:lnTo>
                      <a:pt x="1485900" y="2080260"/>
                    </a:lnTo>
                    <a:lnTo>
                      <a:pt x="495300" y="20650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rapezoid 44"/>
            <p:cNvSpPr/>
            <p:nvPr/>
          </p:nvSpPr>
          <p:spPr>
            <a:xfrm flipV="1">
              <a:off x="2327767" y="4327163"/>
              <a:ext cx="4061746" cy="1295400"/>
            </a:xfrm>
            <a:prstGeom prst="trapezoid">
              <a:avLst>
                <a:gd name="adj" fmla="val 22500"/>
              </a:avLst>
            </a:prstGeom>
            <a:solidFill>
              <a:srgbClr val="26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66700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90576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14452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38328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362204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386080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409956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33832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57708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481584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505460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529336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553212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577088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6009640" y="4327163"/>
              <a:ext cx="73660" cy="1295400"/>
              <a:chOff x="2667000" y="4191000"/>
              <a:chExt cx="73660" cy="12954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 flipV="1">
                <a:off x="2667000" y="4191000"/>
                <a:ext cx="0" cy="12954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2740660" y="4191000"/>
                <a:ext cx="0" cy="1295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rapezoid 152"/>
            <p:cNvSpPr/>
            <p:nvPr/>
          </p:nvSpPr>
          <p:spPr>
            <a:xfrm flipV="1">
              <a:off x="2327767" y="4327163"/>
              <a:ext cx="4061746" cy="533400"/>
            </a:xfrm>
            <a:prstGeom prst="trapezoid">
              <a:avLst>
                <a:gd name="adj" fmla="val 22500"/>
              </a:avLst>
            </a:prstGeom>
            <a:solidFill>
              <a:schemeClr val="tx1">
                <a:lumMod val="75000"/>
                <a:lumOff val="2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onut 160"/>
            <p:cNvSpPr/>
            <p:nvPr/>
          </p:nvSpPr>
          <p:spPr>
            <a:xfrm>
              <a:off x="2933700" y="5249682"/>
              <a:ext cx="1239520" cy="1250132"/>
            </a:xfrm>
            <a:prstGeom prst="donut">
              <a:avLst>
                <a:gd name="adj" fmla="val 13667"/>
              </a:avLst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33700" y="5248686"/>
              <a:ext cx="1239520" cy="1250132"/>
              <a:chOff x="1524000" y="5229635"/>
              <a:chExt cx="1239520" cy="1250132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1524000" y="5229635"/>
                <a:ext cx="1239520" cy="1250132"/>
                <a:chOff x="1524000" y="5229635"/>
                <a:chExt cx="1239520" cy="1250132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136826" y="5229635"/>
                  <a:ext cx="6934" cy="1250132"/>
                </a:xfrm>
                <a:prstGeom prst="line">
                  <a:avLst/>
                </a:prstGeom>
                <a:ln w="57150">
                  <a:solidFill>
                    <a:srgbClr val="822B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endCxn id="161" idx="6"/>
                </p:cNvCxnSpPr>
                <p:nvPr/>
              </p:nvCxnSpPr>
              <p:spPr>
                <a:xfrm>
                  <a:off x="1524000" y="5854701"/>
                  <a:ext cx="1239520" cy="996"/>
                </a:xfrm>
                <a:prstGeom prst="line">
                  <a:avLst/>
                </a:prstGeom>
                <a:ln w="57150">
                  <a:solidFill>
                    <a:srgbClr val="822B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2789897">
                <a:off x="1709447" y="5421694"/>
                <a:ext cx="872483" cy="886856"/>
                <a:chOff x="1701865" y="5403249"/>
                <a:chExt cx="872483" cy="886856"/>
              </a:xfrm>
            </p:grpSpPr>
            <p:cxnSp>
              <p:nvCxnSpPr>
                <p:cNvPr id="170" name="Straight Connector 169"/>
                <p:cNvCxnSpPr>
                  <a:endCxn id="161" idx="3"/>
                </p:cNvCxnSpPr>
                <p:nvPr/>
              </p:nvCxnSpPr>
              <p:spPr>
                <a:xfrm rot="18810103" flipH="1">
                  <a:off x="1699420" y="5417553"/>
                  <a:ext cx="886856" cy="858248"/>
                </a:xfrm>
                <a:prstGeom prst="line">
                  <a:avLst/>
                </a:prstGeom>
                <a:ln w="57150">
                  <a:solidFill>
                    <a:srgbClr val="822B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161" idx="5"/>
                </p:cNvCxnSpPr>
                <p:nvPr/>
              </p:nvCxnSpPr>
              <p:spPr>
                <a:xfrm rot="18810103">
                  <a:off x="1705675" y="5405092"/>
                  <a:ext cx="864864" cy="872483"/>
                </a:xfrm>
                <a:prstGeom prst="line">
                  <a:avLst/>
                </a:prstGeom>
                <a:ln w="57150">
                  <a:solidFill>
                    <a:srgbClr val="822B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6" name="Oval 175"/>
            <p:cNvSpPr/>
            <p:nvPr/>
          </p:nvSpPr>
          <p:spPr>
            <a:xfrm>
              <a:off x="3439884" y="5759452"/>
              <a:ext cx="238760" cy="228600"/>
            </a:xfrm>
            <a:prstGeom prst="ellipse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Donut 176"/>
            <p:cNvSpPr/>
            <p:nvPr/>
          </p:nvSpPr>
          <p:spPr>
            <a:xfrm>
              <a:off x="3396828" y="5705478"/>
              <a:ext cx="324872" cy="336548"/>
            </a:xfrm>
            <a:prstGeom prst="donut">
              <a:avLst/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Arc 180"/>
            <p:cNvSpPr/>
            <p:nvPr/>
          </p:nvSpPr>
          <p:spPr>
            <a:xfrm>
              <a:off x="3000426" y="5278922"/>
              <a:ext cx="1092200" cy="1151117"/>
            </a:xfrm>
            <a:prstGeom prst="arc">
              <a:avLst>
                <a:gd name="adj1" fmla="val 148725"/>
                <a:gd name="adj2" fmla="val 7892242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596278" y="3022104"/>
              <a:ext cx="298538" cy="699558"/>
              <a:chOff x="3203317" y="2667000"/>
              <a:chExt cx="396998" cy="105834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203317" y="2667000"/>
                <a:ext cx="396998" cy="1058349"/>
                <a:chOff x="3203317" y="2667000"/>
                <a:chExt cx="396998" cy="1058349"/>
              </a:xfrm>
            </p:grpSpPr>
            <p:sp>
              <p:nvSpPr>
                <p:cNvPr id="2" name="Isosceles Triangle 1"/>
                <p:cNvSpPr/>
                <p:nvPr/>
              </p:nvSpPr>
              <p:spPr>
                <a:xfrm flipV="1">
                  <a:off x="3203317" y="2977653"/>
                  <a:ext cx="396998" cy="747696"/>
                </a:xfrm>
                <a:prstGeom prst="triangle">
                  <a:avLst/>
                </a:prstGeom>
                <a:solidFill>
                  <a:srgbClr val="FFB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 Same Side Corner Rectangle 2"/>
                <p:cNvSpPr/>
                <p:nvPr/>
              </p:nvSpPr>
              <p:spPr>
                <a:xfrm>
                  <a:off x="3203317" y="2814593"/>
                  <a:ext cx="396998" cy="17033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822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 Same Side Corner Rectangle 82"/>
                <p:cNvSpPr/>
                <p:nvPr/>
              </p:nvSpPr>
              <p:spPr>
                <a:xfrm>
                  <a:off x="3224488" y="2667000"/>
                  <a:ext cx="354653" cy="1999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/>
                <p:cNvSpPr/>
                <p:nvPr/>
              </p:nvSpPr>
              <p:spPr>
                <a:xfrm flipV="1">
                  <a:off x="3230041" y="2741981"/>
                  <a:ext cx="72887" cy="1999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ound Same Side Corner Rectangle 86"/>
                <p:cNvSpPr/>
                <p:nvPr/>
              </p:nvSpPr>
              <p:spPr>
                <a:xfrm flipV="1">
                  <a:off x="3325163" y="2777745"/>
                  <a:ext cx="72887" cy="1999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ound Same Side Corner Rectangle 87"/>
                <p:cNvSpPr/>
                <p:nvPr/>
              </p:nvSpPr>
              <p:spPr>
                <a:xfrm flipV="1">
                  <a:off x="3420496" y="2730237"/>
                  <a:ext cx="72887" cy="1999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ound Same Side Corner Rectangle 91"/>
                <p:cNvSpPr/>
                <p:nvPr/>
              </p:nvSpPr>
              <p:spPr>
                <a:xfrm flipV="1">
                  <a:off x="3506254" y="2777248"/>
                  <a:ext cx="72887" cy="19990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7" name="Oval 186"/>
              <p:cNvSpPr/>
              <p:nvPr/>
            </p:nvSpPr>
            <p:spPr>
              <a:xfrm>
                <a:off x="3283046" y="2696550"/>
                <a:ext cx="70042" cy="673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2" idx="2"/>
              </p:cNvCxnSpPr>
              <p:nvPr/>
            </p:nvCxnSpPr>
            <p:spPr>
              <a:xfrm>
                <a:off x="3203317" y="2977653"/>
                <a:ext cx="339380" cy="222747"/>
              </a:xfrm>
              <a:prstGeom prst="line">
                <a:avLst/>
              </a:pr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3232150" y="3105150"/>
                <a:ext cx="285750" cy="180975"/>
              </a:xfrm>
              <a:custGeom>
                <a:avLst/>
                <a:gdLst>
                  <a:gd name="connsiteX0" fmla="*/ 0 w 285750"/>
                  <a:gd name="connsiteY0" fmla="*/ 0 h 180975"/>
                  <a:gd name="connsiteX1" fmla="*/ 285750 w 285750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0" h="180975">
                    <a:moveTo>
                      <a:pt x="0" y="0"/>
                    </a:moveTo>
                    <a:lnTo>
                      <a:pt x="285750" y="18097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270250" y="3235325"/>
                <a:ext cx="225425" cy="136525"/>
              </a:xfrm>
              <a:custGeom>
                <a:avLst/>
                <a:gdLst>
                  <a:gd name="connsiteX0" fmla="*/ 0 w 225425"/>
                  <a:gd name="connsiteY0" fmla="*/ 0 h 136525"/>
                  <a:gd name="connsiteX1" fmla="*/ 225425 w 225425"/>
                  <a:gd name="connsiteY1" fmla="*/ 136525 h 13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425" h="136525">
                    <a:moveTo>
                      <a:pt x="0" y="0"/>
                    </a:moveTo>
                    <a:lnTo>
                      <a:pt x="225425" y="13652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3302000" y="3349625"/>
                <a:ext cx="171450" cy="104775"/>
              </a:xfrm>
              <a:custGeom>
                <a:avLst/>
                <a:gdLst>
                  <a:gd name="connsiteX0" fmla="*/ 0 w 171450"/>
                  <a:gd name="connsiteY0" fmla="*/ 0 h 104775"/>
                  <a:gd name="connsiteX1" fmla="*/ 171450 w 171450"/>
                  <a:gd name="connsiteY1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" h="104775">
                    <a:moveTo>
                      <a:pt x="0" y="0"/>
                    </a:moveTo>
                    <a:lnTo>
                      <a:pt x="171450" y="10477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330575" y="3448050"/>
                <a:ext cx="127000" cy="76200"/>
              </a:xfrm>
              <a:custGeom>
                <a:avLst/>
                <a:gdLst>
                  <a:gd name="connsiteX0" fmla="*/ 0 w 127000"/>
                  <a:gd name="connsiteY0" fmla="*/ 0 h 76200"/>
                  <a:gd name="connsiteX1" fmla="*/ 123825 w 127000"/>
                  <a:gd name="connsiteY1" fmla="*/ 76200 h 76200"/>
                  <a:gd name="connsiteX2" fmla="*/ 127000 w 127000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" h="76200">
                    <a:moveTo>
                      <a:pt x="0" y="0"/>
                    </a:moveTo>
                    <a:lnTo>
                      <a:pt x="123825" y="76200"/>
                    </a:lnTo>
                    <a:lnTo>
                      <a:pt x="127000" y="76200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3359150" y="3552825"/>
                <a:ext cx="73025" cy="44450"/>
              </a:xfrm>
              <a:custGeom>
                <a:avLst/>
                <a:gdLst>
                  <a:gd name="connsiteX0" fmla="*/ 0 w 73025"/>
                  <a:gd name="connsiteY0" fmla="*/ 0 h 44450"/>
                  <a:gd name="connsiteX1" fmla="*/ 73025 w 73025"/>
                  <a:gd name="connsiteY1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025" h="44450">
                    <a:moveTo>
                      <a:pt x="0" y="0"/>
                    </a:moveTo>
                    <a:lnTo>
                      <a:pt x="73025" y="44450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359150" y="2981325"/>
                <a:ext cx="206375" cy="127000"/>
              </a:xfrm>
              <a:custGeom>
                <a:avLst/>
                <a:gdLst>
                  <a:gd name="connsiteX0" fmla="*/ 0 w 206375"/>
                  <a:gd name="connsiteY0" fmla="*/ 0 h 127000"/>
                  <a:gd name="connsiteX1" fmla="*/ 206375 w 206375"/>
                  <a:gd name="connsiteY1" fmla="*/ 12700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6375" h="127000">
                    <a:moveTo>
                      <a:pt x="0" y="0"/>
                    </a:moveTo>
                    <a:lnTo>
                      <a:pt x="206375" y="127000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514725" y="2981325"/>
                <a:ext cx="69850" cy="44450"/>
              </a:xfrm>
              <a:custGeom>
                <a:avLst/>
                <a:gdLst>
                  <a:gd name="connsiteX0" fmla="*/ 0 w 69850"/>
                  <a:gd name="connsiteY0" fmla="*/ 0 h 44450"/>
                  <a:gd name="connsiteX1" fmla="*/ 69850 w 69850"/>
                  <a:gd name="connsiteY1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44450">
                    <a:moveTo>
                      <a:pt x="0" y="0"/>
                    </a:moveTo>
                    <a:lnTo>
                      <a:pt x="69850" y="44450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238500" y="2984500"/>
                <a:ext cx="136525" cy="123825"/>
              </a:xfrm>
              <a:custGeom>
                <a:avLst/>
                <a:gdLst>
                  <a:gd name="connsiteX0" fmla="*/ 136525 w 136525"/>
                  <a:gd name="connsiteY0" fmla="*/ 0 h 123825"/>
                  <a:gd name="connsiteX1" fmla="*/ 0 w 1365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525" h="123825">
                    <a:moveTo>
                      <a:pt x="136525" y="0"/>
                    </a:moveTo>
                    <a:lnTo>
                      <a:pt x="0" y="12382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263900" y="2981325"/>
                <a:ext cx="257175" cy="257175"/>
              </a:xfrm>
              <a:custGeom>
                <a:avLst/>
                <a:gdLst>
                  <a:gd name="connsiteX0" fmla="*/ 257175 w 257175"/>
                  <a:gd name="connsiteY0" fmla="*/ 0 h 257175"/>
                  <a:gd name="connsiteX1" fmla="*/ 0 w 257175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257175">
                    <a:moveTo>
                      <a:pt x="257175" y="0"/>
                    </a:moveTo>
                    <a:lnTo>
                      <a:pt x="0" y="25717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308350" y="3101975"/>
                <a:ext cx="250825" cy="250825"/>
              </a:xfrm>
              <a:custGeom>
                <a:avLst/>
                <a:gdLst>
                  <a:gd name="connsiteX0" fmla="*/ 250825 w 250825"/>
                  <a:gd name="connsiteY0" fmla="*/ 0 h 250825"/>
                  <a:gd name="connsiteX1" fmla="*/ 0 w 250825"/>
                  <a:gd name="connsiteY1" fmla="*/ 250825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825" h="250825">
                    <a:moveTo>
                      <a:pt x="250825" y="0"/>
                    </a:moveTo>
                    <a:lnTo>
                      <a:pt x="0" y="25082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3336925" y="3286125"/>
                <a:ext cx="177800" cy="165100"/>
              </a:xfrm>
              <a:custGeom>
                <a:avLst/>
                <a:gdLst>
                  <a:gd name="connsiteX0" fmla="*/ 177800 w 177800"/>
                  <a:gd name="connsiteY0" fmla="*/ 0 h 165100"/>
                  <a:gd name="connsiteX1" fmla="*/ 0 w 177800"/>
                  <a:gd name="connsiteY1" fmla="*/ 16510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800" h="165100">
                    <a:moveTo>
                      <a:pt x="177800" y="0"/>
                    </a:moveTo>
                    <a:lnTo>
                      <a:pt x="0" y="165100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359150" y="3448050"/>
                <a:ext cx="111125" cy="111125"/>
              </a:xfrm>
              <a:custGeom>
                <a:avLst/>
                <a:gdLst>
                  <a:gd name="connsiteX0" fmla="*/ 111125 w 111125"/>
                  <a:gd name="connsiteY0" fmla="*/ 0 h 111125"/>
                  <a:gd name="connsiteX1" fmla="*/ 0 w 111125"/>
                  <a:gd name="connsiteY1" fmla="*/ 111125 h 1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25" h="111125">
                    <a:moveTo>
                      <a:pt x="111125" y="0"/>
                    </a:moveTo>
                    <a:lnTo>
                      <a:pt x="0" y="111125"/>
                    </a:lnTo>
                  </a:path>
                </a:pathLst>
              </a:custGeom>
              <a:ln>
                <a:solidFill>
                  <a:srgbClr val="822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484715" y="2717958"/>
                <a:ext cx="66370" cy="63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364865" y="2796215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Isosceles Triangle 211"/>
            <p:cNvSpPr/>
            <p:nvPr/>
          </p:nvSpPr>
          <p:spPr>
            <a:xfrm flipV="1">
              <a:off x="4038852" y="3221733"/>
              <a:ext cx="298538" cy="494220"/>
            </a:xfrm>
            <a:prstGeom prst="triangle">
              <a:avLst/>
            </a:pr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ound Same Side Corner Rectangle 212"/>
            <p:cNvSpPr/>
            <p:nvPr/>
          </p:nvSpPr>
          <p:spPr>
            <a:xfrm>
              <a:off x="4038852" y="3113952"/>
              <a:ext cx="298538" cy="1125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ound Same Side Corner Rectangle 213"/>
            <p:cNvSpPr/>
            <p:nvPr/>
          </p:nvSpPr>
          <p:spPr>
            <a:xfrm>
              <a:off x="4054772" y="3016395"/>
              <a:ext cx="266695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 Same Side Corner Rectangle 214"/>
            <p:cNvSpPr/>
            <p:nvPr/>
          </p:nvSpPr>
          <p:spPr>
            <a:xfrm flipV="1">
              <a:off x="4058948" y="3065957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 Same Side Corner Rectangle 215"/>
            <p:cNvSpPr/>
            <p:nvPr/>
          </p:nvSpPr>
          <p:spPr>
            <a:xfrm flipV="1">
              <a:off x="4130479" y="3089596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ound Same Side Corner Rectangle 216"/>
            <p:cNvSpPr/>
            <p:nvPr/>
          </p:nvSpPr>
          <p:spPr>
            <a:xfrm flipV="1">
              <a:off x="4202168" y="3058194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 Same Side Corner Rectangle 217"/>
            <p:cNvSpPr/>
            <p:nvPr/>
          </p:nvSpPr>
          <p:spPr>
            <a:xfrm flipV="1">
              <a:off x="4266657" y="3089268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098807" y="3035927"/>
              <a:ext cx="52671" cy="44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>
              <a:stCxn id="212" idx="2"/>
            </p:cNvCxnSpPr>
            <p:nvPr/>
          </p:nvCxnSpPr>
          <p:spPr>
            <a:xfrm>
              <a:off x="4038852" y="3221733"/>
              <a:ext cx="255210" cy="147234"/>
            </a:xfrm>
            <a:prstGeom prst="line">
              <a:avLst/>
            </a:pr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4060534" y="3306008"/>
              <a:ext cx="214881" cy="119623"/>
            </a:xfrm>
            <a:custGeom>
              <a:avLst/>
              <a:gdLst>
                <a:gd name="connsiteX0" fmla="*/ 0 w 285750"/>
                <a:gd name="connsiteY0" fmla="*/ 0 h 180975"/>
                <a:gd name="connsiteX1" fmla="*/ 285750 w 285750"/>
                <a:gd name="connsiteY1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80975">
                  <a:moveTo>
                    <a:pt x="0" y="0"/>
                  </a:moveTo>
                  <a:lnTo>
                    <a:pt x="285750" y="1809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4089185" y="3392052"/>
              <a:ext cx="169517" cy="90242"/>
            </a:xfrm>
            <a:custGeom>
              <a:avLst/>
              <a:gdLst>
                <a:gd name="connsiteX0" fmla="*/ 0 w 225425"/>
                <a:gd name="connsiteY0" fmla="*/ 0 h 136525"/>
                <a:gd name="connsiteX1" fmla="*/ 225425 w 225425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25" h="136525">
                  <a:moveTo>
                    <a:pt x="0" y="0"/>
                  </a:moveTo>
                  <a:lnTo>
                    <a:pt x="225425" y="1365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4113060" y="3467603"/>
              <a:ext cx="128928" cy="69255"/>
            </a:xfrm>
            <a:custGeom>
              <a:avLst/>
              <a:gdLst>
                <a:gd name="connsiteX0" fmla="*/ 0 w 171450"/>
                <a:gd name="connsiteY0" fmla="*/ 0 h 104775"/>
                <a:gd name="connsiteX1" fmla="*/ 171450 w 171450"/>
                <a:gd name="connsiteY1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0" y="0"/>
                  </a:moveTo>
                  <a:lnTo>
                    <a:pt x="171450" y="1047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4134549" y="3532661"/>
              <a:ext cx="95503" cy="50367"/>
            </a:xfrm>
            <a:custGeom>
              <a:avLst/>
              <a:gdLst>
                <a:gd name="connsiteX0" fmla="*/ 0 w 127000"/>
                <a:gd name="connsiteY0" fmla="*/ 0 h 76200"/>
                <a:gd name="connsiteX1" fmla="*/ 123825 w 127000"/>
                <a:gd name="connsiteY1" fmla="*/ 76200 h 76200"/>
                <a:gd name="connsiteX2" fmla="*/ 127000 w 12700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76200">
                  <a:moveTo>
                    <a:pt x="0" y="0"/>
                  </a:moveTo>
                  <a:lnTo>
                    <a:pt x="123825" y="76200"/>
                  </a:lnTo>
                  <a:lnTo>
                    <a:pt x="127000" y="762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4156037" y="3601916"/>
              <a:ext cx="54914" cy="29381"/>
            </a:xfrm>
            <a:custGeom>
              <a:avLst/>
              <a:gdLst>
                <a:gd name="connsiteX0" fmla="*/ 0 w 73025"/>
                <a:gd name="connsiteY0" fmla="*/ 0 h 44450"/>
                <a:gd name="connsiteX1" fmla="*/ 73025 w 73025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025" h="44450">
                  <a:moveTo>
                    <a:pt x="0" y="0"/>
                  </a:moveTo>
                  <a:lnTo>
                    <a:pt x="73025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4156037" y="3224161"/>
              <a:ext cx="155192" cy="83946"/>
            </a:xfrm>
            <a:custGeom>
              <a:avLst/>
              <a:gdLst>
                <a:gd name="connsiteX0" fmla="*/ 0 w 206375"/>
                <a:gd name="connsiteY0" fmla="*/ 0 h 127000"/>
                <a:gd name="connsiteX1" fmla="*/ 206375 w 206375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375" h="127000">
                  <a:moveTo>
                    <a:pt x="0" y="0"/>
                  </a:moveTo>
                  <a:lnTo>
                    <a:pt x="206375" y="1270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4273027" y="3224161"/>
              <a:ext cx="52526" cy="29381"/>
            </a:xfrm>
            <a:custGeom>
              <a:avLst/>
              <a:gdLst>
                <a:gd name="connsiteX0" fmla="*/ 0 w 69850"/>
                <a:gd name="connsiteY0" fmla="*/ 0 h 44450"/>
                <a:gd name="connsiteX1" fmla="*/ 69850 w 69850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44450">
                  <a:moveTo>
                    <a:pt x="0" y="0"/>
                  </a:moveTo>
                  <a:lnTo>
                    <a:pt x="69850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4065309" y="3226259"/>
              <a:ext cx="102665" cy="81847"/>
            </a:xfrm>
            <a:custGeom>
              <a:avLst/>
              <a:gdLst>
                <a:gd name="connsiteX0" fmla="*/ 136525 w 136525"/>
                <a:gd name="connsiteY0" fmla="*/ 0 h 123825"/>
                <a:gd name="connsiteX1" fmla="*/ 0 w 13652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123825">
                  <a:moveTo>
                    <a:pt x="136525" y="0"/>
                  </a:moveTo>
                  <a:lnTo>
                    <a:pt x="0" y="123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4084410" y="3224161"/>
              <a:ext cx="193393" cy="169990"/>
            </a:xfrm>
            <a:custGeom>
              <a:avLst/>
              <a:gdLst>
                <a:gd name="connsiteX0" fmla="*/ 257175 w 257175"/>
                <a:gd name="connsiteY0" fmla="*/ 0 h 257175"/>
                <a:gd name="connsiteX1" fmla="*/ 0 w 257175"/>
                <a:gd name="connsiteY1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57175" y="0"/>
                  </a:moveTo>
                  <a:lnTo>
                    <a:pt x="0" y="2571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4117836" y="3303909"/>
              <a:ext cx="188618" cy="165793"/>
            </a:xfrm>
            <a:custGeom>
              <a:avLst/>
              <a:gdLst>
                <a:gd name="connsiteX0" fmla="*/ 250825 w 250825"/>
                <a:gd name="connsiteY0" fmla="*/ 0 h 250825"/>
                <a:gd name="connsiteX1" fmla="*/ 0 w 250825"/>
                <a:gd name="connsiteY1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825" h="250825">
                  <a:moveTo>
                    <a:pt x="250825" y="0"/>
                  </a:moveTo>
                  <a:lnTo>
                    <a:pt x="0" y="250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4139324" y="3425630"/>
              <a:ext cx="133704" cy="109129"/>
            </a:xfrm>
            <a:custGeom>
              <a:avLst/>
              <a:gdLst>
                <a:gd name="connsiteX0" fmla="*/ 177800 w 177800"/>
                <a:gd name="connsiteY0" fmla="*/ 0 h 165100"/>
                <a:gd name="connsiteX1" fmla="*/ 0 w 177800"/>
                <a:gd name="connsiteY1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00" h="165100">
                  <a:moveTo>
                    <a:pt x="177800" y="0"/>
                  </a:moveTo>
                  <a:lnTo>
                    <a:pt x="0" y="1651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4156037" y="3532661"/>
              <a:ext cx="83565" cy="73453"/>
            </a:xfrm>
            <a:custGeom>
              <a:avLst/>
              <a:gdLst>
                <a:gd name="connsiteX0" fmla="*/ 111125 w 111125"/>
                <a:gd name="connsiteY0" fmla="*/ 0 h 111125"/>
                <a:gd name="connsiteX1" fmla="*/ 0 w 111125"/>
                <a:gd name="connsiteY1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125" h="111125">
                  <a:moveTo>
                    <a:pt x="111125" y="0"/>
                  </a:moveTo>
                  <a:lnTo>
                    <a:pt x="0" y="1111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50460" y="3050078"/>
              <a:ext cx="49909" cy="42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160334" y="3101805"/>
              <a:ext cx="34381" cy="30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 flipV="1">
              <a:off x="4481426" y="3216024"/>
              <a:ext cx="298538" cy="494220"/>
            </a:xfrm>
            <a:prstGeom prst="triangle">
              <a:avLst/>
            </a:pr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 Same Side Corner Rectangle 237"/>
            <p:cNvSpPr/>
            <p:nvPr/>
          </p:nvSpPr>
          <p:spPr>
            <a:xfrm>
              <a:off x="4481426" y="3108243"/>
              <a:ext cx="298538" cy="1125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ound Same Side Corner Rectangle 238"/>
            <p:cNvSpPr/>
            <p:nvPr/>
          </p:nvSpPr>
          <p:spPr>
            <a:xfrm>
              <a:off x="4497346" y="3010686"/>
              <a:ext cx="266695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ound Same Side Corner Rectangle 239"/>
            <p:cNvSpPr/>
            <p:nvPr/>
          </p:nvSpPr>
          <p:spPr>
            <a:xfrm flipV="1">
              <a:off x="4501522" y="3060248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ound Same Side Corner Rectangle 240"/>
            <p:cNvSpPr/>
            <p:nvPr/>
          </p:nvSpPr>
          <p:spPr>
            <a:xfrm flipV="1">
              <a:off x="4573053" y="3083887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ound Same Side Corner Rectangle 241"/>
            <p:cNvSpPr/>
            <p:nvPr/>
          </p:nvSpPr>
          <p:spPr>
            <a:xfrm flipV="1">
              <a:off x="4644742" y="3052485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ound Same Side Corner Rectangle 242"/>
            <p:cNvSpPr/>
            <p:nvPr/>
          </p:nvSpPr>
          <p:spPr>
            <a:xfrm flipV="1">
              <a:off x="4709231" y="3083559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4541381" y="3030218"/>
              <a:ext cx="52671" cy="44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/>
            <p:cNvCxnSpPr>
              <a:stCxn id="237" idx="2"/>
            </p:cNvCxnSpPr>
            <p:nvPr/>
          </p:nvCxnSpPr>
          <p:spPr>
            <a:xfrm>
              <a:off x="4481426" y="3216024"/>
              <a:ext cx="255210" cy="147234"/>
            </a:xfrm>
            <a:prstGeom prst="line">
              <a:avLst/>
            </a:pr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/>
            <p:cNvSpPr/>
            <p:nvPr/>
          </p:nvSpPr>
          <p:spPr>
            <a:xfrm>
              <a:off x="4503108" y="3300299"/>
              <a:ext cx="214881" cy="119623"/>
            </a:xfrm>
            <a:custGeom>
              <a:avLst/>
              <a:gdLst>
                <a:gd name="connsiteX0" fmla="*/ 0 w 285750"/>
                <a:gd name="connsiteY0" fmla="*/ 0 h 180975"/>
                <a:gd name="connsiteX1" fmla="*/ 285750 w 285750"/>
                <a:gd name="connsiteY1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80975">
                  <a:moveTo>
                    <a:pt x="0" y="0"/>
                  </a:moveTo>
                  <a:lnTo>
                    <a:pt x="285750" y="1809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4531759" y="3386343"/>
              <a:ext cx="169517" cy="90242"/>
            </a:xfrm>
            <a:custGeom>
              <a:avLst/>
              <a:gdLst>
                <a:gd name="connsiteX0" fmla="*/ 0 w 225425"/>
                <a:gd name="connsiteY0" fmla="*/ 0 h 136525"/>
                <a:gd name="connsiteX1" fmla="*/ 225425 w 225425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25" h="136525">
                  <a:moveTo>
                    <a:pt x="0" y="0"/>
                  </a:moveTo>
                  <a:lnTo>
                    <a:pt x="225425" y="1365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4555634" y="3461894"/>
              <a:ext cx="128928" cy="69255"/>
            </a:xfrm>
            <a:custGeom>
              <a:avLst/>
              <a:gdLst>
                <a:gd name="connsiteX0" fmla="*/ 0 w 171450"/>
                <a:gd name="connsiteY0" fmla="*/ 0 h 104775"/>
                <a:gd name="connsiteX1" fmla="*/ 171450 w 171450"/>
                <a:gd name="connsiteY1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0" y="0"/>
                  </a:moveTo>
                  <a:lnTo>
                    <a:pt x="171450" y="1047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4577123" y="3526952"/>
              <a:ext cx="95503" cy="50367"/>
            </a:xfrm>
            <a:custGeom>
              <a:avLst/>
              <a:gdLst>
                <a:gd name="connsiteX0" fmla="*/ 0 w 127000"/>
                <a:gd name="connsiteY0" fmla="*/ 0 h 76200"/>
                <a:gd name="connsiteX1" fmla="*/ 123825 w 127000"/>
                <a:gd name="connsiteY1" fmla="*/ 76200 h 76200"/>
                <a:gd name="connsiteX2" fmla="*/ 127000 w 12700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76200">
                  <a:moveTo>
                    <a:pt x="0" y="0"/>
                  </a:moveTo>
                  <a:lnTo>
                    <a:pt x="123825" y="76200"/>
                  </a:lnTo>
                  <a:lnTo>
                    <a:pt x="127000" y="762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4598611" y="3596207"/>
              <a:ext cx="54914" cy="29381"/>
            </a:xfrm>
            <a:custGeom>
              <a:avLst/>
              <a:gdLst>
                <a:gd name="connsiteX0" fmla="*/ 0 w 73025"/>
                <a:gd name="connsiteY0" fmla="*/ 0 h 44450"/>
                <a:gd name="connsiteX1" fmla="*/ 73025 w 73025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025" h="44450">
                  <a:moveTo>
                    <a:pt x="0" y="0"/>
                  </a:moveTo>
                  <a:lnTo>
                    <a:pt x="73025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4598611" y="3218452"/>
              <a:ext cx="155192" cy="83946"/>
            </a:xfrm>
            <a:custGeom>
              <a:avLst/>
              <a:gdLst>
                <a:gd name="connsiteX0" fmla="*/ 0 w 206375"/>
                <a:gd name="connsiteY0" fmla="*/ 0 h 127000"/>
                <a:gd name="connsiteX1" fmla="*/ 206375 w 206375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375" h="127000">
                  <a:moveTo>
                    <a:pt x="0" y="0"/>
                  </a:moveTo>
                  <a:lnTo>
                    <a:pt x="206375" y="1270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4715601" y="3218452"/>
              <a:ext cx="52526" cy="29381"/>
            </a:xfrm>
            <a:custGeom>
              <a:avLst/>
              <a:gdLst>
                <a:gd name="connsiteX0" fmla="*/ 0 w 69850"/>
                <a:gd name="connsiteY0" fmla="*/ 0 h 44450"/>
                <a:gd name="connsiteX1" fmla="*/ 69850 w 69850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44450">
                  <a:moveTo>
                    <a:pt x="0" y="0"/>
                  </a:moveTo>
                  <a:lnTo>
                    <a:pt x="69850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4507883" y="3220550"/>
              <a:ext cx="102665" cy="81847"/>
            </a:xfrm>
            <a:custGeom>
              <a:avLst/>
              <a:gdLst>
                <a:gd name="connsiteX0" fmla="*/ 136525 w 136525"/>
                <a:gd name="connsiteY0" fmla="*/ 0 h 123825"/>
                <a:gd name="connsiteX1" fmla="*/ 0 w 13652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123825">
                  <a:moveTo>
                    <a:pt x="136525" y="0"/>
                  </a:moveTo>
                  <a:lnTo>
                    <a:pt x="0" y="123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4526984" y="3218452"/>
              <a:ext cx="193393" cy="169990"/>
            </a:xfrm>
            <a:custGeom>
              <a:avLst/>
              <a:gdLst>
                <a:gd name="connsiteX0" fmla="*/ 257175 w 257175"/>
                <a:gd name="connsiteY0" fmla="*/ 0 h 257175"/>
                <a:gd name="connsiteX1" fmla="*/ 0 w 257175"/>
                <a:gd name="connsiteY1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57175" y="0"/>
                  </a:moveTo>
                  <a:lnTo>
                    <a:pt x="0" y="2571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4560410" y="3298200"/>
              <a:ext cx="188618" cy="165793"/>
            </a:xfrm>
            <a:custGeom>
              <a:avLst/>
              <a:gdLst>
                <a:gd name="connsiteX0" fmla="*/ 250825 w 250825"/>
                <a:gd name="connsiteY0" fmla="*/ 0 h 250825"/>
                <a:gd name="connsiteX1" fmla="*/ 0 w 250825"/>
                <a:gd name="connsiteY1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825" h="250825">
                  <a:moveTo>
                    <a:pt x="250825" y="0"/>
                  </a:moveTo>
                  <a:lnTo>
                    <a:pt x="0" y="250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4581898" y="3419921"/>
              <a:ext cx="133704" cy="109129"/>
            </a:xfrm>
            <a:custGeom>
              <a:avLst/>
              <a:gdLst>
                <a:gd name="connsiteX0" fmla="*/ 177800 w 177800"/>
                <a:gd name="connsiteY0" fmla="*/ 0 h 165100"/>
                <a:gd name="connsiteX1" fmla="*/ 0 w 177800"/>
                <a:gd name="connsiteY1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00" h="165100">
                  <a:moveTo>
                    <a:pt x="177800" y="0"/>
                  </a:moveTo>
                  <a:lnTo>
                    <a:pt x="0" y="1651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4598611" y="3526952"/>
              <a:ext cx="83565" cy="73453"/>
            </a:xfrm>
            <a:custGeom>
              <a:avLst/>
              <a:gdLst>
                <a:gd name="connsiteX0" fmla="*/ 111125 w 111125"/>
                <a:gd name="connsiteY0" fmla="*/ 0 h 111125"/>
                <a:gd name="connsiteX1" fmla="*/ 0 w 111125"/>
                <a:gd name="connsiteY1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125" h="111125">
                  <a:moveTo>
                    <a:pt x="111125" y="0"/>
                  </a:moveTo>
                  <a:lnTo>
                    <a:pt x="0" y="1111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4693034" y="3044369"/>
              <a:ext cx="49909" cy="42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4602908" y="3096096"/>
              <a:ext cx="34381" cy="30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 flipV="1">
              <a:off x="4889036" y="3216024"/>
              <a:ext cx="298538" cy="494220"/>
            </a:xfrm>
            <a:prstGeom prst="triangle">
              <a:avLst/>
            </a:prstGeom>
            <a:solidFill>
              <a:srgbClr val="FFB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 Same Side Corner Rectangle 262"/>
            <p:cNvSpPr/>
            <p:nvPr/>
          </p:nvSpPr>
          <p:spPr>
            <a:xfrm>
              <a:off x="4889036" y="3108243"/>
              <a:ext cx="298538" cy="1125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 Same Side Corner Rectangle 263"/>
            <p:cNvSpPr/>
            <p:nvPr/>
          </p:nvSpPr>
          <p:spPr>
            <a:xfrm>
              <a:off x="4904956" y="3010686"/>
              <a:ext cx="266695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 flipV="1">
              <a:off x="4909132" y="3060248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 Same Side Corner Rectangle 265"/>
            <p:cNvSpPr/>
            <p:nvPr/>
          </p:nvSpPr>
          <p:spPr>
            <a:xfrm flipV="1">
              <a:off x="4980663" y="3083887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ound Same Side Corner Rectangle 266"/>
            <p:cNvSpPr/>
            <p:nvPr/>
          </p:nvSpPr>
          <p:spPr>
            <a:xfrm flipV="1">
              <a:off x="5052352" y="3052485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ound Same Side Corner Rectangle 267"/>
            <p:cNvSpPr/>
            <p:nvPr/>
          </p:nvSpPr>
          <p:spPr>
            <a:xfrm flipV="1">
              <a:off x="5116841" y="3083559"/>
              <a:ext cx="54810" cy="1321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4948991" y="3030218"/>
              <a:ext cx="52671" cy="44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62" idx="2"/>
            </p:cNvCxnSpPr>
            <p:nvPr/>
          </p:nvCxnSpPr>
          <p:spPr>
            <a:xfrm>
              <a:off x="4889036" y="3216024"/>
              <a:ext cx="255210" cy="147234"/>
            </a:xfrm>
            <a:prstGeom prst="line">
              <a:avLst/>
            </a:pr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 247"/>
            <p:cNvSpPr/>
            <p:nvPr/>
          </p:nvSpPr>
          <p:spPr>
            <a:xfrm>
              <a:off x="4910718" y="3300299"/>
              <a:ext cx="214881" cy="119623"/>
            </a:xfrm>
            <a:custGeom>
              <a:avLst/>
              <a:gdLst>
                <a:gd name="connsiteX0" fmla="*/ 0 w 285750"/>
                <a:gd name="connsiteY0" fmla="*/ 0 h 180975"/>
                <a:gd name="connsiteX1" fmla="*/ 285750 w 285750"/>
                <a:gd name="connsiteY1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0" h="180975">
                  <a:moveTo>
                    <a:pt x="0" y="0"/>
                  </a:moveTo>
                  <a:lnTo>
                    <a:pt x="285750" y="1809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4939369" y="3386343"/>
              <a:ext cx="169517" cy="90242"/>
            </a:xfrm>
            <a:custGeom>
              <a:avLst/>
              <a:gdLst>
                <a:gd name="connsiteX0" fmla="*/ 0 w 225425"/>
                <a:gd name="connsiteY0" fmla="*/ 0 h 136525"/>
                <a:gd name="connsiteX1" fmla="*/ 225425 w 225425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25" h="136525">
                  <a:moveTo>
                    <a:pt x="0" y="0"/>
                  </a:moveTo>
                  <a:lnTo>
                    <a:pt x="225425" y="1365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4963244" y="3461894"/>
              <a:ext cx="128928" cy="69255"/>
            </a:xfrm>
            <a:custGeom>
              <a:avLst/>
              <a:gdLst>
                <a:gd name="connsiteX0" fmla="*/ 0 w 171450"/>
                <a:gd name="connsiteY0" fmla="*/ 0 h 104775"/>
                <a:gd name="connsiteX1" fmla="*/ 171450 w 171450"/>
                <a:gd name="connsiteY1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450" h="104775">
                  <a:moveTo>
                    <a:pt x="0" y="0"/>
                  </a:moveTo>
                  <a:lnTo>
                    <a:pt x="171450" y="1047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4984733" y="3526952"/>
              <a:ext cx="95503" cy="50367"/>
            </a:xfrm>
            <a:custGeom>
              <a:avLst/>
              <a:gdLst>
                <a:gd name="connsiteX0" fmla="*/ 0 w 127000"/>
                <a:gd name="connsiteY0" fmla="*/ 0 h 76200"/>
                <a:gd name="connsiteX1" fmla="*/ 123825 w 127000"/>
                <a:gd name="connsiteY1" fmla="*/ 76200 h 76200"/>
                <a:gd name="connsiteX2" fmla="*/ 127000 w 127000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76200">
                  <a:moveTo>
                    <a:pt x="0" y="0"/>
                  </a:moveTo>
                  <a:lnTo>
                    <a:pt x="123825" y="76200"/>
                  </a:lnTo>
                  <a:lnTo>
                    <a:pt x="127000" y="762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5006221" y="3596207"/>
              <a:ext cx="54914" cy="29381"/>
            </a:xfrm>
            <a:custGeom>
              <a:avLst/>
              <a:gdLst>
                <a:gd name="connsiteX0" fmla="*/ 0 w 73025"/>
                <a:gd name="connsiteY0" fmla="*/ 0 h 44450"/>
                <a:gd name="connsiteX1" fmla="*/ 73025 w 73025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025" h="44450">
                  <a:moveTo>
                    <a:pt x="0" y="0"/>
                  </a:moveTo>
                  <a:lnTo>
                    <a:pt x="73025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5006221" y="3218452"/>
              <a:ext cx="155192" cy="83946"/>
            </a:xfrm>
            <a:custGeom>
              <a:avLst/>
              <a:gdLst>
                <a:gd name="connsiteX0" fmla="*/ 0 w 206375"/>
                <a:gd name="connsiteY0" fmla="*/ 0 h 127000"/>
                <a:gd name="connsiteX1" fmla="*/ 206375 w 206375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375" h="127000">
                  <a:moveTo>
                    <a:pt x="0" y="0"/>
                  </a:moveTo>
                  <a:lnTo>
                    <a:pt x="206375" y="1270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5123211" y="3218452"/>
              <a:ext cx="52526" cy="29381"/>
            </a:xfrm>
            <a:custGeom>
              <a:avLst/>
              <a:gdLst>
                <a:gd name="connsiteX0" fmla="*/ 0 w 69850"/>
                <a:gd name="connsiteY0" fmla="*/ 0 h 44450"/>
                <a:gd name="connsiteX1" fmla="*/ 69850 w 69850"/>
                <a:gd name="connsiteY1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44450">
                  <a:moveTo>
                    <a:pt x="0" y="0"/>
                  </a:moveTo>
                  <a:lnTo>
                    <a:pt x="69850" y="4445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4915493" y="3220550"/>
              <a:ext cx="102665" cy="81847"/>
            </a:xfrm>
            <a:custGeom>
              <a:avLst/>
              <a:gdLst>
                <a:gd name="connsiteX0" fmla="*/ 136525 w 136525"/>
                <a:gd name="connsiteY0" fmla="*/ 0 h 123825"/>
                <a:gd name="connsiteX1" fmla="*/ 0 w 13652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5" h="123825">
                  <a:moveTo>
                    <a:pt x="136525" y="0"/>
                  </a:moveTo>
                  <a:lnTo>
                    <a:pt x="0" y="123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4934594" y="3218452"/>
              <a:ext cx="193393" cy="169990"/>
            </a:xfrm>
            <a:custGeom>
              <a:avLst/>
              <a:gdLst>
                <a:gd name="connsiteX0" fmla="*/ 257175 w 257175"/>
                <a:gd name="connsiteY0" fmla="*/ 0 h 257175"/>
                <a:gd name="connsiteX1" fmla="*/ 0 w 257175"/>
                <a:gd name="connsiteY1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75" h="257175">
                  <a:moveTo>
                    <a:pt x="257175" y="0"/>
                  </a:moveTo>
                  <a:lnTo>
                    <a:pt x="0" y="25717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4968020" y="3298200"/>
              <a:ext cx="188618" cy="165793"/>
            </a:xfrm>
            <a:custGeom>
              <a:avLst/>
              <a:gdLst>
                <a:gd name="connsiteX0" fmla="*/ 250825 w 250825"/>
                <a:gd name="connsiteY0" fmla="*/ 0 h 250825"/>
                <a:gd name="connsiteX1" fmla="*/ 0 w 250825"/>
                <a:gd name="connsiteY1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825" h="250825">
                  <a:moveTo>
                    <a:pt x="250825" y="0"/>
                  </a:moveTo>
                  <a:lnTo>
                    <a:pt x="0" y="2508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4989508" y="3419921"/>
              <a:ext cx="133704" cy="109129"/>
            </a:xfrm>
            <a:custGeom>
              <a:avLst/>
              <a:gdLst>
                <a:gd name="connsiteX0" fmla="*/ 177800 w 177800"/>
                <a:gd name="connsiteY0" fmla="*/ 0 h 165100"/>
                <a:gd name="connsiteX1" fmla="*/ 0 w 177800"/>
                <a:gd name="connsiteY1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00" h="165100">
                  <a:moveTo>
                    <a:pt x="177800" y="0"/>
                  </a:moveTo>
                  <a:lnTo>
                    <a:pt x="0" y="165100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5006221" y="3526952"/>
              <a:ext cx="83565" cy="73453"/>
            </a:xfrm>
            <a:custGeom>
              <a:avLst/>
              <a:gdLst>
                <a:gd name="connsiteX0" fmla="*/ 111125 w 111125"/>
                <a:gd name="connsiteY0" fmla="*/ 0 h 111125"/>
                <a:gd name="connsiteX1" fmla="*/ 0 w 111125"/>
                <a:gd name="connsiteY1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125" h="111125">
                  <a:moveTo>
                    <a:pt x="111125" y="0"/>
                  </a:moveTo>
                  <a:lnTo>
                    <a:pt x="0" y="111125"/>
                  </a:lnTo>
                </a:path>
              </a:pathLst>
            </a:custGeom>
            <a:ln>
              <a:solidFill>
                <a:srgbClr val="8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5100644" y="3044369"/>
              <a:ext cx="49909" cy="42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010518" y="3096096"/>
              <a:ext cx="34381" cy="30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ame Side Corner Rectangle 62"/>
            <p:cNvSpPr/>
            <p:nvPr/>
          </p:nvSpPr>
          <p:spPr>
            <a:xfrm>
              <a:off x="3480666" y="2732734"/>
              <a:ext cx="1836420" cy="1066800"/>
            </a:xfrm>
            <a:prstGeom prst="round2SameRect">
              <a:avLst/>
            </a:prstGeom>
            <a:solidFill>
              <a:schemeClr val="bg1">
                <a:alpha val="42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rapezoid 153"/>
            <p:cNvSpPr/>
            <p:nvPr/>
          </p:nvSpPr>
          <p:spPr>
            <a:xfrm flipV="1">
              <a:off x="1971040" y="3810000"/>
              <a:ext cx="4734560" cy="754600"/>
            </a:xfrm>
            <a:prstGeom prst="trapezoid">
              <a:avLst>
                <a:gd name="adj" fmla="val 22500"/>
              </a:avLst>
            </a:prstGeom>
            <a:solidFill>
              <a:srgbClr val="23B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2189076" y="3946162"/>
              <a:ext cx="4419600" cy="454660"/>
              <a:chOff x="2133600" y="3946163"/>
              <a:chExt cx="4419600" cy="454660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2133600" y="3946163"/>
                <a:ext cx="44196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2324100" y="4052843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2593340" y="4253503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4" name="Oval 273"/>
          <p:cNvSpPr/>
          <p:nvPr/>
        </p:nvSpPr>
        <p:spPr>
          <a:xfrm>
            <a:off x="3647" y="2510671"/>
            <a:ext cx="9140353" cy="1747226"/>
          </a:xfrm>
          <a:custGeom>
            <a:avLst/>
            <a:gdLst/>
            <a:ahLst/>
            <a:cxnLst/>
            <a:rect l="l" t="t" r="r" b="b"/>
            <a:pathLst>
              <a:path w="9795131" h="1580959">
                <a:moveTo>
                  <a:pt x="4767924" y="457424"/>
                </a:moveTo>
                <a:cubicBezTo>
                  <a:pt x="5083612" y="457424"/>
                  <a:pt x="5373678" y="562932"/>
                  <a:pt x="5601639" y="739861"/>
                </a:cubicBezTo>
                <a:cubicBezTo>
                  <a:pt x="5740759" y="609688"/>
                  <a:pt x="5926713" y="532067"/>
                  <a:pt x="6130453" y="532067"/>
                </a:cubicBezTo>
                <a:cubicBezTo>
                  <a:pt x="6413152" y="532067"/>
                  <a:pt x="6661607" y="681509"/>
                  <a:pt x="6802603" y="907950"/>
                </a:cubicBezTo>
                <a:cubicBezTo>
                  <a:pt x="7022114" y="752069"/>
                  <a:pt x="7293632" y="660751"/>
                  <a:pt x="7587324" y="660751"/>
                </a:cubicBezTo>
                <a:cubicBezTo>
                  <a:pt x="7983833" y="660751"/>
                  <a:pt x="8339923" y="827198"/>
                  <a:pt x="8583138" y="1092375"/>
                </a:cubicBezTo>
                <a:cubicBezTo>
                  <a:pt x="8707968" y="1008010"/>
                  <a:pt x="8857831" y="959561"/>
                  <a:pt x="9018796" y="959561"/>
                </a:cubicBezTo>
                <a:cubicBezTo>
                  <a:pt x="9394973" y="959561"/>
                  <a:pt x="9710515" y="1224172"/>
                  <a:pt x="9795131" y="1580959"/>
                </a:cubicBezTo>
                <a:lnTo>
                  <a:pt x="0" y="1580959"/>
                </a:lnTo>
                <a:cubicBezTo>
                  <a:pt x="35976" y="1077848"/>
                  <a:pt x="464173" y="681016"/>
                  <a:pt x="986953" y="681016"/>
                </a:cubicBezTo>
                <a:cubicBezTo>
                  <a:pt x="1308708" y="681016"/>
                  <a:pt x="1594634" y="831337"/>
                  <a:pt x="1772618" y="1066526"/>
                </a:cubicBezTo>
                <a:cubicBezTo>
                  <a:pt x="1837846" y="1047916"/>
                  <a:pt x="1906622" y="1038508"/>
                  <a:pt x="1977553" y="1038508"/>
                </a:cubicBezTo>
                <a:cubicBezTo>
                  <a:pt x="2161376" y="1038508"/>
                  <a:pt x="2330720" y="1101694"/>
                  <a:pt x="2463793" y="1210498"/>
                </a:cubicBezTo>
                <a:cubicBezTo>
                  <a:pt x="2607473" y="1012665"/>
                  <a:pt x="2838627" y="886108"/>
                  <a:pt x="3098782" y="886108"/>
                </a:cubicBezTo>
                <a:cubicBezTo>
                  <a:pt x="3299383" y="886108"/>
                  <a:pt x="3482742" y="961355"/>
                  <a:pt x="3620882" y="1088255"/>
                </a:cubicBezTo>
                <a:cubicBezTo>
                  <a:pt x="3851828" y="710327"/>
                  <a:pt x="4279169" y="457424"/>
                  <a:pt x="4767924" y="457424"/>
                </a:cubicBezTo>
                <a:close/>
                <a:moveTo>
                  <a:pt x="7868766" y="408737"/>
                </a:moveTo>
                <a:cubicBezTo>
                  <a:pt x="7924002" y="408737"/>
                  <a:pt x="7968779" y="454378"/>
                  <a:pt x="7968779" y="510678"/>
                </a:cubicBezTo>
                <a:cubicBezTo>
                  <a:pt x="7968779" y="566978"/>
                  <a:pt x="7924002" y="612619"/>
                  <a:pt x="7868766" y="612619"/>
                </a:cubicBezTo>
                <a:cubicBezTo>
                  <a:pt x="7813530" y="612619"/>
                  <a:pt x="7768753" y="566978"/>
                  <a:pt x="7768753" y="510678"/>
                </a:cubicBezTo>
                <a:cubicBezTo>
                  <a:pt x="7768753" y="454378"/>
                  <a:pt x="7813530" y="408737"/>
                  <a:pt x="7868766" y="408737"/>
                </a:cubicBezTo>
                <a:close/>
                <a:moveTo>
                  <a:pt x="2377603" y="162274"/>
                </a:moveTo>
                <a:cubicBezTo>
                  <a:pt x="2598545" y="162274"/>
                  <a:pt x="2777653" y="344835"/>
                  <a:pt x="2777653" y="570035"/>
                </a:cubicBezTo>
                <a:cubicBezTo>
                  <a:pt x="2777653" y="795235"/>
                  <a:pt x="2598545" y="977796"/>
                  <a:pt x="2377603" y="977796"/>
                </a:cubicBezTo>
                <a:cubicBezTo>
                  <a:pt x="2156661" y="977796"/>
                  <a:pt x="1977553" y="795235"/>
                  <a:pt x="1977553" y="570035"/>
                </a:cubicBezTo>
                <a:cubicBezTo>
                  <a:pt x="1977553" y="344835"/>
                  <a:pt x="2156661" y="162274"/>
                  <a:pt x="2377603" y="162274"/>
                </a:cubicBezTo>
                <a:close/>
                <a:moveTo>
                  <a:pt x="8520774" y="977"/>
                </a:moveTo>
                <a:cubicBezTo>
                  <a:pt x="8741716" y="977"/>
                  <a:pt x="8920824" y="183538"/>
                  <a:pt x="8920824" y="408738"/>
                </a:cubicBezTo>
                <a:cubicBezTo>
                  <a:pt x="8920824" y="633938"/>
                  <a:pt x="8741716" y="816499"/>
                  <a:pt x="8520774" y="816499"/>
                </a:cubicBezTo>
                <a:cubicBezTo>
                  <a:pt x="8299832" y="816499"/>
                  <a:pt x="8120724" y="633938"/>
                  <a:pt x="8120724" y="408738"/>
                </a:cubicBezTo>
                <a:cubicBezTo>
                  <a:pt x="8120724" y="183538"/>
                  <a:pt x="8299832" y="977"/>
                  <a:pt x="8520774" y="977"/>
                </a:cubicBezTo>
                <a:close/>
                <a:moveTo>
                  <a:pt x="2795568" y="0"/>
                </a:moveTo>
                <a:cubicBezTo>
                  <a:pt x="2850804" y="0"/>
                  <a:pt x="2895581" y="45641"/>
                  <a:pt x="2895581" y="101941"/>
                </a:cubicBezTo>
                <a:cubicBezTo>
                  <a:pt x="2895581" y="158241"/>
                  <a:pt x="2850804" y="203882"/>
                  <a:pt x="2795568" y="203882"/>
                </a:cubicBezTo>
                <a:cubicBezTo>
                  <a:pt x="2740332" y="203882"/>
                  <a:pt x="2695555" y="158241"/>
                  <a:pt x="2695555" y="101941"/>
                </a:cubicBezTo>
                <a:cubicBezTo>
                  <a:pt x="2695555" y="45641"/>
                  <a:pt x="2740332" y="0"/>
                  <a:pt x="27955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2020-07-30T14:22:02Z</dcterms:created>
  <dcterms:modified xsi:type="dcterms:W3CDTF">2020-08-02T17:22:09Z</dcterms:modified>
</cp:coreProperties>
</file>