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D00"/>
    <a:srgbClr val="F6C700"/>
    <a:srgbClr val="FFCC00"/>
    <a:srgbClr val="FF9900"/>
    <a:srgbClr val="BE4946"/>
    <a:srgbClr val="AB0909"/>
    <a:srgbClr val="C60A0A"/>
    <a:srgbClr val="D4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8C2B-BB9F-41B6-B940-18B6035B1F0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C7DB-D410-4936-9BF2-C2C24412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4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71700" y="1010468"/>
            <a:ext cx="4800600" cy="4648200"/>
            <a:chOff x="2029691" y="1010468"/>
            <a:chExt cx="4800600" cy="4648200"/>
          </a:xfrm>
        </p:grpSpPr>
        <p:sp>
          <p:nvSpPr>
            <p:cNvPr id="4" name="Flowchart: Connector 3"/>
            <p:cNvSpPr/>
            <p:nvPr/>
          </p:nvSpPr>
          <p:spPr>
            <a:xfrm>
              <a:off x="2029691" y="1010468"/>
              <a:ext cx="4800600" cy="4648200"/>
            </a:xfrm>
            <a:prstGeom prst="flowChartConnector">
              <a:avLst/>
            </a:prstGeom>
            <a:solidFill>
              <a:srgbClr val="EAB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29691" y="2516829"/>
              <a:ext cx="4800600" cy="1635478"/>
            </a:xfrm>
            <a:custGeom>
              <a:avLst/>
              <a:gdLst/>
              <a:ahLst/>
              <a:cxnLst/>
              <a:rect l="l" t="t" r="r" b="b"/>
              <a:pathLst>
                <a:path w="4267200" h="1447800">
                  <a:moveTo>
                    <a:pt x="141098" y="0"/>
                  </a:moveTo>
                  <a:lnTo>
                    <a:pt x="4126103" y="0"/>
                  </a:lnTo>
                  <a:cubicBezTo>
                    <a:pt x="4218061" y="226466"/>
                    <a:pt x="4267200" y="473113"/>
                    <a:pt x="4267200" y="730827"/>
                  </a:cubicBezTo>
                  <a:cubicBezTo>
                    <a:pt x="4267200" y="983328"/>
                    <a:pt x="4220029" y="1225205"/>
                    <a:pt x="4131361" y="1447800"/>
                  </a:cubicBezTo>
                  <a:lnTo>
                    <a:pt x="135839" y="1447800"/>
                  </a:lnTo>
                  <a:cubicBezTo>
                    <a:pt x="47171" y="1225205"/>
                    <a:pt x="0" y="983328"/>
                    <a:pt x="0" y="730827"/>
                  </a:cubicBezTo>
                  <a:cubicBezTo>
                    <a:pt x="0" y="473113"/>
                    <a:pt x="49139" y="226466"/>
                    <a:pt x="1410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639291" y="1540340"/>
              <a:ext cx="3581400" cy="3588456"/>
            </a:xfrm>
            <a:prstGeom prst="donut">
              <a:avLst>
                <a:gd name="adj" fmla="val 106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39691" y="3086036"/>
              <a:ext cx="762000" cy="4970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8291" y="3086036"/>
              <a:ext cx="762000" cy="4970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985655" y="1886768"/>
              <a:ext cx="2854036" cy="2895600"/>
              <a:chOff x="6238009" y="399168"/>
              <a:chExt cx="2854036" cy="2895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238009" y="399168"/>
                <a:ext cx="2854036" cy="2895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7349836" y="707889"/>
                <a:ext cx="1184564" cy="1099809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55874" y="401782"/>
                <a:ext cx="2418306" cy="681487"/>
              </a:xfrm>
              <a:custGeom>
                <a:avLst/>
                <a:gdLst/>
                <a:ahLst/>
                <a:cxnLst/>
                <a:rect l="l" t="t" r="r" b="b"/>
                <a:pathLst>
                  <a:path w="2418306" h="681487">
                    <a:moveTo>
                      <a:pt x="1209153" y="0"/>
                    </a:moveTo>
                    <a:cubicBezTo>
                      <a:pt x="1719568" y="0"/>
                      <a:pt x="2167394" y="271877"/>
                      <a:pt x="2418306" y="681487"/>
                    </a:cubicBezTo>
                    <a:lnTo>
                      <a:pt x="0" y="681487"/>
                    </a:lnTo>
                    <a:cubicBezTo>
                      <a:pt x="250912" y="271877"/>
                      <a:pt x="698738" y="0"/>
                      <a:pt x="1209153" y="0"/>
                    </a:cubicBezTo>
                    <a:close/>
                  </a:path>
                </a:pathLst>
              </a:custGeom>
              <a:solidFill>
                <a:srgbClr val="EAB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lowchart: Process 19"/>
            <p:cNvSpPr/>
            <p:nvPr/>
          </p:nvSpPr>
          <p:spPr>
            <a:xfrm>
              <a:off x="4429991" y="1010468"/>
              <a:ext cx="2400300" cy="4648200"/>
            </a:xfrm>
            <a:custGeom>
              <a:avLst/>
              <a:gdLst/>
              <a:ahLst/>
              <a:cxnLst/>
              <a:rect l="l" t="t" r="r" b="b"/>
              <a:pathLst>
                <a:path w="2400300" h="4648200">
                  <a:moveTo>
                    <a:pt x="0" y="0"/>
                  </a:moveTo>
                  <a:cubicBezTo>
                    <a:pt x="1325649" y="0"/>
                    <a:pt x="2400300" y="1040535"/>
                    <a:pt x="2400300" y="2324100"/>
                  </a:cubicBezTo>
                  <a:cubicBezTo>
                    <a:pt x="2400300" y="3607665"/>
                    <a:pt x="1325649" y="4648200"/>
                    <a:pt x="0" y="464820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08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2020-07-27T06:42:32Z</dcterms:created>
  <dcterms:modified xsi:type="dcterms:W3CDTF">2020-07-27T07:10:06Z</dcterms:modified>
</cp:coreProperties>
</file>