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8BFA-8BB6-4696-A903-71B593C91D2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228-AEF8-4E20-B378-184D9C7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8BFA-8BB6-4696-A903-71B593C91D2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228-AEF8-4E20-B378-184D9C7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2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8BFA-8BB6-4696-A903-71B593C91D2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228-AEF8-4E20-B378-184D9C7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5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8BFA-8BB6-4696-A903-71B593C91D2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228-AEF8-4E20-B378-184D9C7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8BFA-8BB6-4696-A903-71B593C91D2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228-AEF8-4E20-B378-184D9C7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8BFA-8BB6-4696-A903-71B593C91D2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228-AEF8-4E20-B378-184D9C7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7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8BFA-8BB6-4696-A903-71B593C91D2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228-AEF8-4E20-B378-184D9C7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8BFA-8BB6-4696-A903-71B593C91D2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228-AEF8-4E20-B378-184D9C7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8BFA-8BB6-4696-A903-71B593C91D2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228-AEF8-4E20-B378-184D9C7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2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8BFA-8BB6-4696-A903-71B593C91D2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228-AEF8-4E20-B378-184D9C7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1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8BFA-8BB6-4696-A903-71B593C91D2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228-AEF8-4E20-B378-184D9C7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F8BFA-8BB6-4696-A903-71B593C91D2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0228-AEF8-4E20-B378-184D9C7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2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42704" y="1032165"/>
            <a:ext cx="4658593" cy="4378035"/>
            <a:chOff x="2047007" y="1032165"/>
            <a:chExt cx="4658593" cy="4378035"/>
          </a:xfrm>
        </p:grpSpPr>
        <p:sp>
          <p:nvSpPr>
            <p:cNvPr id="4" name="Round Same Side Corner Rectangle 3"/>
            <p:cNvSpPr/>
            <p:nvPr/>
          </p:nvSpPr>
          <p:spPr>
            <a:xfrm rot="10800000">
              <a:off x="3200400" y="1752600"/>
              <a:ext cx="3505200" cy="3657600"/>
            </a:xfrm>
            <a:custGeom>
              <a:avLst/>
              <a:gdLst/>
              <a:ahLst/>
              <a:cxnLst/>
              <a:rect l="l" t="t" r="r" b="b"/>
              <a:pathLst>
                <a:path w="3505200" h="3657600">
                  <a:moveTo>
                    <a:pt x="0" y="3657590"/>
                  </a:moveTo>
                  <a:lnTo>
                    <a:pt x="0" y="584212"/>
                  </a:lnTo>
                  <a:cubicBezTo>
                    <a:pt x="0" y="261561"/>
                    <a:pt x="261561" y="0"/>
                    <a:pt x="584212" y="0"/>
                  </a:cubicBezTo>
                  <a:lnTo>
                    <a:pt x="2920988" y="0"/>
                  </a:lnTo>
                  <a:cubicBezTo>
                    <a:pt x="3243639" y="0"/>
                    <a:pt x="3505200" y="261561"/>
                    <a:pt x="3505200" y="584212"/>
                  </a:cubicBezTo>
                  <a:lnTo>
                    <a:pt x="3505200" y="3584845"/>
                  </a:lnTo>
                  <a:cubicBezTo>
                    <a:pt x="3505192" y="3353391"/>
                    <a:pt x="3317558" y="3165764"/>
                    <a:pt x="3086101" y="3165764"/>
                  </a:cubicBezTo>
                  <a:cubicBezTo>
                    <a:pt x="2948860" y="3165764"/>
                    <a:pt x="2827026" y="3231731"/>
                    <a:pt x="2751754" y="3334569"/>
                  </a:cubicBezTo>
                  <a:cubicBezTo>
                    <a:pt x="2659734" y="3234553"/>
                    <a:pt x="2530031" y="3172691"/>
                    <a:pt x="2386445" y="3172691"/>
                  </a:cubicBezTo>
                  <a:cubicBezTo>
                    <a:pt x="2241781" y="3172691"/>
                    <a:pt x="2111209" y="3235485"/>
                    <a:pt x="2020345" y="3337650"/>
                  </a:cubicBezTo>
                  <a:cubicBezTo>
                    <a:pt x="1948786" y="3275210"/>
                    <a:pt x="1854981" y="3238500"/>
                    <a:pt x="1752601" y="3238500"/>
                  </a:cubicBezTo>
                  <a:cubicBezTo>
                    <a:pt x="1610955" y="3238500"/>
                    <a:pt x="1485722" y="3308769"/>
                    <a:pt x="1410449" y="3416765"/>
                  </a:cubicBezTo>
                  <a:cubicBezTo>
                    <a:pt x="1321389" y="3303163"/>
                    <a:pt x="1183319" y="3231571"/>
                    <a:pt x="1028700" y="3231571"/>
                  </a:cubicBezTo>
                  <a:cubicBezTo>
                    <a:pt x="905090" y="3231571"/>
                    <a:pt x="792055" y="3277327"/>
                    <a:pt x="705613" y="3353135"/>
                  </a:cubicBezTo>
                  <a:cubicBezTo>
                    <a:pt x="631301" y="3281772"/>
                    <a:pt x="530254" y="3238500"/>
                    <a:pt x="419100" y="3238500"/>
                  </a:cubicBezTo>
                  <a:cubicBezTo>
                    <a:pt x="187641" y="3238500"/>
                    <a:pt x="5" y="3426132"/>
                    <a:pt x="0" y="3657590"/>
                  </a:cubicBezTo>
                  <a:close/>
                  <a:moveTo>
                    <a:pt x="3505200" y="3657600"/>
                  </a:moveTo>
                  <a:lnTo>
                    <a:pt x="3497870" y="3657600"/>
                  </a:lnTo>
                  <a:lnTo>
                    <a:pt x="3505200" y="35848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ame 5"/>
            <p:cNvSpPr/>
            <p:nvPr/>
          </p:nvSpPr>
          <p:spPr>
            <a:xfrm>
              <a:off x="2047007" y="2396834"/>
              <a:ext cx="1752600" cy="1905000"/>
            </a:xfrm>
            <a:prstGeom prst="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200398" y="1032165"/>
              <a:ext cx="3505202" cy="1066801"/>
              <a:chOff x="93516" y="5392886"/>
              <a:chExt cx="3505202" cy="1066801"/>
            </a:xfrm>
          </p:grpSpPr>
          <p:sp>
            <p:nvSpPr>
              <p:cNvPr id="13" name="Flowchart: Connector 12"/>
              <p:cNvSpPr/>
              <p:nvPr/>
            </p:nvSpPr>
            <p:spPr>
              <a:xfrm>
                <a:off x="93516" y="5621487"/>
                <a:ext cx="838201" cy="8382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703118" y="5392886"/>
                <a:ext cx="1018310" cy="105987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1427016" y="5548751"/>
                <a:ext cx="838201" cy="8382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2074718" y="5392886"/>
                <a:ext cx="990600" cy="100099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2760517" y="5548751"/>
                <a:ext cx="838201" cy="8382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3958934" y="2515466"/>
              <a:ext cx="228600" cy="175086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108859" y="2515465"/>
              <a:ext cx="228600" cy="175086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33898" y="2515465"/>
              <a:ext cx="228600" cy="175086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76900" y="2515465"/>
              <a:ext cx="228600" cy="175086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101939" y="2515465"/>
              <a:ext cx="228600" cy="175086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75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</cp:revision>
  <dcterms:created xsi:type="dcterms:W3CDTF">2020-07-26T08:53:36Z</dcterms:created>
  <dcterms:modified xsi:type="dcterms:W3CDTF">2020-07-26T09:55:22Z</dcterms:modified>
</cp:coreProperties>
</file>