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00"/>
    <a:srgbClr val="29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26BF-2F00-429A-961F-286272A4C0B8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9619-D610-4231-8D96-6207A924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22054" y="282286"/>
            <a:ext cx="6099892" cy="6118514"/>
            <a:chOff x="1143000" y="781050"/>
            <a:chExt cx="5105400" cy="5120986"/>
          </a:xfrm>
        </p:grpSpPr>
        <p:sp>
          <p:nvSpPr>
            <p:cNvPr id="19" name="Oval 18"/>
            <p:cNvSpPr/>
            <p:nvPr/>
          </p:nvSpPr>
          <p:spPr>
            <a:xfrm>
              <a:off x="1143000" y="781050"/>
              <a:ext cx="5105400" cy="5105400"/>
            </a:xfrm>
            <a:prstGeom prst="ellipse">
              <a:avLst/>
            </a:prstGeom>
            <a:solidFill>
              <a:srgbClr val="EA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0909" y="2197909"/>
              <a:ext cx="3447491" cy="3704127"/>
            </a:xfrm>
            <a:custGeom>
              <a:avLst/>
              <a:gdLst/>
              <a:ahLst/>
              <a:cxnLst/>
              <a:rect l="l" t="t" r="r" b="b"/>
              <a:pathLst>
                <a:path w="3447491" h="3704127">
                  <a:moveTo>
                    <a:pt x="2040710" y="0"/>
                  </a:moveTo>
                  <a:lnTo>
                    <a:pt x="3404625" y="698810"/>
                  </a:lnTo>
                  <a:cubicBezTo>
                    <a:pt x="3433566" y="846339"/>
                    <a:pt x="3447491" y="998707"/>
                    <a:pt x="3447491" y="1154328"/>
                  </a:cubicBezTo>
                  <a:cubicBezTo>
                    <a:pt x="3447491" y="2544927"/>
                    <a:pt x="2335554" y="3675820"/>
                    <a:pt x="952244" y="3704127"/>
                  </a:cubicBezTo>
                  <a:lnTo>
                    <a:pt x="0" y="233397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00300" y="1885950"/>
              <a:ext cx="2590800" cy="2895600"/>
              <a:chOff x="3657600" y="1447800"/>
              <a:chExt cx="2590800" cy="28956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657600" y="1447800"/>
                <a:ext cx="2590800" cy="2895600"/>
                <a:chOff x="3657600" y="1447800"/>
                <a:chExt cx="2590800" cy="289560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3886200" y="1447800"/>
                  <a:ext cx="2362200" cy="2895600"/>
                </a:xfrm>
                <a:prstGeom prst="roundRect">
                  <a:avLst>
                    <a:gd name="adj" fmla="val 1901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657600" y="1828800"/>
                  <a:ext cx="457200" cy="2152650"/>
                  <a:chOff x="3657600" y="1828800"/>
                  <a:chExt cx="457200" cy="215265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3657600" y="182880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3657600" y="207645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657600" y="232410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657600" y="257175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657600" y="281940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3657600" y="306705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3657600" y="331470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3657600" y="356235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3657600" y="3810000"/>
                    <a:ext cx="457200" cy="17145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4705350" y="2151620"/>
                <a:ext cx="723900" cy="131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b="1" dirty="0">
                    <a:solidFill>
                      <a:srgbClr val="EA6400"/>
                    </a:solidFill>
                    <a:latin typeface="Algerian" pitchFamily="82" charset="0"/>
                  </a:rPr>
                  <a:t>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4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sabiha jyoti</cp:lastModifiedBy>
  <cp:revision>6</cp:revision>
  <dcterms:created xsi:type="dcterms:W3CDTF">2020-07-28T13:54:28Z</dcterms:created>
  <dcterms:modified xsi:type="dcterms:W3CDTF">2022-03-05T06:40:20Z</dcterms:modified>
</cp:coreProperties>
</file>