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19E"/>
    <a:srgbClr val="16B7C8"/>
    <a:srgbClr val="00A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648" y="13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4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9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630C-AC3D-41CA-B91C-6CE44C120357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5EC7-4F2A-4443-A5E4-62B2EBE1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91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933700" y="2362200"/>
            <a:ext cx="65314" cy="457200"/>
          </a:xfrm>
          <a:prstGeom prst="roundRect">
            <a:avLst>
              <a:gd name="adj" fmla="val 39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62700" y="1676400"/>
            <a:ext cx="76200" cy="533400"/>
          </a:xfrm>
          <a:prstGeom prst="roundRect">
            <a:avLst>
              <a:gd name="adj" fmla="val 39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33700" y="1676400"/>
            <a:ext cx="76200" cy="533400"/>
          </a:xfrm>
          <a:prstGeom prst="roundRect">
            <a:avLst>
              <a:gd name="adj" fmla="val 39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71800" y="228600"/>
            <a:ext cx="3429000" cy="6400800"/>
          </a:xfrm>
          <a:prstGeom prst="roundRect">
            <a:avLst>
              <a:gd name="adj" fmla="val 125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71800" y="952500"/>
            <a:ext cx="3429000" cy="4838700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71800" y="952500"/>
            <a:ext cx="3429000" cy="5715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MESSAGES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71800" y="3886200"/>
            <a:ext cx="3429000" cy="1905000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nut 7"/>
          <p:cNvSpPr/>
          <p:nvPr/>
        </p:nvSpPr>
        <p:spPr>
          <a:xfrm>
            <a:off x="4572000" y="457200"/>
            <a:ext cx="304800" cy="304800"/>
          </a:xfrm>
          <a:prstGeom prst="donut">
            <a:avLst>
              <a:gd name="adj" fmla="val 3232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06420" y="6077857"/>
            <a:ext cx="959757" cy="1905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 rot="13402599">
            <a:off x="5669084" y="1138777"/>
            <a:ext cx="202998" cy="198946"/>
          </a:xfrm>
          <a:prstGeom prst="corner">
            <a:avLst>
              <a:gd name="adj1" fmla="val 20607"/>
              <a:gd name="adj2" fmla="val 19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 rot="8197401" flipH="1">
            <a:off x="3545792" y="1138777"/>
            <a:ext cx="202998" cy="198946"/>
          </a:xfrm>
          <a:prstGeom prst="corner">
            <a:avLst>
              <a:gd name="adj1" fmla="val 20607"/>
              <a:gd name="adj2" fmla="val 191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80203" y="4282436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itchFamily="34" charset="0"/>
              </a:rPr>
              <a:t>Q</a:t>
            </a:r>
            <a:endParaRPr lang="en-US" sz="1400" b="1" dirty="0">
              <a:latin typeface="Tw Cen MT" pitchFamily="34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485003" y="4281483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itchFamily="34" charset="0"/>
              </a:rPr>
              <a:t>W</a:t>
            </a:r>
            <a:endParaRPr lang="en-US" sz="1400" b="1" dirty="0">
              <a:latin typeface="Tw Cen MT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789803" y="4280530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itchFamily="34" charset="0"/>
              </a:rPr>
              <a:t>E</a:t>
            </a:r>
            <a:endParaRPr lang="en-US" sz="1400" b="1" dirty="0">
              <a:latin typeface="Tw Cen MT" pitchFamily="34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094603" y="4279577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4399403" y="4278624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T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4704203" y="4277671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Y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5009003" y="4276718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U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5313803" y="4275765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I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5618603" y="4274812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O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923403" y="4273859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P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327840" y="4680567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A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3632640" y="4679614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S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937440" y="4678661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D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242240" y="4677708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F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4547040" y="4676755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G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4851840" y="4675802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H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5156640" y="4674849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itchFamily="34" charset="0"/>
              </a:rPr>
              <a:t>J</a:t>
            </a:r>
            <a:endParaRPr lang="en-US" sz="1400" b="1" dirty="0">
              <a:latin typeface="Tw Cen MT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461440" y="4673896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K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766240" y="4672943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L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3632640" y="5053013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Z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3937440" y="5052060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X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242240" y="5051107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C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4547040" y="5050154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V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4851840" y="5049201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B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5156640" y="5048248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N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5461440" y="5047295"/>
            <a:ext cx="2560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w Cen MT" pitchFamily="34" charset="0"/>
              </a:rPr>
              <a:t>M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180203" y="5068253"/>
            <a:ext cx="403669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Tw Cen MT" pitchFamily="34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775766" y="5039680"/>
            <a:ext cx="403669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Tw Cen MT" pitchFamily="34" charset="0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3937440" y="5423533"/>
            <a:ext cx="14752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itchFamily="34" charset="0"/>
              </a:rPr>
              <a:t>SPACE</a:t>
            </a:r>
            <a:endParaRPr lang="en-US" sz="1400" b="1" dirty="0">
              <a:latin typeface="Tw Cen MT" pitchFamily="34" charset="0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5461440" y="5423533"/>
            <a:ext cx="717995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Tw Cen MT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3180203" y="5416865"/>
            <a:ext cx="717995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Tw Cen MT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180202" y="3962400"/>
            <a:ext cx="2084833" cy="274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Tw Cen MT" pitchFamily="34" charset="0"/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313803" y="3956683"/>
            <a:ext cx="865632" cy="27432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Tw Cen MT" pitchFamily="34" charset="0"/>
              </a:rPr>
              <a:t>SEND</a:t>
            </a:r>
            <a:endParaRPr lang="en-US" sz="1400" b="1" dirty="0">
              <a:latin typeface="Tw Cen MT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3149338" y="3124200"/>
            <a:ext cx="2115697" cy="533400"/>
            <a:chOff x="3149338" y="3234690"/>
            <a:chExt cx="2115697" cy="422910"/>
          </a:xfrm>
        </p:grpSpPr>
        <p:sp>
          <p:nvSpPr>
            <p:cNvPr id="121" name="Rounded Rectangle 120"/>
            <p:cNvSpPr/>
            <p:nvPr/>
          </p:nvSpPr>
          <p:spPr>
            <a:xfrm>
              <a:off x="3149338" y="3234690"/>
              <a:ext cx="2115697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Tw Cen MT" pitchFamily="34" charset="0"/>
                </a:rPr>
                <a:t>HEY WHAT’S UP!!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Tw Cen MT" pitchFamily="34" charset="0"/>
              </a:endParaRPr>
            </a:p>
          </p:txBody>
        </p:sp>
        <p:sp>
          <p:nvSpPr>
            <p:cNvPr id="123" name="Right Triangle 122"/>
            <p:cNvSpPr/>
            <p:nvPr/>
          </p:nvSpPr>
          <p:spPr>
            <a:xfrm flipV="1">
              <a:off x="3288598" y="3505200"/>
              <a:ext cx="147637" cy="152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094603" y="3117850"/>
            <a:ext cx="2115697" cy="579120"/>
            <a:chOff x="3149338" y="3234690"/>
            <a:chExt cx="2115697" cy="426720"/>
          </a:xfrm>
        </p:grpSpPr>
        <p:sp>
          <p:nvSpPr>
            <p:cNvPr id="126" name="Rounded Rectangle 125"/>
            <p:cNvSpPr/>
            <p:nvPr/>
          </p:nvSpPr>
          <p:spPr>
            <a:xfrm>
              <a:off x="3149338" y="3234690"/>
              <a:ext cx="2115697" cy="2743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Tw Cen MT" pitchFamily="34" charset="0"/>
                </a:rPr>
                <a:t>YEAH GOOD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  <a:latin typeface="Tw Cen MT" pitchFamily="34" charset="0"/>
              </a:endParaRPr>
            </a:p>
          </p:txBody>
        </p:sp>
        <p:sp>
          <p:nvSpPr>
            <p:cNvPr id="127" name="Right Triangle 126"/>
            <p:cNvSpPr/>
            <p:nvPr/>
          </p:nvSpPr>
          <p:spPr>
            <a:xfrm flipH="1" flipV="1">
              <a:off x="4982330" y="3509010"/>
              <a:ext cx="147637" cy="152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191629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Y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356987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522345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A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687703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H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853061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018419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G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183777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O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49135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O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514493" y="3945671"/>
            <a:ext cx="25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itchFamily="34" charset="0"/>
              </a:rPr>
              <a:t>D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8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50"/>
                            </p:stCondLst>
                            <p:childTnLst>
                              <p:par>
                                <p:cTn id="5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8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82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8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25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4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99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6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1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18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62626"/>
                                      </p:to>
                                    </p:animClr>
                                    <p:set>
                                      <p:cBhvr>
                                        <p:cTn id="123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750"/>
                            </p:stCondLst>
                            <p:childTnLst>
                              <p:par>
                                <p:cTn id="1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0.01111 L -0.00174 -0.13888 " pathEditMode="relative" rAng="0" ptsTypes="AA">
                                      <p:cBhvr>
                                        <p:cTn id="127" dur="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8" grpId="1"/>
      <p:bldP spid="144" grpId="0"/>
      <p:bldP spid="144" grpId="1"/>
      <p:bldP spid="145" grpId="0"/>
      <p:bldP spid="145" grpId="1"/>
      <p:bldP spid="146" grpId="0"/>
      <p:bldP spid="146" grpId="1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  <p:bldP spid="151" grpId="0"/>
      <p:bldP spid="15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44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2020-08-04T06:26:27Z</dcterms:created>
  <dcterms:modified xsi:type="dcterms:W3CDTF">2020-08-04T12:48:15Z</dcterms:modified>
</cp:coreProperties>
</file>