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3B"/>
    <a:srgbClr val="12AEB6"/>
    <a:srgbClr val="13B3BB"/>
    <a:srgbClr val="2196AD"/>
    <a:srgbClr val="FFD85B"/>
    <a:srgbClr val="EAB200"/>
    <a:srgbClr val="D2A0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6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8516-F18F-46E4-8C86-07EA7B88C6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1F2C-7213-4EDF-9C1C-054B61F2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apezoid 93"/>
          <p:cNvSpPr/>
          <p:nvPr/>
        </p:nvSpPr>
        <p:spPr>
          <a:xfrm rot="20025667">
            <a:off x="2488972" y="3436988"/>
            <a:ext cx="6465229" cy="4884191"/>
          </a:xfrm>
          <a:custGeom>
            <a:avLst/>
            <a:gdLst/>
            <a:ahLst/>
            <a:cxnLst/>
            <a:rect l="l" t="t" r="r" b="b"/>
            <a:pathLst>
              <a:path w="6465229" h="4884191">
                <a:moveTo>
                  <a:pt x="5559028" y="0"/>
                </a:moveTo>
                <a:lnTo>
                  <a:pt x="6465229" y="3624805"/>
                </a:lnTo>
                <a:lnTo>
                  <a:pt x="5844472" y="4884191"/>
                </a:lnTo>
                <a:lnTo>
                  <a:pt x="0" y="2003426"/>
                </a:lnTo>
                <a:lnTo>
                  <a:pt x="50085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938031" y="2397542"/>
            <a:ext cx="945253" cy="334753"/>
            <a:chOff x="6852852" y="976509"/>
            <a:chExt cx="1578374" cy="475404"/>
          </a:xfrm>
        </p:grpSpPr>
        <p:grpSp>
          <p:nvGrpSpPr>
            <p:cNvPr id="65" name="Group 64"/>
            <p:cNvGrpSpPr/>
            <p:nvPr/>
          </p:nvGrpSpPr>
          <p:grpSpPr>
            <a:xfrm>
              <a:off x="6852852" y="976509"/>
              <a:ext cx="481256" cy="466726"/>
              <a:chOff x="6826827" y="904875"/>
              <a:chExt cx="716973" cy="695325"/>
            </a:xfrm>
          </p:grpSpPr>
          <p:sp>
            <p:nvSpPr>
              <p:cNvPr id="61" name="Round Same Side Corner Rectangle 60"/>
              <p:cNvSpPr/>
              <p:nvPr/>
            </p:nvSpPr>
            <p:spPr>
              <a:xfrm>
                <a:off x="6826827" y="904875"/>
                <a:ext cx="716973" cy="695325"/>
              </a:xfrm>
              <a:prstGeom prst="round2SameRect">
                <a:avLst>
                  <a:gd name="adj1" fmla="val 3995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973504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47815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322126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404424" y="985187"/>
              <a:ext cx="481256" cy="466726"/>
              <a:chOff x="6826827" y="904875"/>
              <a:chExt cx="716973" cy="695325"/>
            </a:xfrm>
          </p:grpSpPr>
          <p:sp>
            <p:nvSpPr>
              <p:cNvPr id="67" name="Round Same Side Corner Rectangle 66"/>
              <p:cNvSpPr/>
              <p:nvPr/>
            </p:nvSpPr>
            <p:spPr>
              <a:xfrm>
                <a:off x="6826827" y="904875"/>
                <a:ext cx="716973" cy="695325"/>
              </a:xfrm>
              <a:prstGeom prst="round2SameRect">
                <a:avLst>
                  <a:gd name="adj1" fmla="val 3995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973504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47815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22126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949970" y="976509"/>
              <a:ext cx="481256" cy="466726"/>
              <a:chOff x="6826827" y="904875"/>
              <a:chExt cx="716973" cy="695325"/>
            </a:xfrm>
          </p:grpSpPr>
          <p:sp>
            <p:nvSpPr>
              <p:cNvPr id="72" name="Round Same Side Corner Rectangle 71"/>
              <p:cNvSpPr/>
              <p:nvPr/>
            </p:nvSpPr>
            <p:spPr>
              <a:xfrm>
                <a:off x="6826827" y="904875"/>
                <a:ext cx="716973" cy="695325"/>
              </a:xfrm>
              <a:prstGeom prst="round2SameRect">
                <a:avLst>
                  <a:gd name="adj1" fmla="val 3995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973504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147815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322126" y="1104900"/>
                <a:ext cx="74996" cy="381000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6" name="Straight Connector 55"/>
          <p:cNvCxnSpPr/>
          <p:nvPr/>
        </p:nvCxnSpPr>
        <p:spPr>
          <a:xfrm flipV="1">
            <a:off x="2922324" y="1295400"/>
            <a:ext cx="2672747" cy="147418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829855" y="1973520"/>
            <a:ext cx="3297454" cy="1505327"/>
          </a:xfrm>
          <a:prstGeom prst="roundRect">
            <a:avLst>
              <a:gd name="adj" fmla="val 22409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1785" y="2667000"/>
            <a:ext cx="4582077" cy="23428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91785" y="2667000"/>
            <a:ext cx="4582077" cy="1867528"/>
          </a:xfrm>
          <a:prstGeom prst="rect">
            <a:avLst/>
          </a:prstGeom>
          <a:solidFill>
            <a:srgbClr val="12A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426563" y="2921163"/>
            <a:ext cx="1265104" cy="1368480"/>
            <a:chOff x="2329823" y="2722418"/>
            <a:chExt cx="1430632" cy="1316182"/>
          </a:xfrm>
        </p:grpSpPr>
        <p:sp>
          <p:nvSpPr>
            <p:cNvPr id="6" name="Oval 5"/>
            <p:cNvSpPr/>
            <p:nvPr/>
          </p:nvSpPr>
          <p:spPr>
            <a:xfrm>
              <a:off x="2329823" y="2722418"/>
              <a:ext cx="1430632" cy="13161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544417" y="2912301"/>
              <a:ext cx="1001444" cy="936416"/>
            </a:xfrm>
            <a:prstGeom prst="donut">
              <a:avLst>
                <a:gd name="adj" fmla="val 14744"/>
              </a:avLst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44851" y="3180221"/>
              <a:ext cx="400576" cy="400576"/>
            </a:xfrm>
            <a:prstGeom prst="ellipse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281625" y="2921158"/>
            <a:ext cx="1265104" cy="1368480"/>
            <a:chOff x="5234162" y="2741099"/>
            <a:chExt cx="1265104" cy="1368480"/>
          </a:xfrm>
        </p:grpSpPr>
        <p:sp>
          <p:nvSpPr>
            <p:cNvPr id="13" name="Oval 12"/>
            <p:cNvSpPr/>
            <p:nvPr/>
          </p:nvSpPr>
          <p:spPr>
            <a:xfrm>
              <a:off x="5234162" y="2741099"/>
              <a:ext cx="1265104" cy="1368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nut 13"/>
            <p:cNvSpPr/>
            <p:nvPr/>
          </p:nvSpPr>
          <p:spPr>
            <a:xfrm>
              <a:off x="5423927" y="2938528"/>
              <a:ext cx="885574" cy="973624"/>
            </a:xfrm>
            <a:prstGeom prst="donut">
              <a:avLst>
                <a:gd name="adj" fmla="val 14744"/>
              </a:avLst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89600" y="3217092"/>
              <a:ext cx="354228" cy="416492"/>
            </a:xfrm>
            <a:prstGeom prst="ellipse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994662" y="2839975"/>
            <a:ext cx="943369" cy="1029226"/>
            <a:chOff x="4006898" y="2927837"/>
            <a:chExt cx="943369" cy="1029226"/>
          </a:xfrm>
        </p:grpSpPr>
        <p:sp>
          <p:nvSpPr>
            <p:cNvPr id="32" name="Rectangle 31"/>
            <p:cNvSpPr/>
            <p:nvPr/>
          </p:nvSpPr>
          <p:spPr>
            <a:xfrm>
              <a:off x="4006898" y="2927837"/>
              <a:ext cx="943368" cy="255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006899" y="2944779"/>
              <a:ext cx="943368" cy="1012284"/>
              <a:chOff x="4011139" y="2700843"/>
              <a:chExt cx="943368" cy="101228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011139" y="3137551"/>
                <a:ext cx="943368" cy="5755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057850" y="3203324"/>
                <a:ext cx="424973" cy="459698"/>
                <a:chOff x="2329823" y="2722418"/>
                <a:chExt cx="1430632" cy="131618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2329823" y="2722418"/>
                  <a:ext cx="1430632" cy="131618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Donut 21"/>
                <p:cNvSpPr/>
                <p:nvPr/>
              </p:nvSpPr>
              <p:spPr>
                <a:xfrm>
                  <a:off x="2544417" y="2912301"/>
                  <a:ext cx="1001444" cy="936416"/>
                </a:xfrm>
                <a:prstGeom prst="donut">
                  <a:avLst>
                    <a:gd name="adj" fmla="val 14744"/>
                  </a:avLst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844851" y="3180221"/>
                  <a:ext cx="400576" cy="400576"/>
                </a:xfrm>
                <a:prstGeom prst="ellipse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482823" y="3195489"/>
                <a:ext cx="424973" cy="459698"/>
                <a:chOff x="2329823" y="2722418"/>
                <a:chExt cx="1430632" cy="131618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2329823" y="2722418"/>
                  <a:ext cx="1430632" cy="131618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Donut 25"/>
                <p:cNvSpPr/>
                <p:nvPr/>
              </p:nvSpPr>
              <p:spPr>
                <a:xfrm>
                  <a:off x="2544417" y="2912301"/>
                  <a:ext cx="1001444" cy="936416"/>
                </a:xfrm>
                <a:prstGeom prst="donut">
                  <a:avLst>
                    <a:gd name="adj" fmla="val 14744"/>
                  </a:avLst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44851" y="3180221"/>
                  <a:ext cx="400576" cy="400576"/>
                </a:xfrm>
                <a:prstGeom prst="ellipse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4057850" y="3639015"/>
                <a:ext cx="849944" cy="71665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57850" y="3141237"/>
                <a:ext cx="849944" cy="71665"/>
              </a:xfrm>
              <a:prstGeom prst="rect">
                <a:avLst/>
              </a:prstGeom>
              <a:solidFill>
                <a:srgbClr val="FFD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11139" y="3000391"/>
                <a:ext cx="943368" cy="6746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4053269" y="2700843"/>
                <a:ext cx="859108" cy="220320"/>
                <a:chOff x="4246641" y="2684830"/>
                <a:chExt cx="816981" cy="20964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4246641" y="2772147"/>
                  <a:ext cx="816981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 rot="5400000" flipH="1" flipV="1">
                  <a:off x="4262330" y="2772146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5400000" flipH="1" flipV="1">
                  <a:off x="4342184" y="2772146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5400000" flipH="1" flipV="1">
                  <a:off x="4422039" y="2772145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5400000" flipH="1" flipV="1">
                  <a:off x="4501894" y="2772144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 rot="5400000" flipH="1" flipV="1">
                  <a:off x="4581749" y="2772143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5400000" flipH="1" flipV="1">
                  <a:off x="4661603" y="2772142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 rot="5400000" flipH="1" flipV="1">
                  <a:off x="4741458" y="2772142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5400000" flipH="1" flipV="1">
                  <a:off x="4821313" y="2772141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5400000" flipH="1" flipV="1">
                  <a:off x="4906876" y="2772146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rot="5400000" flipH="1" flipV="1">
                  <a:off x="4179889" y="2772146"/>
                  <a:ext cx="209635" cy="35013"/>
                </a:xfrm>
                <a:prstGeom prst="rect">
                  <a:avLst/>
                </a:prstGeom>
                <a:solidFill>
                  <a:srgbClr val="FFD0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8" name="Oval 57"/>
          <p:cNvSpPr/>
          <p:nvPr/>
        </p:nvSpPr>
        <p:spPr>
          <a:xfrm>
            <a:off x="5484522" y="1216172"/>
            <a:ext cx="157359" cy="158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03363" y="5009894"/>
            <a:ext cx="511501" cy="208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67303" y="5009894"/>
            <a:ext cx="511501" cy="208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517950" y="5218768"/>
            <a:ext cx="5929746" cy="39614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781359" y="5377222"/>
            <a:ext cx="5458061" cy="109389"/>
          </a:xfrm>
          <a:prstGeom prst="roundRect">
            <a:avLst>
              <a:gd name="adj" fmla="val 50000"/>
            </a:avLst>
          </a:prstGeom>
          <a:solidFill>
            <a:srgbClr val="F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91785" y="5488701"/>
            <a:ext cx="234777" cy="142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487549" y="5488701"/>
            <a:ext cx="234777" cy="142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2020-07-29T09:47:19Z</dcterms:created>
  <dcterms:modified xsi:type="dcterms:W3CDTF">2020-07-29T10:35:09Z</dcterms:modified>
</cp:coreProperties>
</file>