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D198-639B-40EE-BBED-EF1AFB7B7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04C6-580D-412C-A5DF-BD5FBEDD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9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D198-639B-40EE-BBED-EF1AFB7B7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04C6-580D-412C-A5DF-BD5FBEDD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D198-639B-40EE-BBED-EF1AFB7B7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04C6-580D-412C-A5DF-BD5FBEDD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9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D198-639B-40EE-BBED-EF1AFB7B7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04C6-580D-412C-A5DF-BD5FBEDD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1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D198-639B-40EE-BBED-EF1AFB7B7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04C6-580D-412C-A5DF-BD5FBEDD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D198-639B-40EE-BBED-EF1AFB7B7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04C6-580D-412C-A5DF-BD5FBEDD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9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D198-639B-40EE-BBED-EF1AFB7B7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04C6-580D-412C-A5DF-BD5FBEDD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1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D198-639B-40EE-BBED-EF1AFB7B7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04C6-580D-412C-A5DF-BD5FBEDD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7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D198-639B-40EE-BBED-EF1AFB7B7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04C6-580D-412C-A5DF-BD5FBEDD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7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D198-639B-40EE-BBED-EF1AFB7B7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04C6-580D-412C-A5DF-BD5FBEDD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2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D198-639B-40EE-BBED-EF1AFB7B7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04C6-580D-412C-A5DF-BD5FBEDD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6D198-639B-40EE-BBED-EF1AFB7B7E6A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804C6-580D-412C-A5DF-BD5FBEDD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1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979575" y="747027"/>
            <a:ext cx="3270980" cy="5763207"/>
            <a:chOff x="3122889" y="669316"/>
            <a:chExt cx="2590800" cy="5027810"/>
          </a:xfrm>
        </p:grpSpPr>
        <p:sp>
          <p:nvSpPr>
            <p:cNvPr id="13" name="Rounded Rectangle 4"/>
            <p:cNvSpPr/>
            <p:nvPr/>
          </p:nvSpPr>
          <p:spPr>
            <a:xfrm rot="10800000">
              <a:off x="3276601" y="3044758"/>
              <a:ext cx="2230582" cy="2386462"/>
            </a:xfrm>
            <a:custGeom>
              <a:avLst/>
              <a:gdLst/>
              <a:ahLst/>
              <a:cxnLst/>
              <a:rect l="l" t="t" r="r" b="b"/>
              <a:pathLst>
                <a:path w="2057400" h="1790700">
                  <a:moveTo>
                    <a:pt x="0" y="0"/>
                  </a:moveTo>
                  <a:lnTo>
                    <a:pt x="2057400" y="0"/>
                  </a:lnTo>
                  <a:lnTo>
                    <a:pt x="2057400" y="762000"/>
                  </a:lnTo>
                  <a:cubicBezTo>
                    <a:pt x="2057400" y="1330135"/>
                    <a:pt x="1596835" y="1790700"/>
                    <a:pt x="1028700" y="1790700"/>
                  </a:cubicBezTo>
                  <a:cubicBezTo>
                    <a:pt x="460565" y="1790700"/>
                    <a:pt x="0" y="1330135"/>
                    <a:pt x="0" y="7620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4"/>
            <p:cNvSpPr/>
            <p:nvPr/>
          </p:nvSpPr>
          <p:spPr>
            <a:xfrm rot="10800000">
              <a:off x="3498268" y="3333048"/>
              <a:ext cx="1840043" cy="1881834"/>
            </a:xfrm>
            <a:custGeom>
              <a:avLst/>
              <a:gdLst/>
              <a:ahLst/>
              <a:cxnLst/>
              <a:rect l="l" t="t" r="r" b="b"/>
              <a:pathLst>
                <a:path w="2057400" h="1790700">
                  <a:moveTo>
                    <a:pt x="0" y="0"/>
                  </a:moveTo>
                  <a:lnTo>
                    <a:pt x="2057400" y="0"/>
                  </a:lnTo>
                  <a:lnTo>
                    <a:pt x="2057400" y="762000"/>
                  </a:lnTo>
                  <a:cubicBezTo>
                    <a:pt x="2057400" y="1330135"/>
                    <a:pt x="1596835" y="1790700"/>
                    <a:pt x="1028700" y="1790700"/>
                  </a:cubicBezTo>
                  <a:cubicBezTo>
                    <a:pt x="460565" y="1790700"/>
                    <a:pt x="0" y="1330135"/>
                    <a:pt x="0" y="76200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302994" y="939250"/>
              <a:ext cx="2230582" cy="2366091"/>
            </a:xfrm>
            <a:custGeom>
              <a:avLst/>
              <a:gdLst/>
              <a:ahLst/>
              <a:cxnLst/>
              <a:rect l="l" t="t" r="r" b="b"/>
              <a:pathLst>
                <a:path w="2057400" h="1790700">
                  <a:moveTo>
                    <a:pt x="0" y="0"/>
                  </a:moveTo>
                  <a:lnTo>
                    <a:pt x="2057400" y="0"/>
                  </a:lnTo>
                  <a:lnTo>
                    <a:pt x="2057400" y="762000"/>
                  </a:lnTo>
                  <a:cubicBezTo>
                    <a:pt x="2057400" y="1330135"/>
                    <a:pt x="1596835" y="1790700"/>
                    <a:pt x="1028700" y="1790700"/>
                  </a:cubicBezTo>
                  <a:cubicBezTo>
                    <a:pt x="460565" y="1790700"/>
                    <a:pt x="0" y="1330135"/>
                    <a:pt x="0" y="7620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4"/>
            <p:cNvSpPr/>
            <p:nvPr/>
          </p:nvSpPr>
          <p:spPr>
            <a:xfrm>
              <a:off x="3498263" y="1109137"/>
              <a:ext cx="1840043" cy="1964360"/>
            </a:xfrm>
            <a:custGeom>
              <a:avLst/>
              <a:gdLst/>
              <a:ahLst/>
              <a:cxnLst/>
              <a:rect l="l" t="t" r="r" b="b"/>
              <a:pathLst>
                <a:path w="2057400" h="1790700">
                  <a:moveTo>
                    <a:pt x="0" y="0"/>
                  </a:moveTo>
                  <a:lnTo>
                    <a:pt x="2057400" y="0"/>
                  </a:lnTo>
                  <a:lnTo>
                    <a:pt x="2057400" y="762000"/>
                  </a:lnTo>
                  <a:cubicBezTo>
                    <a:pt x="2057400" y="1330135"/>
                    <a:pt x="1596835" y="1790700"/>
                    <a:pt x="1028700" y="1790700"/>
                  </a:cubicBezTo>
                  <a:cubicBezTo>
                    <a:pt x="460565" y="1790700"/>
                    <a:pt x="0" y="1330135"/>
                    <a:pt x="0" y="76200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4"/>
            <p:cNvSpPr/>
            <p:nvPr/>
          </p:nvSpPr>
          <p:spPr>
            <a:xfrm rot="10800000">
              <a:off x="3694385" y="3505198"/>
              <a:ext cx="1447802" cy="1576729"/>
            </a:xfrm>
            <a:custGeom>
              <a:avLst/>
              <a:gdLst/>
              <a:ahLst/>
              <a:cxnLst/>
              <a:rect l="l" t="t" r="r" b="b"/>
              <a:pathLst>
                <a:path w="2057400" h="1790700">
                  <a:moveTo>
                    <a:pt x="0" y="0"/>
                  </a:moveTo>
                  <a:lnTo>
                    <a:pt x="2057400" y="0"/>
                  </a:lnTo>
                  <a:lnTo>
                    <a:pt x="2057400" y="762000"/>
                  </a:lnTo>
                  <a:cubicBezTo>
                    <a:pt x="2057400" y="1330135"/>
                    <a:pt x="1596835" y="1790700"/>
                    <a:pt x="1028700" y="1790700"/>
                  </a:cubicBezTo>
                  <a:cubicBezTo>
                    <a:pt x="460565" y="1790700"/>
                    <a:pt x="0" y="1330135"/>
                    <a:pt x="0" y="76200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4"/>
            <p:cNvSpPr/>
            <p:nvPr/>
          </p:nvSpPr>
          <p:spPr>
            <a:xfrm>
              <a:off x="3701146" y="2314739"/>
              <a:ext cx="1434276" cy="682557"/>
            </a:xfrm>
            <a:custGeom>
              <a:avLst/>
              <a:gdLst/>
              <a:ahLst/>
              <a:cxnLst/>
              <a:rect l="l" t="t" r="r" b="b"/>
              <a:pathLst>
                <a:path w="1434276" h="492867">
                  <a:moveTo>
                    <a:pt x="0" y="0"/>
                  </a:moveTo>
                  <a:lnTo>
                    <a:pt x="1434276" y="0"/>
                  </a:lnTo>
                  <a:cubicBezTo>
                    <a:pt x="1388915" y="278127"/>
                    <a:pt x="1085085" y="492867"/>
                    <a:pt x="717138" y="492867"/>
                  </a:cubicBezTo>
                  <a:cubicBezTo>
                    <a:pt x="349192" y="492867"/>
                    <a:pt x="45361" y="278127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4290134" y="2799649"/>
              <a:ext cx="256310" cy="1066800"/>
            </a:xfrm>
            <a:prstGeom prst="flowChartProcess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22889" y="669316"/>
              <a:ext cx="2590800" cy="1667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22889" y="5530356"/>
              <a:ext cx="2590800" cy="1667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303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</cp:revision>
  <dcterms:created xsi:type="dcterms:W3CDTF">2020-07-26T12:42:24Z</dcterms:created>
  <dcterms:modified xsi:type="dcterms:W3CDTF">2020-07-26T13:03:36Z</dcterms:modified>
</cp:coreProperties>
</file>