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409"/>
    <a:srgbClr val="49B4C3"/>
    <a:srgbClr val="A13307"/>
    <a:srgbClr val="666765"/>
    <a:srgbClr val="3C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7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48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1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B2CD-2E22-4E7B-9BA6-FAC0A489394C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01712-7763-4034-9CC9-A1178A9E3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ardrop 5"/>
          <p:cNvSpPr/>
          <p:nvPr/>
        </p:nvSpPr>
        <p:spPr>
          <a:xfrm rot="2969205">
            <a:off x="7016407" y="2676863"/>
            <a:ext cx="1489871" cy="1504273"/>
          </a:xfrm>
          <a:prstGeom prst="teardrop">
            <a:avLst/>
          </a:prstGeom>
          <a:solidFill>
            <a:srgbClr val="49B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-152400" y="2667000"/>
            <a:ext cx="2895600" cy="1524000"/>
          </a:xfrm>
          <a:custGeom>
            <a:avLst/>
            <a:gdLst/>
            <a:ahLst/>
            <a:cxnLst/>
            <a:rect l="l" t="t" r="r" b="b"/>
            <a:pathLst>
              <a:path w="3276600" h="1752600">
                <a:moveTo>
                  <a:pt x="1638300" y="0"/>
                </a:moveTo>
                <a:lnTo>
                  <a:pt x="3276600" y="1752600"/>
                </a:lnTo>
                <a:lnTo>
                  <a:pt x="1651963" y="1066800"/>
                </a:lnTo>
                <a:lnTo>
                  <a:pt x="0" y="1752600"/>
                </a:lnTo>
                <a:close/>
              </a:path>
            </a:pathLst>
          </a:custGeom>
          <a:solidFill>
            <a:srgbClr val="49B4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48600" y="2819400"/>
            <a:ext cx="457200" cy="457200"/>
          </a:xfrm>
          <a:prstGeom prst="ellipse">
            <a:avLst/>
          </a:prstGeom>
          <a:solidFill>
            <a:srgbClr val="3C8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65440" y="2840990"/>
            <a:ext cx="304800" cy="304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6" idx="3"/>
          </p:cNvCxnSpPr>
          <p:nvPr/>
        </p:nvCxnSpPr>
        <p:spPr>
          <a:xfrm flipV="1">
            <a:off x="2057400" y="3374032"/>
            <a:ext cx="4957419" cy="54968"/>
          </a:xfrm>
          <a:prstGeom prst="line">
            <a:avLst/>
          </a:prstGeom>
          <a:ln w="38100">
            <a:solidFill>
              <a:srgbClr val="49B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080000" y="1945956"/>
            <a:ext cx="1168400" cy="1442085"/>
          </a:xfrm>
          <a:prstGeom prst="line">
            <a:avLst/>
          </a:prstGeom>
          <a:ln w="38100">
            <a:solidFill>
              <a:srgbClr val="D944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019800" y="3172916"/>
            <a:ext cx="457200" cy="457200"/>
          </a:xfrm>
          <a:prstGeom prst="ellipse">
            <a:avLst/>
          </a:prstGeom>
          <a:solidFill>
            <a:srgbClr val="D944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57500" y="1981200"/>
            <a:ext cx="1168400" cy="144208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84600" y="3200400"/>
            <a:ext cx="457200" cy="457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2819400" y="3443605"/>
            <a:ext cx="1168400" cy="1442085"/>
          </a:xfrm>
          <a:prstGeom prst="line">
            <a:avLst/>
          </a:prstGeom>
          <a:ln w="38100">
            <a:solidFill>
              <a:srgbClr val="49B4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080000" y="3393652"/>
            <a:ext cx="1168400" cy="14420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76800" y="3200399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16200" y="3200400"/>
            <a:ext cx="457200" cy="457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356100" y="12954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D94409"/>
                </a:solidFill>
                <a:latin typeface="Agency FB" pitchFamily="34" charset="0"/>
              </a:rPr>
              <a:t>01</a:t>
            </a:r>
            <a:endParaRPr lang="en-US" sz="5400" b="1" dirty="0">
              <a:solidFill>
                <a:srgbClr val="D94409"/>
              </a:solidFill>
              <a:latin typeface="Agency FB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1295400"/>
            <a:ext cx="116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accent3">
                    <a:lumMod val="75000"/>
                  </a:schemeClr>
                </a:solidFill>
                <a:latin typeface="Agency FB" pitchFamily="34" charset="0"/>
              </a:rPr>
              <a:t>02</a:t>
            </a:r>
            <a:endParaRPr lang="en-US" sz="5400" b="1" dirty="0">
              <a:solidFill>
                <a:schemeClr val="accent3">
                  <a:lumMod val="75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4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</cp:revision>
  <dcterms:created xsi:type="dcterms:W3CDTF">2020-07-28T07:21:08Z</dcterms:created>
  <dcterms:modified xsi:type="dcterms:W3CDTF">2020-07-28T07:44:12Z</dcterms:modified>
</cp:coreProperties>
</file>