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242"/>
    <a:srgbClr val="B048D0"/>
    <a:srgbClr val="C668D6"/>
    <a:srgbClr val="CF4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62E8-A8F5-4737-ABED-14CA36C3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C9879-BB27-443D-AC7D-1218AF7B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8991-00F3-481C-8EA1-C20819CA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7C007-01DB-447C-92C9-9E1CC023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8171-8A85-4078-A9E0-39DDD82C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E7C0-7B02-4A22-8006-E4832F54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11D02-E26C-445B-913C-21981C2B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AC91-1BD8-49E3-981D-AB0E6875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CEF3-4B4F-494C-802B-483618D0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B444-46C9-436A-91DD-0765BDF8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6C6CE-D198-40B2-AFAA-BD47C81D4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C07E-0641-4DB5-88C2-673800A4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8462-4FBB-4336-9EA0-F56FF815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BC5A-4070-4FA4-BCD3-3B4B7D8B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8B7A-79C0-45E3-9736-F47B7C38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9CAC-6C56-4A40-A870-FF7C87B1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02DA-A8DD-4A3E-81E8-34D11FF9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1F82-B686-411B-857D-E4DEC890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91C3-D0DD-4BB1-B65F-F5A4F0C8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B76F-096F-4A82-886A-4EB79391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5030-877E-4D73-BB5C-A89A84D6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4F61-C13F-4036-88E6-B29D1BAC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A891-E3EA-4B33-9F8E-CE12C213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22E1-E83F-4E39-B931-AC9E2F4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7021-4FF3-4C63-BD22-8ACC4EA2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9B36-97AB-47FB-87F8-A11B6587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ED4F-6DF6-463C-A3EA-791E20B57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EBBBB-0A53-49EA-B425-0E2B3550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3646-2F97-4572-AB62-2658A5A7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199D1-488A-404A-8068-DB637656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082D-0BEA-4B62-AE25-78EC541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22AA-1193-4A5C-82EC-7C180E6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6A67-ADB1-49A1-8196-FA9DBFDC3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ED26-9480-4029-9A3F-A1580E8C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3B56F-50E3-49F6-AC70-AAE4B0CD3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DC9FC-6AA2-4E31-A899-B3D67AE6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23ACF-A68E-4DA4-BEC3-66C3D44A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63ED-E72D-4896-8167-FEB406D3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04640-E307-4A7A-9775-6C7D74E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E30-4E42-482F-97A9-A71F20F7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72C63-01D7-4DAA-BD06-2CA1DFD3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86B2-0FBB-45AB-A323-83DD3BA7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361DF-9642-4DA4-95A9-BCFEAF04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F4776-260C-406D-A92F-D2ABF09B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0BC84-0017-42F5-A5A5-61E2D5CF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06672-4689-44CE-B311-4413AD48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149-2AD3-435B-ACDA-F9357A65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5B19-1A07-4D3F-9D6A-F8D2B72E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DD9C-0497-4B2A-9C03-D934A4E9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003D-5CB1-41BF-AF7F-EC3AD649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8A6F-8402-4A08-AFA8-D756D79E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FC77-08E9-4600-B9F2-CEC15DEA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AD8A-520C-445C-BADF-EB3A2328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C74E-37E8-4793-B197-58BE22772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3F89E-B480-45C2-BFD7-617474AD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C6F4-CFD8-4038-B18D-75615186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814D-0886-406F-9490-F483892C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5E28-DA52-4B28-9A27-2FB9136C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8CC29-E69A-4FFA-AF2B-5C6CF7A1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8E40-C68F-49A5-8041-619E166FA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1AA0-4279-4F72-A5B0-FE24415D6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FD2F-36AC-42C2-B2C5-A4AED012E8C9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839E-2A69-45D6-B593-01FFB225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6A1E-4D9C-4AD1-A9AC-F1CEEA5D9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B56C-0218-4B9A-B630-841AFD08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68D6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39F5464-B45B-4728-B069-7A271CB563F3}"/>
              </a:ext>
            </a:extLst>
          </p:cNvPr>
          <p:cNvGrpSpPr/>
          <p:nvPr/>
        </p:nvGrpSpPr>
        <p:grpSpPr>
          <a:xfrm rot="1830235">
            <a:off x="1362981" y="614706"/>
            <a:ext cx="1276932" cy="1451564"/>
            <a:chOff x="1639319" y="1138876"/>
            <a:chExt cx="2081958" cy="2366683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D7250AC-2795-431F-818B-1E8689F86FAD}"/>
                </a:ext>
              </a:extLst>
            </p:cNvPr>
            <p:cNvGrpSpPr/>
            <p:nvPr/>
          </p:nvGrpSpPr>
          <p:grpSpPr>
            <a:xfrm>
              <a:off x="1639319" y="1138876"/>
              <a:ext cx="2003220" cy="2366683"/>
              <a:chOff x="3626615" y="1425388"/>
              <a:chExt cx="2003220" cy="236668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22B1A72-CFD7-460E-84BA-40F0AA5B633B}"/>
                  </a:ext>
                </a:extLst>
              </p:cNvPr>
              <p:cNvSpPr/>
              <p:nvPr/>
            </p:nvSpPr>
            <p:spPr>
              <a:xfrm>
                <a:off x="3765176" y="1425388"/>
                <a:ext cx="1864659" cy="2366683"/>
              </a:xfrm>
              <a:prstGeom prst="roundRect">
                <a:avLst>
                  <a:gd name="adj" fmla="val 20513"/>
                </a:avLst>
              </a:prstGeom>
              <a:solidFill>
                <a:srgbClr val="DC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A1C40D-3679-43E1-B8E2-1944C3FB022A}"/>
                  </a:ext>
                </a:extLst>
              </p:cNvPr>
              <p:cNvGrpSpPr/>
              <p:nvPr/>
            </p:nvGrpSpPr>
            <p:grpSpPr>
              <a:xfrm>
                <a:off x="3626615" y="1755644"/>
                <a:ext cx="277121" cy="1706169"/>
                <a:chOff x="3626615" y="1780616"/>
                <a:chExt cx="277121" cy="1706169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15670EF-1071-4334-A312-7E64D3412894}"/>
                    </a:ext>
                  </a:extLst>
                </p:cNvPr>
                <p:cNvSpPr/>
                <p:nvPr/>
              </p:nvSpPr>
              <p:spPr>
                <a:xfrm>
                  <a:off x="3626615" y="17806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092EA7-AE64-41CF-B5FA-BF23AB0A7520}"/>
                    </a:ext>
                  </a:extLst>
                </p:cNvPr>
                <p:cNvSpPr/>
                <p:nvPr/>
              </p:nvSpPr>
              <p:spPr>
                <a:xfrm>
                  <a:off x="3626615" y="19838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E97C3534-379D-447E-B8D8-C4006CB6F2B7}"/>
                    </a:ext>
                  </a:extLst>
                </p:cNvPr>
                <p:cNvSpPr/>
                <p:nvPr/>
              </p:nvSpPr>
              <p:spPr>
                <a:xfrm>
                  <a:off x="3626615" y="21870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BE323CF7-3878-402A-9142-6BF8B2378599}"/>
                    </a:ext>
                  </a:extLst>
                </p:cNvPr>
                <p:cNvSpPr/>
                <p:nvPr/>
              </p:nvSpPr>
              <p:spPr>
                <a:xfrm>
                  <a:off x="3626615" y="23902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CCCCE80B-0B78-4873-9093-87F3AAC7A042}"/>
                    </a:ext>
                  </a:extLst>
                </p:cNvPr>
                <p:cNvSpPr/>
                <p:nvPr/>
              </p:nvSpPr>
              <p:spPr>
                <a:xfrm>
                  <a:off x="3626615" y="25934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9F21D00A-D042-4B50-AFC0-764410002E0D}"/>
                    </a:ext>
                  </a:extLst>
                </p:cNvPr>
                <p:cNvSpPr/>
                <p:nvPr/>
              </p:nvSpPr>
              <p:spPr>
                <a:xfrm>
                  <a:off x="3626615" y="27966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5174B85-1C25-43F1-B89B-4951EEFC17A7}"/>
                    </a:ext>
                  </a:extLst>
                </p:cNvPr>
                <p:cNvSpPr/>
                <p:nvPr/>
              </p:nvSpPr>
              <p:spPr>
                <a:xfrm>
                  <a:off x="3626615" y="29998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BC8BC2C-D4F5-4212-9339-CF572DE770D9}"/>
                    </a:ext>
                  </a:extLst>
                </p:cNvPr>
                <p:cNvSpPr/>
                <p:nvPr/>
              </p:nvSpPr>
              <p:spPr>
                <a:xfrm>
                  <a:off x="3626615" y="32030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4DD55409-B4F1-4571-B222-0F5FF34AE9D9}"/>
                    </a:ext>
                  </a:extLst>
                </p:cNvPr>
                <p:cNvSpPr/>
                <p:nvPr/>
              </p:nvSpPr>
              <p:spPr>
                <a:xfrm>
                  <a:off x="3626615" y="3406216"/>
                  <a:ext cx="277121" cy="805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85EC5FE-40EE-4EED-B801-FE27A3351204}"/>
                  </a:ext>
                </a:extLst>
              </p:cNvPr>
              <p:cNvSpPr/>
              <p:nvPr/>
            </p:nvSpPr>
            <p:spPr>
              <a:xfrm>
                <a:off x="3774857" y="1425388"/>
                <a:ext cx="922648" cy="2366683"/>
              </a:xfrm>
              <a:custGeom>
                <a:avLst/>
                <a:gdLst>
                  <a:gd name="connsiteX0" fmla="*/ 382498 w 922648"/>
                  <a:gd name="connsiteY0" fmla="*/ 0 h 2366683"/>
                  <a:gd name="connsiteX1" fmla="*/ 922648 w 922648"/>
                  <a:gd name="connsiteY1" fmla="*/ 0 h 2366683"/>
                  <a:gd name="connsiteX2" fmla="*/ 922648 w 922648"/>
                  <a:gd name="connsiteY2" fmla="*/ 2366683 h 2366683"/>
                  <a:gd name="connsiteX3" fmla="*/ 382498 w 922648"/>
                  <a:gd name="connsiteY3" fmla="*/ 2366683 h 2366683"/>
                  <a:gd name="connsiteX4" fmla="*/ 0 w 922648"/>
                  <a:gd name="connsiteY4" fmla="*/ 1984185 h 2366683"/>
                  <a:gd name="connsiteX5" fmla="*/ 0 w 922648"/>
                  <a:gd name="connsiteY5" fmla="*/ 382498 h 2366683"/>
                  <a:gd name="connsiteX6" fmla="*/ 382498 w 922648"/>
                  <a:gd name="connsiteY6" fmla="*/ 0 h 236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2648" h="2366683">
                    <a:moveTo>
                      <a:pt x="382498" y="0"/>
                    </a:moveTo>
                    <a:lnTo>
                      <a:pt x="922648" y="0"/>
                    </a:lnTo>
                    <a:lnTo>
                      <a:pt x="922648" y="2366683"/>
                    </a:lnTo>
                    <a:lnTo>
                      <a:pt x="382498" y="2366683"/>
                    </a:lnTo>
                    <a:cubicBezTo>
                      <a:pt x="171250" y="2366683"/>
                      <a:pt x="0" y="2195433"/>
                      <a:pt x="0" y="1984185"/>
                    </a:cubicBezTo>
                    <a:lnTo>
                      <a:pt x="0" y="382498"/>
                    </a:lnTo>
                    <a:cubicBezTo>
                      <a:pt x="0" y="171250"/>
                      <a:pt x="171250" y="0"/>
                      <a:pt x="38249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D0EB80-DA33-46C1-B61B-ADD85C503024}"/>
                </a:ext>
              </a:extLst>
            </p:cNvPr>
            <p:cNvSpPr/>
            <p:nvPr/>
          </p:nvSpPr>
          <p:spPr>
            <a:xfrm>
              <a:off x="2248885" y="1488385"/>
              <a:ext cx="922648" cy="18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C6E259-1952-41BC-84EE-F9F309E56460}"/>
                </a:ext>
              </a:extLst>
            </p:cNvPr>
            <p:cNvSpPr/>
            <p:nvPr/>
          </p:nvSpPr>
          <p:spPr>
            <a:xfrm>
              <a:off x="2248885" y="1783558"/>
              <a:ext cx="922648" cy="18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08267F-19BD-42F8-ABF8-A8E761957E32}"/>
                </a:ext>
              </a:extLst>
            </p:cNvPr>
            <p:cNvSpPr/>
            <p:nvPr/>
          </p:nvSpPr>
          <p:spPr>
            <a:xfrm>
              <a:off x="2248885" y="2078731"/>
              <a:ext cx="922648" cy="183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21677D-DC39-406A-9AFD-673A36059AA2}"/>
                </a:ext>
              </a:extLst>
            </p:cNvPr>
            <p:cNvSpPr/>
            <p:nvPr/>
          </p:nvSpPr>
          <p:spPr>
            <a:xfrm>
              <a:off x="2325727" y="2642613"/>
              <a:ext cx="7883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FE044E-69E1-4002-B650-AA7CC94B6EC2}"/>
                </a:ext>
              </a:extLst>
            </p:cNvPr>
            <p:cNvSpPr/>
            <p:nvPr/>
          </p:nvSpPr>
          <p:spPr>
            <a:xfrm>
              <a:off x="2325727" y="2746041"/>
              <a:ext cx="7883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35DAEF-66D9-47AD-B2CF-94E1CEB7D617}"/>
                </a:ext>
              </a:extLst>
            </p:cNvPr>
            <p:cNvSpPr/>
            <p:nvPr/>
          </p:nvSpPr>
          <p:spPr>
            <a:xfrm>
              <a:off x="2325727" y="2849469"/>
              <a:ext cx="7883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79A2A4-F7FB-428C-A087-3E25B71F275B}"/>
                </a:ext>
              </a:extLst>
            </p:cNvPr>
            <p:cNvSpPr/>
            <p:nvPr/>
          </p:nvSpPr>
          <p:spPr>
            <a:xfrm>
              <a:off x="3642539" y="1540073"/>
              <a:ext cx="78738" cy="212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E2C054-3C51-473D-8C9A-E1AB051D37A7}"/>
                </a:ext>
              </a:extLst>
            </p:cNvPr>
            <p:cNvSpPr/>
            <p:nvPr/>
          </p:nvSpPr>
          <p:spPr>
            <a:xfrm>
              <a:off x="3642238" y="1754677"/>
              <a:ext cx="78738" cy="2128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2C60EE-81AB-417C-803D-BD8CF046FB90}"/>
                </a:ext>
              </a:extLst>
            </p:cNvPr>
            <p:cNvSpPr/>
            <p:nvPr/>
          </p:nvSpPr>
          <p:spPr>
            <a:xfrm>
              <a:off x="3641937" y="1969281"/>
              <a:ext cx="78738" cy="212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0FCEB2-DE1F-4E74-9365-94B7ACA427B8}"/>
                </a:ext>
              </a:extLst>
            </p:cNvPr>
            <p:cNvSpPr/>
            <p:nvPr/>
          </p:nvSpPr>
          <p:spPr>
            <a:xfrm>
              <a:off x="3641636" y="2183885"/>
              <a:ext cx="78738" cy="2128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3CC591-35EF-40F6-9004-22FAC500594D}"/>
              </a:ext>
            </a:extLst>
          </p:cNvPr>
          <p:cNvGrpSpPr/>
          <p:nvPr/>
        </p:nvGrpSpPr>
        <p:grpSpPr>
          <a:xfrm rot="20668957">
            <a:off x="4219387" y="952088"/>
            <a:ext cx="1160658" cy="718838"/>
            <a:chOff x="4378960" y="2072574"/>
            <a:chExt cx="3576320" cy="2214946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24F07A-6153-4B92-8CF9-219D90D395DF}"/>
                </a:ext>
              </a:extLst>
            </p:cNvPr>
            <p:cNvSpPr/>
            <p:nvPr/>
          </p:nvSpPr>
          <p:spPr>
            <a:xfrm>
              <a:off x="4378960" y="2272418"/>
              <a:ext cx="3576320" cy="2015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6F7CF2-1318-4CA0-BC30-CA13E37F6659}"/>
                </a:ext>
              </a:extLst>
            </p:cNvPr>
            <p:cNvSpPr/>
            <p:nvPr/>
          </p:nvSpPr>
          <p:spPr>
            <a:xfrm>
              <a:off x="4378961" y="2756729"/>
              <a:ext cx="3576319" cy="13445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1E9082-11F3-4E7E-9362-BAFA0591EC74}"/>
                </a:ext>
              </a:extLst>
            </p:cNvPr>
            <p:cNvSpPr/>
            <p:nvPr/>
          </p:nvSpPr>
          <p:spPr>
            <a:xfrm>
              <a:off x="6167120" y="2633103"/>
              <a:ext cx="1591794" cy="1591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E04FA9-EA83-4659-93AC-4875094016FB}"/>
                </a:ext>
              </a:extLst>
            </p:cNvPr>
            <p:cNvSpPr/>
            <p:nvPr/>
          </p:nvSpPr>
          <p:spPr>
            <a:xfrm>
              <a:off x="6319520" y="2785503"/>
              <a:ext cx="1286994" cy="12869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BB1C35F-1A07-4588-BCA9-63FDC0598AED}"/>
                </a:ext>
              </a:extLst>
            </p:cNvPr>
            <p:cNvSpPr/>
            <p:nvPr/>
          </p:nvSpPr>
          <p:spPr>
            <a:xfrm>
              <a:off x="6347944" y="2813927"/>
              <a:ext cx="1230146" cy="12301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A3A9BC-6B7A-40B7-99E4-BE795B11491F}"/>
                </a:ext>
              </a:extLst>
            </p:cNvPr>
            <p:cNvSpPr/>
            <p:nvPr/>
          </p:nvSpPr>
          <p:spPr>
            <a:xfrm flipV="1">
              <a:off x="6567431" y="2966383"/>
              <a:ext cx="313586" cy="313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BAFC69-A837-49AC-A5C7-EBD9A3BA1083}"/>
                </a:ext>
              </a:extLst>
            </p:cNvPr>
            <p:cNvSpPr/>
            <p:nvPr/>
          </p:nvSpPr>
          <p:spPr>
            <a:xfrm flipV="1">
              <a:off x="6753049" y="3169101"/>
              <a:ext cx="156392" cy="156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A0E14E-D799-4CFD-8FAA-ED6BE7F961C1}"/>
                </a:ext>
              </a:extLst>
            </p:cNvPr>
            <p:cNvSpPr/>
            <p:nvPr/>
          </p:nvSpPr>
          <p:spPr>
            <a:xfrm flipV="1">
              <a:off x="4812725" y="2407967"/>
              <a:ext cx="228048" cy="228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DC8D47-BF6A-46A4-BF18-2E4A65F85E82}"/>
                </a:ext>
              </a:extLst>
            </p:cNvPr>
            <p:cNvSpPr/>
            <p:nvPr/>
          </p:nvSpPr>
          <p:spPr>
            <a:xfrm>
              <a:off x="7212772" y="2377578"/>
              <a:ext cx="546142" cy="27399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2864F3E9-2602-4949-BFC7-1B30641A7CF3}"/>
                </a:ext>
              </a:extLst>
            </p:cNvPr>
            <p:cNvSpPr/>
            <p:nvPr/>
          </p:nvSpPr>
          <p:spPr>
            <a:xfrm>
              <a:off x="4587518" y="2147789"/>
              <a:ext cx="773291" cy="124629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622CB465-80F3-49CF-9B21-F3AEC1F80859}"/>
                </a:ext>
              </a:extLst>
            </p:cNvPr>
            <p:cNvSpPr/>
            <p:nvPr/>
          </p:nvSpPr>
          <p:spPr>
            <a:xfrm>
              <a:off x="4659193" y="2072574"/>
              <a:ext cx="629940" cy="7656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A2C193-87E2-4FCE-9A46-AA56A2C808F6}"/>
              </a:ext>
            </a:extLst>
          </p:cNvPr>
          <p:cNvGrpSpPr/>
          <p:nvPr/>
        </p:nvGrpSpPr>
        <p:grpSpPr>
          <a:xfrm rot="954789">
            <a:off x="6609833" y="613962"/>
            <a:ext cx="1470034" cy="1470034"/>
            <a:chOff x="3678322" y="411144"/>
            <a:chExt cx="3722548" cy="3722548"/>
          </a:xfrm>
          <a:effectLst>
            <a:outerShdw blurRad="50800" dist="38100" dir="2700000" sx="106000" sy="106000" algn="tl" rotWithShape="0">
              <a:prstClr val="black">
                <a:alpha val="15000"/>
              </a:prstClr>
            </a:outerShdw>
          </a:effectLst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13AF2E-F6CA-4C8D-A52D-4FF96E0C44DE}"/>
                </a:ext>
              </a:extLst>
            </p:cNvPr>
            <p:cNvSpPr/>
            <p:nvPr/>
          </p:nvSpPr>
          <p:spPr>
            <a:xfrm>
              <a:off x="3764263" y="431831"/>
              <a:ext cx="3571674" cy="2611486"/>
            </a:xfrm>
            <a:custGeom>
              <a:avLst/>
              <a:gdLst>
                <a:gd name="connsiteX0" fmla="*/ 1785837 w 3571674"/>
                <a:gd name="connsiteY0" fmla="*/ 0 h 2611486"/>
                <a:gd name="connsiteX1" fmla="*/ 3571674 w 3571674"/>
                <a:gd name="connsiteY1" fmla="*/ 1719132 h 2611486"/>
                <a:gd name="connsiteX2" fmla="*/ 3356133 w 3571674"/>
                <a:gd name="connsiteY2" fmla="*/ 2538572 h 2611486"/>
                <a:gd name="connsiteX3" fmla="*/ 3310118 w 3571674"/>
                <a:gd name="connsiteY3" fmla="*/ 2611486 h 2611486"/>
                <a:gd name="connsiteX4" fmla="*/ 3071844 w 3571674"/>
                <a:gd name="connsiteY4" fmla="*/ 2611486 h 2611486"/>
                <a:gd name="connsiteX5" fmla="*/ 3103828 w 3571674"/>
                <a:gd name="connsiteY5" fmla="*/ 2570509 h 2611486"/>
                <a:gd name="connsiteX6" fmla="*/ 3375280 w 3571674"/>
                <a:gd name="connsiteY6" fmla="*/ 1719132 h 2611486"/>
                <a:gd name="connsiteX7" fmla="*/ 1785837 w 3571674"/>
                <a:gd name="connsiteY7" fmla="*/ 196394 h 2611486"/>
                <a:gd name="connsiteX8" fmla="*/ 196394 w 3571674"/>
                <a:gd name="connsiteY8" fmla="*/ 1719132 h 2611486"/>
                <a:gd name="connsiteX9" fmla="*/ 467846 w 3571674"/>
                <a:gd name="connsiteY9" fmla="*/ 2570509 h 2611486"/>
                <a:gd name="connsiteX10" fmla="*/ 499830 w 3571674"/>
                <a:gd name="connsiteY10" fmla="*/ 2611486 h 2611486"/>
                <a:gd name="connsiteX11" fmla="*/ 261556 w 3571674"/>
                <a:gd name="connsiteY11" fmla="*/ 2611486 h 2611486"/>
                <a:gd name="connsiteX12" fmla="*/ 215541 w 3571674"/>
                <a:gd name="connsiteY12" fmla="*/ 2538572 h 2611486"/>
                <a:gd name="connsiteX13" fmla="*/ 0 w 3571674"/>
                <a:gd name="connsiteY13" fmla="*/ 1719132 h 2611486"/>
                <a:gd name="connsiteX14" fmla="*/ 1785837 w 3571674"/>
                <a:gd name="connsiteY14" fmla="*/ 0 h 261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71674" h="2611486">
                  <a:moveTo>
                    <a:pt x="1785837" y="0"/>
                  </a:moveTo>
                  <a:cubicBezTo>
                    <a:pt x="2772128" y="0"/>
                    <a:pt x="3571674" y="769682"/>
                    <a:pt x="3571674" y="1719132"/>
                  </a:cubicBezTo>
                  <a:cubicBezTo>
                    <a:pt x="3571674" y="2015835"/>
                    <a:pt x="3493593" y="2294983"/>
                    <a:pt x="3356133" y="2538572"/>
                  </a:cubicBezTo>
                  <a:lnTo>
                    <a:pt x="3310118" y="2611486"/>
                  </a:lnTo>
                  <a:lnTo>
                    <a:pt x="3071844" y="2611486"/>
                  </a:lnTo>
                  <a:lnTo>
                    <a:pt x="3103828" y="2570509"/>
                  </a:lnTo>
                  <a:cubicBezTo>
                    <a:pt x="3275209" y="2327479"/>
                    <a:pt x="3375280" y="2034502"/>
                    <a:pt x="3375280" y="1719132"/>
                  </a:cubicBezTo>
                  <a:cubicBezTo>
                    <a:pt x="3375280" y="878147"/>
                    <a:pt x="2663662" y="196394"/>
                    <a:pt x="1785837" y="196394"/>
                  </a:cubicBezTo>
                  <a:cubicBezTo>
                    <a:pt x="908012" y="196394"/>
                    <a:pt x="196394" y="878147"/>
                    <a:pt x="196394" y="1719132"/>
                  </a:cubicBezTo>
                  <a:cubicBezTo>
                    <a:pt x="196394" y="2034502"/>
                    <a:pt x="296466" y="2327479"/>
                    <a:pt x="467846" y="2570509"/>
                  </a:cubicBezTo>
                  <a:lnTo>
                    <a:pt x="499830" y="2611486"/>
                  </a:lnTo>
                  <a:lnTo>
                    <a:pt x="261556" y="2611486"/>
                  </a:lnTo>
                  <a:lnTo>
                    <a:pt x="215541" y="2538572"/>
                  </a:lnTo>
                  <a:cubicBezTo>
                    <a:pt x="78081" y="2294983"/>
                    <a:pt x="0" y="2015835"/>
                    <a:pt x="0" y="1719132"/>
                  </a:cubicBezTo>
                  <a:cubicBezTo>
                    <a:pt x="0" y="769682"/>
                    <a:pt x="799546" y="0"/>
                    <a:pt x="178583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FDDA6FA-A808-4E50-8173-686ABA1F87F4}"/>
                </a:ext>
              </a:extLst>
            </p:cNvPr>
            <p:cNvGrpSpPr/>
            <p:nvPr/>
          </p:nvGrpSpPr>
          <p:grpSpPr>
            <a:xfrm>
              <a:off x="6147840" y="2565615"/>
              <a:ext cx="973857" cy="1492369"/>
              <a:chOff x="6402388" y="3818433"/>
              <a:chExt cx="973857" cy="149236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1F61B36-C683-4B1D-9FF3-BAC56FD14922}"/>
                  </a:ext>
                </a:extLst>
              </p:cNvPr>
              <p:cNvSpPr/>
              <p:nvPr/>
            </p:nvSpPr>
            <p:spPr>
              <a:xfrm>
                <a:off x="7061615" y="4063015"/>
                <a:ext cx="314630" cy="31463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FE54B33-C2CF-4B9F-9669-34C5B72D6560}"/>
                  </a:ext>
                </a:extLst>
              </p:cNvPr>
              <p:cNvGrpSpPr/>
              <p:nvPr/>
            </p:nvGrpSpPr>
            <p:grpSpPr>
              <a:xfrm rot="702055">
                <a:off x="6402388" y="3818433"/>
                <a:ext cx="854482" cy="1492369"/>
                <a:chOff x="6559868" y="1915629"/>
                <a:chExt cx="854482" cy="1492369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AF455960-3106-4EB5-B4B2-EF507A5B1ED7}"/>
                    </a:ext>
                  </a:extLst>
                </p:cNvPr>
                <p:cNvSpPr/>
                <p:nvPr/>
              </p:nvSpPr>
              <p:spPr>
                <a:xfrm>
                  <a:off x="6697980" y="1959723"/>
                  <a:ext cx="716370" cy="1404182"/>
                </a:xfrm>
                <a:custGeom>
                  <a:avLst/>
                  <a:gdLst>
                    <a:gd name="connsiteX0" fmla="*/ 14279 w 716370"/>
                    <a:gd name="connsiteY0" fmla="*/ 0 h 1404182"/>
                    <a:gd name="connsiteX1" fmla="*/ 716370 w 716370"/>
                    <a:gd name="connsiteY1" fmla="*/ 702091 h 1404182"/>
                    <a:gd name="connsiteX2" fmla="*/ 14279 w 716370"/>
                    <a:gd name="connsiteY2" fmla="*/ 1404182 h 1404182"/>
                    <a:gd name="connsiteX3" fmla="*/ 0 w 716370"/>
                    <a:gd name="connsiteY3" fmla="*/ 1402743 h 1404182"/>
                    <a:gd name="connsiteX4" fmla="*/ 0 w 716370"/>
                    <a:gd name="connsiteY4" fmla="*/ 1440 h 1404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370" h="1404182">
                      <a:moveTo>
                        <a:pt x="14279" y="0"/>
                      </a:moveTo>
                      <a:cubicBezTo>
                        <a:pt x="402033" y="0"/>
                        <a:pt x="716370" y="314337"/>
                        <a:pt x="716370" y="702091"/>
                      </a:cubicBezTo>
                      <a:cubicBezTo>
                        <a:pt x="716370" y="1089845"/>
                        <a:pt x="402033" y="1404182"/>
                        <a:pt x="14279" y="1404182"/>
                      </a:cubicBezTo>
                      <a:lnTo>
                        <a:pt x="0" y="1402743"/>
                      </a:lnTo>
                      <a:lnTo>
                        <a:pt x="0" y="14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6E25ABF-594D-48AC-A420-162E8192A5E4}"/>
                    </a:ext>
                  </a:extLst>
                </p:cNvPr>
                <p:cNvSpPr/>
                <p:nvPr/>
              </p:nvSpPr>
              <p:spPr>
                <a:xfrm>
                  <a:off x="6605587" y="1915629"/>
                  <a:ext cx="92393" cy="1492369"/>
                </a:xfrm>
                <a:prstGeom prst="roundRect">
                  <a:avLst>
                    <a:gd name="adj" fmla="val 3166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2DD9B1F-9B21-4810-86BF-59EA958799EB}"/>
                    </a:ext>
                  </a:extLst>
                </p:cNvPr>
                <p:cNvSpPr/>
                <p:nvPr/>
              </p:nvSpPr>
              <p:spPr>
                <a:xfrm>
                  <a:off x="6559868" y="1959723"/>
                  <a:ext cx="45719" cy="1409231"/>
                </a:xfrm>
                <a:prstGeom prst="roundRect">
                  <a:avLst>
                    <a:gd name="adj" fmla="val 3166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92B4E36-106F-4DC5-A2DD-D253D8E6BEEF}"/>
                </a:ext>
              </a:extLst>
            </p:cNvPr>
            <p:cNvGrpSpPr/>
            <p:nvPr/>
          </p:nvGrpSpPr>
          <p:grpSpPr>
            <a:xfrm flipH="1">
              <a:off x="3924096" y="2510484"/>
              <a:ext cx="973857" cy="1492369"/>
              <a:chOff x="6402388" y="3818433"/>
              <a:chExt cx="973857" cy="149236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7382584-718A-4284-AEAA-CC64BA78E860}"/>
                  </a:ext>
                </a:extLst>
              </p:cNvPr>
              <p:cNvSpPr/>
              <p:nvPr/>
            </p:nvSpPr>
            <p:spPr>
              <a:xfrm>
                <a:off x="7061615" y="4063015"/>
                <a:ext cx="314630" cy="31463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112A72-1586-46F5-9055-5EA9EB26EEB3}"/>
                  </a:ext>
                </a:extLst>
              </p:cNvPr>
              <p:cNvGrpSpPr/>
              <p:nvPr/>
            </p:nvGrpSpPr>
            <p:grpSpPr>
              <a:xfrm rot="702055">
                <a:off x="6402388" y="3818433"/>
                <a:ext cx="854482" cy="1492369"/>
                <a:chOff x="6559868" y="1915629"/>
                <a:chExt cx="854482" cy="1492369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FCADD96-CE3B-48D0-A1B6-08301EBBFF63}"/>
                    </a:ext>
                  </a:extLst>
                </p:cNvPr>
                <p:cNvSpPr/>
                <p:nvPr/>
              </p:nvSpPr>
              <p:spPr>
                <a:xfrm>
                  <a:off x="6697980" y="1959723"/>
                  <a:ext cx="716370" cy="1404182"/>
                </a:xfrm>
                <a:custGeom>
                  <a:avLst/>
                  <a:gdLst>
                    <a:gd name="connsiteX0" fmla="*/ 14279 w 716370"/>
                    <a:gd name="connsiteY0" fmla="*/ 0 h 1404182"/>
                    <a:gd name="connsiteX1" fmla="*/ 716370 w 716370"/>
                    <a:gd name="connsiteY1" fmla="*/ 702091 h 1404182"/>
                    <a:gd name="connsiteX2" fmla="*/ 14279 w 716370"/>
                    <a:gd name="connsiteY2" fmla="*/ 1404182 h 1404182"/>
                    <a:gd name="connsiteX3" fmla="*/ 0 w 716370"/>
                    <a:gd name="connsiteY3" fmla="*/ 1402743 h 1404182"/>
                    <a:gd name="connsiteX4" fmla="*/ 0 w 716370"/>
                    <a:gd name="connsiteY4" fmla="*/ 1440 h 1404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370" h="1404182">
                      <a:moveTo>
                        <a:pt x="14279" y="0"/>
                      </a:moveTo>
                      <a:cubicBezTo>
                        <a:pt x="402033" y="0"/>
                        <a:pt x="716370" y="314337"/>
                        <a:pt x="716370" y="702091"/>
                      </a:cubicBezTo>
                      <a:cubicBezTo>
                        <a:pt x="716370" y="1089845"/>
                        <a:pt x="402033" y="1404182"/>
                        <a:pt x="14279" y="1404182"/>
                      </a:cubicBezTo>
                      <a:lnTo>
                        <a:pt x="0" y="1402743"/>
                      </a:lnTo>
                      <a:lnTo>
                        <a:pt x="0" y="14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42BE2984-B23E-4BA0-B283-2B58A19B0DF7}"/>
                    </a:ext>
                  </a:extLst>
                </p:cNvPr>
                <p:cNvSpPr/>
                <p:nvPr/>
              </p:nvSpPr>
              <p:spPr>
                <a:xfrm>
                  <a:off x="6605587" y="1915629"/>
                  <a:ext cx="92393" cy="1492369"/>
                </a:xfrm>
                <a:prstGeom prst="roundRect">
                  <a:avLst>
                    <a:gd name="adj" fmla="val 31667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51D084B-76A2-43A6-B65E-03DAF8D4E6B0}"/>
                    </a:ext>
                  </a:extLst>
                </p:cNvPr>
                <p:cNvSpPr/>
                <p:nvPr/>
              </p:nvSpPr>
              <p:spPr>
                <a:xfrm>
                  <a:off x="6559868" y="1959723"/>
                  <a:ext cx="45719" cy="1409231"/>
                </a:xfrm>
                <a:prstGeom prst="roundRect">
                  <a:avLst>
                    <a:gd name="adj" fmla="val 3166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9" name="Block Arc 88">
              <a:extLst>
                <a:ext uri="{FF2B5EF4-FFF2-40B4-BE49-F238E27FC236}">
                  <a16:creationId xmlns:a16="http://schemas.microsoft.com/office/drawing/2014/main" id="{2678DFF2-7D00-42B5-819E-6627A0E6B63F}"/>
                </a:ext>
              </a:extLst>
            </p:cNvPr>
            <p:cNvSpPr/>
            <p:nvPr/>
          </p:nvSpPr>
          <p:spPr>
            <a:xfrm rot="20053523">
              <a:off x="3678322" y="411144"/>
              <a:ext cx="3722548" cy="3722548"/>
            </a:xfrm>
            <a:prstGeom prst="blockArc">
              <a:avLst>
                <a:gd name="adj1" fmla="val 14322796"/>
                <a:gd name="adj2" fmla="val 21447408"/>
                <a:gd name="adj3" fmla="val 694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F3F87E6-3B4C-43B6-B862-43271C37F8E5}"/>
              </a:ext>
            </a:extLst>
          </p:cNvPr>
          <p:cNvGrpSpPr/>
          <p:nvPr/>
        </p:nvGrpSpPr>
        <p:grpSpPr>
          <a:xfrm rot="20417114">
            <a:off x="1189713" y="4522587"/>
            <a:ext cx="2391892" cy="1417766"/>
            <a:chOff x="8207607" y="986259"/>
            <a:chExt cx="3636002" cy="1946928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B3686B3-1CA0-445A-9B01-0FF8F18875A4}"/>
                </a:ext>
              </a:extLst>
            </p:cNvPr>
            <p:cNvGrpSpPr/>
            <p:nvPr/>
          </p:nvGrpSpPr>
          <p:grpSpPr>
            <a:xfrm>
              <a:off x="8207607" y="986259"/>
              <a:ext cx="3636002" cy="1946928"/>
              <a:chOff x="8253374" y="1057199"/>
              <a:chExt cx="3636002" cy="19469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E6F0DA9-7F50-4FDA-87C5-EED503FBF2E0}"/>
                  </a:ext>
                </a:extLst>
              </p:cNvPr>
              <p:cNvSpPr/>
              <p:nvPr/>
            </p:nvSpPr>
            <p:spPr>
              <a:xfrm>
                <a:off x="10065941" y="1057199"/>
                <a:ext cx="1823435" cy="194692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7CCBE51-69A9-4D19-A5A4-EEF581726586}"/>
                  </a:ext>
                </a:extLst>
              </p:cNvPr>
              <p:cNvSpPr/>
              <p:nvPr/>
            </p:nvSpPr>
            <p:spPr>
              <a:xfrm>
                <a:off x="8253374" y="1057199"/>
                <a:ext cx="1823435" cy="194692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ED19596-C68A-4D36-9AD5-89966CAAC928}"/>
                  </a:ext>
                </a:extLst>
              </p:cNvPr>
              <p:cNvGrpSpPr/>
              <p:nvPr/>
            </p:nvGrpSpPr>
            <p:grpSpPr>
              <a:xfrm>
                <a:off x="8392884" y="1133850"/>
                <a:ext cx="3367850" cy="1793625"/>
                <a:chOff x="8421750" y="1149171"/>
                <a:chExt cx="3367850" cy="1793625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C5FD236-6AFC-46C6-BBF0-457E3239D1BD}"/>
                    </a:ext>
                  </a:extLst>
                </p:cNvPr>
                <p:cNvSpPr/>
                <p:nvPr/>
              </p:nvSpPr>
              <p:spPr>
                <a:xfrm>
                  <a:off x="8421750" y="1151610"/>
                  <a:ext cx="1677572" cy="17911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ED3E5B7-494C-48FB-BF9D-E91D7BDA57FA}"/>
                    </a:ext>
                  </a:extLst>
                </p:cNvPr>
                <p:cNvSpPr/>
                <p:nvPr/>
              </p:nvSpPr>
              <p:spPr>
                <a:xfrm>
                  <a:off x="10099322" y="1149171"/>
                  <a:ext cx="1690278" cy="1793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711ADD-20A5-4EBB-9CC6-EA1443C78EAC}"/>
                  </a:ext>
                </a:extLst>
              </p:cNvPr>
              <p:cNvSpPr/>
              <p:nvPr/>
            </p:nvSpPr>
            <p:spPr>
              <a:xfrm>
                <a:off x="8397399" y="1127566"/>
                <a:ext cx="1677572" cy="1791186"/>
              </a:xfrm>
              <a:prstGeom prst="rect">
                <a:avLst/>
              </a:prstGeom>
              <a:solidFill>
                <a:schemeClr val="bg1">
                  <a:lumMod val="95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F82365D-4F84-4DC2-BCFC-B0603E4D3EC2}"/>
                  </a:ext>
                </a:extLst>
              </p:cNvPr>
              <p:cNvSpPr/>
              <p:nvPr/>
            </p:nvSpPr>
            <p:spPr>
              <a:xfrm>
                <a:off x="8396060" y="1135069"/>
                <a:ext cx="1677572" cy="1791186"/>
              </a:xfrm>
              <a:prstGeom prst="rect">
                <a:avLst/>
              </a:prstGeom>
              <a:solidFill>
                <a:schemeClr val="bg1">
                  <a:lumMod val="95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35C92D-A924-4B2C-9ECF-E8BF9FE24B07}"/>
                </a:ext>
              </a:extLst>
            </p:cNvPr>
            <p:cNvGrpSpPr/>
            <p:nvPr/>
          </p:nvGrpSpPr>
          <p:grpSpPr>
            <a:xfrm>
              <a:off x="8688423" y="1316299"/>
              <a:ext cx="1057408" cy="200800"/>
              <a:chOff x="3191936" y="4185316"/>
              <a:chExt cx="1057408" cy="2008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5AC842-397E-4176-A865-DE2CBE618DD6}"/>
                  </a:ext>
                </a:extLst>
              </p:cNvPr>
              <p:cNvSpPr/>
              <p:nvPr/>
            </p:nvSpPr>
            <p:spPr>
              <a:xfrm>
                <a:off x="3191936" y="426252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C204AB4-37E8-450F-92C3-B67FA98B5DFF}"/>
                  </a:ext>
                </a:extLst>
              </p:cNvPr>
              <p:cNvSpPr/>
              <p:nvPr/>
            </p:nvSpPr>
            <p:spPr>
              <a:xfrm>
                <a:off x="3191936" y="418531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98D8ADC-ADEB-4838-9783-8AE87405C3B1}"/>
                  </a:ext>
                </a:extLst>
              </p:cNvPr>
              <p:cNvSpPr/>
              <p:nvPr/>
            </p:nvSpPr>
            <p:spPr>
              <a:xfrm>
                <a:off x="3191936" y="4340397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FDDFAAC-95B4-4BFC-B115-EAD391A128C5}"/>
                </a:ext>
              </a:extLst>
            </p:cNvPr>
            <p:cNvGrpSpPr/>
            <p:nvPr/>
          </p:nvGrpSpPr>
          <p:grpSpPr>
            <a:xfrm>
              <a:off x="10338782" y="1299639"/>
              <a:ext cx="1057408" cy="200800"/>
              <a:chOff x="3191936" y="4185316"/>
              <a:chExt cx="1057408" cy="2008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6B04888-3A85-48C5-AC37-93D7F80D5ED4}"/>
                  </a:ext>
                </a:extLst>
              </p:cNvPr>
              <p:cNvSpPr/>
              <p:nvPr/>
            </p:nvSpPr>
            <p:spPr>
              <a:xfrm>
                <a:off x="3191936" y="426252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6D9C3BC-3282-45C6-A2B3-19AA35CA1502}"/>
                  </a:ext>
                </a:extLst>
              </p:cNvPr>
              <p:cNvSpPr/>
              <p:nvPr/>
            </p:nvSpPr>
            <p:spPr>
              <a:xfrm>
                <a:off x="3191936" y="418531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5E8939B-51FB-47E2-A992-98DA4F1E2114}"/>
                  </a:ext>
                </a:extLst>
              </p:cNvPr>
              <p:cNvSpPr/>
              <p:nvPr/>
            </p:nvSpPr>
            <p:spPr>
              <a:xfrm>
                <a:off x="3191936" y="4340397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C55FE56-70F4-4C5D-B991-A3073081F2E1}"/>
                </a:ext>
              </a:extLst>
            </p:cNvPr>
            <p:cNvGrpSpPr/>
            <p:nvPr/>
          </p:nvGrpSpPr>
          <p:grpSpPr>
            <a:xfrm>
              <a:off x="10338782" y="2367782"/>
              <a:ext cx="1057408" cy="200800"/>
              <a:chOff x="3191936" y="4185316"/>
              <a:chExt cx="1057408" cy="2008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B64ACE4-3857-4DD4-AFEC-00DE7C8DB49F}"/>
                  </a:ext>
                </a:extLst>
              </p:cNvPr>
              <p:cNvSpPr/>
              <p:nvPr/>
            </p:nvSpPr>
            <p:spPr>
              <a:xfrm>
                <a:off x="3191936" y="426252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D7A63A3-EC4D-4013-9984-644E339ED94F}"/>
                  </a:ext>
                </a:extLst>
              </p:cNvPr>
              <p:cNvSpPr/>
              <p:nvPr/>
            </p:nvSpPr>
            <p:spPr>
              <a:xfrm>
                <a:off x="3191936" y="4185316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7E1E80-C82B-4826-AF31-958432005527}"/>
                  </a:ext>
                </a:extLst>
              </p:cNvPr>
              <p:cNvSpPr/>
              <p:nvPr/>
            </p:nvSpPr>
            <p:spPr>
              <a:xfrm>
                <a:off x="3191936" y="4340397"/>
                <a:ext cx="105740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3D6F7F8-420C-47E6-886C-BEC0896D1AA0}"/>
                </a:ext>
              </a:extLst>
            </p:cNvPr>
            <p:cNvSpPr/>
            <p:nvPr/>
          </p:nvSpPr>
          <p:spPr>
            <a:xfrm>
              <a:off x="8688423" y="2422132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8011C0E-89F0-4B20-81A4-747022C0DDE7}"/>
                </a:ext>
              </a:extLst>
            </p:cNvPr>
            <p:cNvSpPr/>
            <p:nvPr/>
          </p:nvSpPr>
          <p:spPr>
            <a:xfrm>
              <a:off x="8688423" y="2344922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54A5B2-77E6-4C9A-82D2-240EC952640C}"/>
                </a:ext>
              </a:extLst>
            </p:cNvPr>
            <p:cNvSpPr/>
            <p:nvPr/>
          </p:nvSpPr>
          <p:spPr>
            <a:xfrm>
              <a:off x="8688423" y="2500003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B66DF6-9182-439D-9840-513F10208A6C}"/>
                </a:ext>
              </a:extLst>
            </p:cNvPr>
            <p:cNvSpPr/>
            <p:nvPr/>
          </p:nvSpPr>
          <p:spPr>
            <a:xfrm>
              <a:off x="8688423" y="1928025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AC834-87BA-4186-9A1F-32521E1CF7C9}"/>
                </a:ext>
              </a:extLst>
            </p:cNvPr>
            <p:cNvSpPr/>
            <p:nvPr/>
          </p:nvSpPr>
          <p:spPr>
            <a:xfrm>
              <a:off x="8688423" y="1850815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7B5981C-E1FB-42CB-A059-7A5476B4E83C}"/>
                </a:ext>
              </a:extLst>
            </p:cNvPr>
            <p:cNvSpPr/>
            <p:nvPr/>
          </p:nvSpPr>
          <p:spPr>
            <a:xfrm>
              <a:off x="10338782" y="1928025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A6E9424-5F62-461E-83C3-84A87883A46D}"/>
                </a:ext>
              </a:extLst>
            </p:cNvPr>
            <p:cNvSpPr/>
            <p:nvPr/>
          </p:nvSpPr>
          <p:spPr>
            <a:xfrm>
              <a:off x="10338782" y="1850815"/>
              <a:ext cx="105740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C8A734-784D-4F8C-A156-8902A5DF07DB}"/>
                </a:ext>
              </a:extLst>
            </p:cNvPr>
            <p:cNvSpPr/>
            <p:nvPr/>
          </p:nvSpPr>
          <p:spPr>
            <a:xfrm rot="16200000">
              <a:off x="11225126" y="1150826"/>
              <a:ext cx="372226" cy="183825"/>
            </a:xfrm>
            <a:custGeom>
              <a:avLst/>
              <a:gdLst>
                <a:gd name="connsiteX0" fmla="*/ 0 w 927172"/>
                <a:gd name="connsiteY0" fmla="*/ 0 h 485789"/>
                <a:gd name="connsiteX1" fmla="*/ 927172 w 927172"/>
                <a:gd name="connsiteY1" fmla="*/ 0 h 485789"/>
                <a:gd name="connsiteX2" fmla="*/ 927172 w 927172"/>
                <a:gd name="connsiteY2" fmla="*/ 485789 h 485789"/>
                <a:gd name="connsiteX3" fmla="*/ 0 w 927172"/>
                <a:gd name="connsiteY3" fmla="*/ 485789 h 485789"/>
                <a:gd name="connsiteX4" fmla="*/ 242894 w 927172"/>
                <a:gd name="connsiteY4" fmla="*/ 242895 h 48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172" h="485789">
                  <a:moveTo>
                    <a:pt x="0" y="0"/>
                  </a:moveTo>
                  <a:lnTo>
                    <a:pt x="927172" y="0"/>
                  </a:lnTo>
                  <a:lnTo>
                    <a:pt x="927172" y="485789"/>
                  </a:lnTo>
                  <a:lnTo>
                    <a:pt x="0" y="485789"/>
                  </a:lnTo>
                  <a:lnTo>
                    <a:pt x="242894" y="24289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355A5-5439-440E-89DA-87712657F696}"/>
              </a:ext>
            </a:extLst>
          </p:cNvPr>
          <p:cNvGrpSpPr/>
          <p:nvPr/>
        </p:nvGrpSpPr>
        <p:grpSpPr>
          <a:xfrm>
            <a:off x="1815565" y="3028543"/>
            <a:ext cx="937594" cy="813012"/>
            <a:chOff x="7325360" y="1981121"/>
            <a:chExt cx="2624996" cy="2142092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3AACFD4-21FC-46C6-ABAD-FCC881938343}"/>
                </a:ext>
              </a:extLst>
            </p:cNvPr>
            <p:cNvGrpSpPr/>
            <p:nvPr/>
          </p:nvGrpSpPr>
          <p:grpSpPr>
            <a:xfrm rot="21046213">
              <a:off x="7325360" y="1981121"/>
              <a:ext cx="2164080" cy="1940639"/>
              <a:chOff x="7325360" y="1981121"/>
              <a:chExt cx="2164080" cy="1940639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847A11A-5F76-46A0-8CFA-65C9504AF9F3}"/>
                  </a:ext>
                </a:extLst>
              </p:cNvPr>
              <p:cNvSpPr/>
              <p:nvPr/>
            </p:nvSpPr>
            <p:spPr>
              <a:xfrm>
                <a:off x="7325360" y="1981121"/>
                <a:ext cx="2164080" cy="1940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F77CE7D-7B80-4494-8950-161D68DA1AEC}"/>
                  </a:ext>
                </a:extLst>
              </p:cNvPr>
              <p:cNvGrpSpPr/>
              <p:nvPr/>
            </p:nvGrpSpPr>
            <p:grpSpPr>
              <a:xfrm>
                <a:off x="7452077" y="2082823"/>
                <a:ext cx="1892420" cy="1411468"/>
                <a:chOff x="7493039" y="2136404"/>
                <a:chExt cx="1810496" cy="132084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3899C742-01B6-4795-9250-A741E5B47E4B}"/>
                    </a:ext>
                  </a:extLst>
                </p:cNvPr>
                <p:cNvSpPr/>
                <p:nvPr/>
              </p:nvSpPr>
              <p:spPr>
                <a:xfrm>
                  <a:off x="7493039" y="2136404"/>
                  <a:ext cx="1810496" cy="131497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B966F9E6-CC57-4B40-AD76-682A9D663D20}"/>
                    </a:ext>
                  </a:extLst>
                </p:cNvPr>
                <p:cNvSpPr/>
                <p:nvPr/>
              </p:nvSpPr>
              <p:spPr>
                <a:xfrm>
                  <a:off x="7493039" y="2142280"/>
                  <a:ext cx="905248" cy="1314970"/>
                </a:xfrm>
                <a:custGeom>
                  <a:avLst/>
                  <a:gdLst>
                    <a:gd name="connsiteX0" fmla="*/ 0 w 905248"/>
                    <a:gd name="connsiteY0" fmla="*/ 0 h 1314970"/>
                    <a:gd name="connsiteX1" fmla="*/ 905248 w 905248"/>
                    <a:gd name="connsiteY1" fmla="*/ 0 h 1314970"/>
                    <a:gd name="connsiteX2" fmla="*/ 905248 w 905248"/>
                    <a:gd name="connsiteY2" fmla="*/ 1314970 h 1314970"/>
                    <a:gd name="connsiteX3" fmla="*/ 0 w 905248"/>
                    <a:gd name="connsiteY3" fmla="*/ 1314970 h 1314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5248" h="1314970">
                      <a:moveTo>
                        <a:pt x="0" y="0"/>
                      </a:moveTo>
                      <a:lnTo>
                        <a:pt x="905248" y="0"/>
                      </a:lnTo>
                      <a:lnTo>
                        <a:pt x="905248" y="1314970"/>
                      </a:lnTo>
                      <a:lnTo>
                        <a:pt x="0" y="131497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CA2D0A0-EA80-4A64-9A69-2DDB2F65AF85}"/>
                </a:ext>
              </a:extLst>
            </p:cNvPr>
            <p:cNvGrpSpPr/>
            <p:nvPr/>
          </p:nvGrpSpPr>
          <p:grpSpPr>
            <a:xfrm rot="21383914">
              <a:off x="7786276" y="2182574"/>
              <a:ext cx="2164080" cy="1940639"/>
              <a:chOff x="7325360" y="1981121"/>
              <a:chExt cx="2164080" cy="194063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B818471-3F47-4FF9-8191-9E320B7D20F5}"/>
                  </a:ext>
                </a:extLst>
              </p:cNvPr>
              <p:cNvSpPr/>
              <p:nvPr/>
            </p:nvSpPr>
            <p:spPr>
              <a:xfrm>
                <a:off x="7325360" y="1981121"/>
                <a:ext cx="2164080" cy="1940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982DD9E-8B78-41C0-9D00-9D83407DB186}"/>
                  </a:ext>
                </a:extLst>
              </p:cNvPr>
              <p:cNvGrpSpPr/>
              <p:nvPr/>
            </p:nvGrpSpPr>
            <p:grpSpPr>
              <a:xfrm>
                <a:off x="7452077" y="2082823"/>
                <a:ext cx="1892420" cy="1411468"/>
                <a:chOff x="7493039" y="2136404"/>
                <a:chExt cx="1810496" cy="1320846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35BB31D-E06A-4FD8-B4B7-E54BEB27D278}"/>
                    </a:ext>
                  </a:extLst>
                </p:cNvPr>
                <p:cNvSpPr/>
                <p:nvPr/>
              </p:nvSpPr>
              <p:spPr>
                <a:xfrm>
                  <a:off x="7493039" y="2136404"/>
                  <a:ext cx="1810496" cy="131497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435525F-A1A0-441A-ABB1-6CDE4B5CD837}"/>
                    </a:ext>
                  </a:extLst>
                </p:cNvPr>
                <p:cNvSpPr/>
                <p:nvPr/>
              </p:nvSpPr>
              <p:spPr>
                <a:xfrm>
                  <a:off x="7493039" y="2142280"/>
                  <a:ext cx="905248" cy="1314970"/>
                </a:xfrm>
                <a:custGeom>
                  <a:avLst/>
                  <a:gdLst>
                    <a:gd name="connsiteX0" fmla="*/ 0 w 905248"/>
                    <a:gd name="connsiteY0" fmla="*/ 0 h 1314970"/>
                    <a:gd name="connsiteX1" fmla="*/ 905248 w 905248"/>
                    <a:gd name="connsiteY1" fmla="*/ 0 h 1314970"/>
                    <a:gd name="connsiteX2" fmla="*/ 905248 w 905248"/>
                    <a:gd name="connsiteY2" fmla="*/ 1314970 h 1314970"/>
                    <a:gd name="connsiteX3" fmla="*/ 0 w 905248"/>
                    <a:gd name="connsiteY3" fmla="*/ 1314970 h 1314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5248" h="1314970">
                      <a:moveTo>
                        <a:pt x="0" y="0"/>
                      </a:moveTo>
                      <a:lnTo>
                        <a:pt x="905248" y="0"/>
                      </a:lnTo>
                      <a:lnTo>
                        <a:pt x="905248" y="1314970"/>
                      </a:lnTo>
                      <a:lnTo>
                        <a:pt x="0" y="131497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BF21D-C1F9-41D2-A7C0-82CA3C71D259}"/>
              </a:ext>
            </a:extLst>
          </p:cNvPr>
          <p:cNvGrpSpPr/>
          <p:nvPr/>
        </p:nvGrpSpPr>
        <p:grpSpPr>
          <a:xfrm rot="886820">
            <a:off x="1563531" y="2409281"/>
            <a:ext cx="296164" cy="571298"/>
            <a:chOff x="6503151" y="721441"/>
            <a:chExt cx="326185" cy="629210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C7281F-FC39-4E51-91BD-9A0927B67E41}"/>
                </a:ext>
              </a:extLst>
            </p:cNvPr>
            <p:cNvSpPr/>
            <p:nvPr/>
          </p:nvSpPr>
          <p:spPr>
            <a:xfrm>
              <a:off x="6562567" y="721441"/>
              <a:ext cx="192405" cy="556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4B852F-6A7E-4DC8-8E0B-D91AF886F2EA}"/>
                </a:ext>
              </a:extLst>
            </p:cNvPr>
            <p:cNvGrpSpPr/>
            <p:nvPr/>
          </p:nvGrpSpPr>
          <p:grpSpPr>
            <a:xfrm>
              <a:off x="6503151" y="779981"/>
              <a:ext cx="326185" cy="570670"/>
              <a:chOff x="6503151" y="779981"/>
              <a:chExt cx="326185" cy="5706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3A2822-B210-455D-B49B-FEE3F4A065DD}"/>
                  </a:ext>
                </a:extLst>
              </p:cNvPr>
              <p:cNvSpPr/>
              <p:nvPr/>
            </p:nvSpPr>
            <p:spPr>
              <a:xfrm>
                <a:off x="6506416" y="779982"/>
                <a:ext cx="322920" cy="570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79E372B-9028-493F-9A8B-788ED24F93BD}"/>
                  </a:ext>
                </a:extLst>
              </p:cNvPr>
              <p:cNvSpPr/>
              <p:nvPr/>
            </p:nvSpPr>
            <p:spPr>
              <a:xfrm>
                <a:off x="6503151" y="779981"/>
                <a:ext cx="155619" cy="570669"/>
              </a:xfrm>
              <a:custGeom>
                <a:avLst/>
                <a:gdLst>
                  <a:gd name="connsiteX0" fmla="*/ 0 w 155619"/>
                  <a:gd name="connsiteY0" fmla="*/ 0 h 570669"/>
                  <a:gd name="connsiteX1" fmla="*/ 155619 w 155619"/>
                  <a:gd name="connsiteY1" fmla="*/ 0 h 570669"/>
                  <a:gd name="connsiteX2" fmla="*/ 155619 w 155619"/>
                  <a:gd name="connsiteY2" fmla="*/ 570669 h 570669"/>
                  <a:gd name="connsiteX3" fmla="*/ 0 w 155619"/>
                  <a:gd name="connsiteY3" fmla="*/ 570669 h 57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619" h="570669">
                    <a:moveTo>
                      <a:pt x="0" y="0"/>
                    </a:moveTo>
                    <a:lnTo>
                      <a:pt x="155619" y="0"/>
                    </a:lnTo>
                    <a:lnTo>
                      <a:pt x="155619" y="570669"/>
                    </a:lnTo>
                    <a:lnTo>
                      <a:pt x="0" y="570669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E1CCBB-A3DA-487A-B203-93A8D6F6C2B1}"/>
                </a:ext>
              </a:extLst>
            </p:cNvPr>
            <p:cNvSpPr/>
            <p:nvPr/>
          </p:nvSpPr>
          <p:spPr>
            <a:xfrm>
              <a:off x="6587971" y="726408"/>
              <a:ext cx="45720" cy="457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188DB7-6351-476A-918E-5FB8C2A5D933}"/>
                </a:ext>
              </a:extLst>
            </p:cNvPr>
            <p:cNvSpPr/>
            <p:nvPr/>
          </p:nvSpPr>
          <p:spPr>
            <a:xfrm>
              <a:off x="6686259" y="726912"/>
              <a:ext cx="45720" cy="457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F04C3F-B203-41EC-A822-75AEAB52012E}"/>
              </a:ext>
            </a:extLst>
          </p:cNvPr>
          <p:cNvGrpSpPr/>
          <p:nvPr/>
        </p:nvGrpSpPr>
        <p:grpSpPr>
          <a:xfrm>
            <a:off x="6686561" y="4873396"/>
            <a:ext cx="1680715" cy="1090502"/>
            <a:chOff x="7605818" y="5023674"/>
            <a:chExt cx="1680715" cy="1090502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569A0BD-1909-4416-ADE4-D8BD7A2AD424}"/>
                </a:ext>
              </a:extLst>
            </p:cNvPr>
            <p:cNvGrpSpPr/>
            <p:nvPr/>
          </p:nvGrpSpPr>
          <p:grpSpPr>
            <a:xfrm rot="18900000">
              <a:off x="8145831" y="5023674"/>
              <a:ext cx="1140702" cy="1090502"/>
              <a:chOff x="8557856" y="2297641"/>
              <a:chExt cx="1378476" cy="1317812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D1155EE-CA04-40F5-A590-0189778322F8}"/>
                  </a:ext>
                </a:extLst>
              </p:cNvPr>
              <p:cNvSpPr/>
              <p:nvPr/>
            </p:nvSpPr>
            <p:spPr>
              <a:xfrm rot="5400000">
                <a:off x="8588188" y="2267309"/>
                <a:ext cx="1317812" cy="1378476"/>
              </a:xfrm>
              <a:custGeom>
                <a:avLst/>
                <a:gdLst>
                  <a:gd name="connsiteX0" fmla="*/ 160810 w 1317812"/>
                  <a:gd name="connsiteY0" fmla="*/ 479262 h 1700082"/>
                  <a:gd name="connsiteX1" fmla="*/ 160810 w 1317812"/>
                  <a:gd name="connsiteY1" fmla="*/ 1551596 h 1700082"/>
                  <a:gd name="connsiteX2" fmla="*/ 992026 w 1317812"/>
                  <a:gd name="connsiteY2" fmla="*/ 1551596 h 1700082"/>
                  <a:gd name="connsiteX3" fmla="*/ 0 w 1317812"/>
                  <a:gd name="connsiteY3" fmla="*/ 0 h 1700082"/>
                  <a:gd name="connsiteX4" fmla="*/ 1317812 w 1317812"/>
                  <a:gd name="connsiteY4" fmla="*/ 1700082 h 1700082"/>
                  <a:gd name="connsiteX5" fmla="*/ 0 w 1317812"/>
                  <a:gd name="connsiteY5" fmla="*/ 1700082 h 170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812" h="1700082">
                    <a:moveTo>
                      <a:pt x="160810" y="479262"/>
                    </a:moveTo>
                    <a:lnTo>
                      <a:pt x="160810" y="1551596"/>
                    </a:lnTo>
                    <a:lnTo>
                      <a:pt x="992026" y="1551596"/>
                    </a:lnTo>
                    <a:close/>
                    <a:moveTo>
                      <a:pt x="0" y="0"/>
                    </a:moveTo>
                    <a:lnTo>
                      <a:pt x="1317812" y="1700082"/>
                    </a:lnTo>
                    <a:lnTo>
                      <a:pt x="0" y="1700082"/>
                    </a:lnTo>
                    <a:close/>
                  </a:path>
                </a:pathLst>
              </a:custGeom>
              <a:solidFill>
                <a:srgbClr val="DC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DFFAF3-3634-40B4-A2C3-405883410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1560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D85AA1A-0B30-4E80-AF5D-548A2BCE8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715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E50D9B8-6F78-488B-A9BE-14C355F98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5870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774B00A-7673-4CF3-A841-926A46D7D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3025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36E270A-0EDE-4F0A-94AF-3B2134068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0180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470A1A5-BDB1-4B02-B9CE-FC08CC0CA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7335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AD8DB0-DFFE-43D4-88E2-82BBFEC61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4490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CEB5384-EE60-4A56-B885-9478BDCF8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645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15D7E79-1A4E-462C-A046-DB1DD436A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DB0DB52-8D1D-43DD-9243-9B3FA531E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5955" y="2297641"/>
                <a:ext cx="0" cy="79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68291E3-CC61-48BF-B615-B576EEDC8399}"/>
                </a:ext>
              </a:extLst>
            </p:cNvPr>
            <p:cNvGrpSpPr/>
            <p:nvPr/>
          </p:nvGrpSpPr>
          <p:grpSpPr>
            <a:xfrm rot="18900000">
              <a:off x="7605818" y="5033512"/>
              <a:ext cx="1210063" cy="88290"/>
              <a:chOff x="8123036" y="2074278"/>
              <a:chExt cx="1398376" cy="10624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882A23-83B2-4AC8-9F34-D59C9BF4032F}"/>
                  </a:ext>
                </a:extLst>
              </p:cNvPr>
              <p:cNvGrpSpPr/>
              <p:nvPr/>
            </p:nvGrpSpPr>
            <p:grpSpPr>
              <a:xfrm>
                <a:off x="8200773" y="2074279"/>
                <a:ext cx="1185274" cy="106248"/>
                <a:chOff x="8200773" y="2074279"/>
                <a:chExt cx="1185274" cy="1062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2373BF3-96ED-47AE-A06D-D1B29F753212}"/>
                    </a:ext>
                  </a:extLst>
                </p:cNvPr>
                <p:cNvSpPr/>
                <p:nvPr/>
              </p:nvSpPr>
              <p:spPr>
                <a:xfrm>
                  <a:off x="8200773" y="2074279"/>
                  <a:ext cx="1185274" cy="100915"/>
                </a:xfrm>
                <a:prstGeom prst="rect">
                  <a:avLst/>
                </a:prstGeom>
                <a:solidFill>
                  <a:srgbClr val="DC42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90B3B363-A72F-4EAC-90A6-B85665E4415A}"/>
                    </a:ext>
                  </a:extLst>
                </p:cNvPr>
                <p:cNvSpPr/>
                <p:nvPr/>
              </p:nvSpPr>
              <p:spPr>
                <a:xfrm>
                  <a:off x="8200773" y="2124736"/>
                  <a:ext cx="1185274" cy="55791"/>
                </a:xfrm>
                <a:custGeom>
                  <a:avLst/>
                  <a:gdLst>
                    <a:gd name="connsiteX0" fmla="*/ 0 w 1185274"/>
                    <a:gd name="connsiteY0" fmla="*/ 0 h 55791"/>
                    <a:gd name="connsiteX1" fmla="*/ 1185274 w 1185274"/>
                    <a:gd name="connsiteY1" fmla="*/ 0 h 55791"/>
                    <a:gd name="connsiteX2" fmla="*/ 1185274 w 1185274"/>
                    <a:gd name="connsiteY2" fmla="*/ 55791 h 55791"/>
                    <a:gd name="connsiteX3" fmla="*/ 0 w 1185274"/>
                    <a:gd name="connsiteY3" fmla="*/ 55791 h 55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5274" h="55791">
                      <a:moveTo>
                        <a:pt x="0" y="0"/>
                      </a:moveTo>
                      <a:lnTo>
                        <a:pt x="1185274" y="0"/>
                      </a:lnTo>
                      <a:lnTo>
                        <a:pt x="1185274" y="55791"/>
                      </a:lnTo>
                      <a:lnTo>
                        <a:pt x="0" y="55791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7485FA3-5114-42B3-9B0F-66C0162A1953}"/>
                  </a:ext>
                </a:extLst>
              </p:cNvPr>
              <p:cNvSpPr/>
              <p:nvPr/>
            </p:nvSpPr>
            <p:spPr>
              <a:xfrm>
                <a:off x="9386047" y="2074278"/>
                <a:ext cx="45719" cy="10091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8954F66-0DCA-4E73-960B-8BA238B474B1}"/>
                  </a:ext>
                </a:extLst>
              </p:cNvPr>
              <p:cNvSpPr/>
              <p:nvPr/>
            </p:nvSpPr>
            <p:spPr>
              <a:xfrm>
                <a:off x="9431766" y="2078202"/>
                <a:ext cx="89646" cy="96588"/>
              </a:xfrm>
              <a:custGeom>
                <a:avLst/>
                <a:gdLst>
                  <a:gd name="connsiteX0" fmla="*/ 0 w 89646"/>
                  <a:gd name="connsiteY0" fmla="*/ 0 h 96588"/>
                  <a:gd name="connsiteX1" fmla="*/ 41352 w 89646"/>
                  <a:gd name="connsiteY1" fmla="*/ 0 h 96588"/>
                  <a:gd name="connsiteX2" fmla="*/ 89646 w 89646"/>
                  <a:gd name="connsiteY2" fmla="*/ 48294 h 96588"/>
                  <a:gd name="connsiteX3" fmla="*/ 41352 w 89646"/>
                  <a:gd name="connsiteY3" fmla="*/ 96588 h 96588"/>
                  <a:gd name="connsiteX4" fmla="*/ 0 w 89646"/>
                  <a:gd name="connsiteY4" fmla="*/ 96588 h 9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646" h="96588">
                    <a:moveTo>
                      <a:pt x="0" y="0"/>
                    </a:moveTo>
                    <a:lnTo>
                      <a:pt x="41352" y="0"/>
                    </a:lnTo>
                    <a:cubicBezTo>
                      <a:pt x="68024" y="0"/>
                      <a:pt x="89646" y="21622"/>
                      <a:pt x="89646" y="48294"/>
                    </a:cubicBezTo>
                    <a:cubicBezTo>
                      <a:pt x="89646" y="74966"/>
                      <a:pt x="68024" y="96588"/>
                      <a:pt x="41352" y="96588"/>
                    </a:cubicBezTo>
                    <a:lnTo>
                      <a:pt x="0" y="96588"/>
                    </a:lnTo>
                    <a:close/>
                  </a:path>
                </a:pathLst>
              </a:custGeom>
              <a:solidFill>
                <a:srgbClr val="B048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2DC378F6-C524-47E6-941A-E25F510B849A}"/>
                  </a:ext>
                </a:extLst>
              </p:cNvPr>
              <p:cNvSpPr/>
              <p:nvPr/>
            </p:nvSpPr>
            <p:spPr>
              <a:xfrm rot="16200000">
                <a:off x="8114044" y="2088061"/>
                <a:ext cx="100110" cy="73348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F5B562A-5A49-4A20-9299-154016E6628E}"/>
                  </a:ext>
                </a:extLst>
              </p:cNvPr>
              <p:cNvSpPr/>
              <p:nvPr/>
            </p:nvSpPr>
            <p:spPr>
              <a:xfrm rot="16200000">
                <a:off x="8115169" y="2106113"/>
                <a:ext cx="58853" cy="43120"/>
              </a:xfrm>
              <a:custGeom>
                <a:avLst/>
                <a:gdLst>
                  <a:gd name="connsiteX0" fmla="*/ 58853 w 58853"/>
                  <a:gd name="connsiteY0" fmla="*/ 43120 h 43120"/>
                  <a:gd name="connsiteX1" fmla="*/ 0 w 58853"/>
                  <a:gd name="connsiteY1" fmla="*/ 43120 h 43120"/>
                  <a:gd name="connsiteX2" fmla="*/ 29426 w 58853"/>
                  <a:gd name="connsiteY2" fmla="*/ 0 h 4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853" h="43120">
                    <a:moveTo>
                      <a:pt x="58853" y="43120"/>
                    </a:moveTo>
                    <a:lnTo>
                      <a:pt x="0" y="43120"/>
                    </a:lnTo>
                    <a:lnTo>
                      <a:pt x="2942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5A694E-607D-4D1C-90E9-A53AEFF2DA6D}"/>
              </a:ext>
            </a:extLst>
          </p:cNvPr>
          <p:cNvGrpSpPr/>
          <p:nvPr/>
        </p:nvGrpSpPr>
        <p:grpSpPr>
          <a:xfrm>
            <a:off x="9038959" y="4807431"/>
            <a:ext cx="1148906" cy="1165742"/>
            <a:chOff x="8162070" y="1469779"/>
            <a:chExt cx="834908" cy="847142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AAAB218-B4D9-43BF-98B9-CC593162B657}"/>
                </a:ext>
              </a:extLst>
            </p:cNvPr>
            <p:cNvGrpSpPr/>
            <p:nvPr/>
          </p:nvGrpSpPr>
          <p:grpSpPr>
            <a:xfrm>
              <a:off x="8162070" y="1480380"/>
              <a:ext cx="825940" cy="825940"/>
              <a:chOff x="8162070" y="1480380"/>
              <a:chExt cx="825940" cy="82594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F9ED0FC-835A-4B27-91A5-E59BE228717A}"/>
                  </a:ext>
                </a:extLst>
              </p:cNvPr>
              <p:cNvSpPr/>
              <p:nvPr/>
            </p:nvSpPr>
            <p:spPr>
              <a:xfrm>
                <a:off x="8162070" y="1480380"/>
                <a:ext cx="825940" cy="8259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8F8EE19-B089-4CA3-8620-982A5081F263}"/>
                  </a:ext>
                </a:extLst>
              </p:cNvPr>
              <p:cNvSpPr/>
              <p:nvPr/>
            </p:nvSpPr>
            <p:spPr>
              <a:xfrm>
                <a:off x="8336074" y="1654384"/>
                <a:ext cx="477932" cy="4779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64458A91-FC82-4288-9697-EDD9D8C3A2DA}"/>
                  </a:ext>
                </a:extLst>
              </p:cNvPr>
              <p:cNvSpPr/>
              <p:nvPr/>
            </p:nvSpPr>
            <p:spPr>
              <a:xfrm rot="8044050">
                <a:off x="8575886" y="1694764"/>
                <a:ext cx="279400" cy="7999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0CA9BEF-E5DF-49AB-8241-50335C1EA50B}"/>
                  </a:ext>
                </a:extLst>
              </p:cNvPr>
              <p:cNvSpPr/>
              <p:nvPr/>
            </p:nvSpPr>
            <p:spPr>
              <a:xfrm>
                <a:off x="8402320" y="1720630"/>
                <a:ext cx="345440" cy="3454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4CA7836-AD3E-4480-8D8B-667FBB0AAA43}"/>
                </a:ext>
              </a:extLst>
            </p:cNvPr>
            <p:cNvSpPr/>
            <p:nvPr/>
          </p:nvSpPr>
          <p:spPr>
            <a:xfrm flipH="1">
              <a:off x="8589684" y="1469779"/>
              <a:ext cx="407294" cy="847142"/>
            </a:xfrm>
            <a:custGeom>
              <a:avLst/>
              <a:gdLst>
                <a:gd name="connsiteX0" fmla="*/ 457200 w 457200"/>
                <a:gd name="connsiteY0" fmla="*/ 0 h 950943"/>
                <a:gd name="connsiteX1" fmla="*/ 457200 w 457200"/>
                <a:gd name="connsiteY1" fmla="*/ 950943 h 950943"/>
                <a:gd name="connsiteX2" fmla="*/ 381283 w 457200"/>
                <a:gd name="connsiteY2" fmla="*/ 943290 h 950943"/>
                <a:gd name="connsiteX3" fmla="*/ 0 w 457200"/>
                <a:gd name="connsiteY3" fmla="*/ 475471 h 950943"/>
                <a:gd name="connsiteX4" fmla="*/ 381283 w 457200"/>
                <a:gd name="connsiteY4" fmla="*/ 7653 h 95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950943">
                  <a:moveTo>
                    <a:pt x="457200" y="0"/>
                  </a:moveTo>
                  <a:lnTo>
                    <a:pt x="457200" y="950943"/>
                  </a:lnTo>
                  <a:lnTo>
                    <a:pt x="381283" y="943290"/>
                  </a:lnTo>
                  <a:cubicBezTo>
                    <a:pt x="163685" y="898763"/>
                    <a:pt x="0" y="706232"/>
                    <a:pt x="0" y="475471"/>
                  </a:cubicBezTo>
                  <a:cubicBezTo>
                    <a:pt x="0" y="244710"/>
                    <a:pt x="163685" y="52180"/>
                    <a:pt x="381283" y="7653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F00270B-9C99-4B19-BA3E-5B72D4715A66}"/>
              </a:ext>
            </a:extLst>
          </p:cNvPr>
          <p:cNvGrpSpPr/>
          <p:nvPr/>
        </p:nvGrpSpPr>
        <p:grpSpPr>
          <a:xfrm rot="2189203">
            <a:off x="8511445" y="1194549"/>
            <a:ext cx="2945260" cy="2679534"/>
            <a:chOff x="7993412" y="2935132"/>
            <a:chExt cx="2945260" cy="2679534"/>
          </a:xfrm>
          <a:effectLst>
            <a:outerShdw blurRad="50800" dist="38100" dir="2700000" sx="102000" sy="102000" algn="tl" rotWithShape="0">
              <a:prstClr val="black">
                <a:alpha val="15000"/>
              </a:prstClr>
            </a:outerShdw>
          </a:effectLst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143B7A7-D1E0-4F71-9B8D-C8B86F1DCB34}"/>
                </a:ext>
              </a:extLst>
            </p:cNvPr>
            <p:cNvSpPr/>
            <p:nvPr/>
          </p:nvSpPr>
          <p:spPr>
            <a:xfrm rot="549902">
              <a:off x="10095123" y="3655021"/>
              <a:ext cx="843549" cy="1493520"/>
            </a:xfrm>
            <a:custGeom>
              <a:avLst/>
              <a:gdLst>
                <a:gd name="connsiteX0" fmla="*/ 0 w 843549"/>
                <a:gd name="connsiteY0" fmla="*/ 0 h 1493520"/>
                <a:gd name="connsiteX1" fmla="*/ 841248 w 843549"/>
                <a:gd name="connsiteY1" fmla="*/ 262128 h 1493520"/>
                <a:gd name="connsiteX2" fmla="*/ 249936 w 843549"/>
                <a:gd name="connsiteY2" fmla="*/ 810768 h 1493520"/>
                <a:gd name="connsiteX3" fmla="*/ 262128 w 843549"/>
                <a:gd name="connsiteY3" fmla="*/ 524256 h 1493520"/>
                <a:gd name="connsiteX4" fmla="*/ 792480 w 843549"/>
                <a:gd name="connsiteY4" fmla="*/ 713232 h 1493520"/>
                <a:gd name="connsiteX5" fmla="*/ 292608 w 843549"/>
                <a:gd name="connsiteY5" fmla="*/ 1164336 h 1493520"/>
                <a:gd name="connsiteX6" fmla="*/ 371856 w 843549"/>
                <a:gd name="connsiteY6" fmla="*/ 149352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3549" h="1493520">
                  <a:moveTo>
                    <a:pt x="0" y="0"/>
                  </a:moveTo>
                  <a:cubicBezTo>
                    <a:pt x="399796" y="63500"/>
                    <a:pt x="799592" y="127000"/>
                    <a:pt x="841248" y="262128"/>
                  </a:cubicBezTo>
                  <a:cubicBezTo>
                    <a:pt x="882904" y="397256"/>
                    <a:pt x="346456" y="767080"/>
                    <a:pt x="249936" y="810768"/>
                  </a:cubicBezTo>
                  <a:cubicBezTo>
                    <a:pt x="153416" y="854456"/>
                    <a:pt x="171704" y="540512"/>
                    <a:pt x="262128" y="524256"/>
                  </a:cubicBezTo>
                  <a:cubicBezTo>
                    <a:pt x="352552" y="508000"/>
                    <a:pt x="787400" y="606552"/>
                    <a:pt x="792480" y="713232"/>
                  </a:cubicBezTo>
                  <a:cubicBezTo>
                    <a:pt x="797560" y="819912"/>
                    <a:pt x="362712" y="1034288"/>
                    <a:pt x="292608" y="1164336"/>
                  </a:cubicBezTo>
                  <a:cubicBezTo>
                    <a:pt x="222504" y="1294384"/>
                    <a:pt x="297180" y="1393952"/>
                    <a:pt x="371856" y="1493520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538C567C-2129-44B3-9762-4A70E872BD07}"/>
                </a:ext>
              </a:extLst>
            </p:cNvPr>
            <p:cNvGrpSpPr/>
            <p:nvPr/>
          </p:nvGrpSpPr>
          <p:grpSpPr>
            <a:xfrm>
              <a:off x="7993412" y="2935132"/>
              <a:ext cx="2471884" cy="1551054"/>
              <a:chOff x="8946288" y="3163724"/>
              <a:chExt cx="2471884" cy="1551054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0B16FA1-5CB9-42E8-B6D3-D0FCE0F756AD}"/>
                  </a:ext>
                </a:extLst>
              </p:cNvPr>
              <p:cNvGrpSpPr/>
              <p:nvPr/>
            </p:nvGrpSpPr>
            <p:grpSpPr>
              <a:xfrm>
                <a:off x="8946288" y="3163724"/>
                <a:ext cx="2471884" cy="360652"/>
                <a:chOff x="8943791" y="3152583"/>
                <a:chExt cx="2471884" cy="36065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40AACC11-5FC9-45E2-9E60-171D6BCBA001}"/>
                    </a:ext>
                  </a:extLst>
                </p:cNvPr>
                <p:cNvSpPr/>
                <p:nvPr/>
              </p:nvSpPr>
              <p:spPr>
                <a:xfrm rot="10800000">
                  <a:off x="8943791" y="3152583"/>
                  <a:ext cx="2471884" cy="360652"/>
                </a:xfrm>
                <a:prstGeom prst="trapezoid">
                  <a:avLst>
                    <a:gd name="adj" fmla="val 6872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4FE1AF3B-C341-4521-AC7B-B974AD1D49D2}"/>
                    </a:ext>
                  </a:extLst>
                </p:cNvPr>
                <p:cNvSpPr/>
                <p:nvPr/>
              </p:nvSpPr>
              <p:spPr>
                <a:xfrm rot="10800000">
                  <a:off x="9042130" y="3201408"/>
                  <a:ext cx="2254161" cy="281408"/>
                </a:xfrm>
                <a:prstGeom prst="trapezoid">
                  <a:avLst>
                    <a:gd name="adj" fmla="val 68720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DB61EFA7-01D3-4CA6-954D-1989E5BF5185}"/>
                  </a:ext>
                </a:extLst>
              </p:cNvPr>
              <p:cNvSpPr/>
              <p:nvPr/>
            </p:nvSpPr>
            <p:spPr>
              <a:xfrm>
                <a:off x="9166014" y="3536233"/>
                <a:ext cx="2006392" cy="1178545"/>
              </a:xfrm>
              <a:prstGeom prst="roundRect">
                <a:avLst>
                  <a:gd name="adj" fmla="val 567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941015C-BB66-4833-B822-C50AA1D33403}"/>
                  </a:ext>
                </a:extLst>
              </p:cNvPr>
              <p:cNvSpPr/>
              <p:nvPr/>
            </p:nvSpPr>
            <p:spPr>
              <a:xfrm>
                <a:off x="930428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BF66CB76-F427-4090-8955-848026782B07}"/>
                  </a:ext>
                </a:extLst>
              </p:cNvPr>
              <p:cNvSpPr/>
              <p:nvPr/>
            </p:nvSpPr>
            <p:spPr>
              <a:xfrm>
                <a:off x="939572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3D0637B1-9650-43F8-AF7E-C8487FBB6CAE}"/>
                  </a:ext>
                </a:extLst>
              </p:cNvPr>
              <p:cNvSpPr/>
              <p:nvPr/>
            </p:nvSpPr>
            <p:spPr>
              <a:xfrm>
                <a:off x="948716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9F6D12F1-FD59-4A42-905D-990E16F705AF}"/>
                  </a:ext>
                </a:extLst>
              </p:cNvPr>
              <p:cNvSpPr/>
              <p:nvPr/>
            </p:nvSpPr>
            <p:spPr>
              <a:xfrm>
                <a:off x="957860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D37115FF-2CF6-42CC-AC1C-9F89DADE6FBB}"/>
                  </a:ext>
                </a:extLst>
              </p:cNvPr>
              <p:cNvSpPr/>
              <p:nvPr/>
            </p:nvSpPr>
            <p:spPr>
              <a:xfrm>
                <a:off x="967004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4B6202DE-705E-4F44-835F-12100D5A6AAC}"/>
                  </a:ext>
                </a:extLst>
              </p:cNvPr>
              <p:cNvSpPr/>
              <p:nvPr/>
            </p:nvSpPr>
            <p:spPr>
              <a:xfrm>
                <a:off x="976148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0A4E1D7-8060-4718-BA34-EC1ABE73EDA3}"/>
                  </a:ext>
                </a:extLst>
              </p:cNvPr>
              <p:cNvSpPr/>
              <p:nvPr/>
            </p:nvSpPr>
            <p:spPr>
              <a:xfrm>
                <a:off x="985292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275D700D-2494-467D-BF3B-15E73BBFADE9}"/>
                  </a:ext>
                </a:extLst>
              </p:cNvPr>
              <p:cNvSpPr/>
              <p:nvPr/>
            </p:nvSpPr>
            <p:spPr>
              <a:xfrm>
                <a:off x="994436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922EC416-02FB-4F20-A617-D8CF79671EDF}"/>
                  </a:ext>
                </a:extLst>
              </p:cNvPr>
              <p:cNvSpPr/>
              <p:nvPr/>
            </p:nvSpPr>
            <p:spPr>
              <a:xfrm>
                <a:off x="1003580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3BFEA98F-A578-4D8C-A53E-88EB1D5965E7}"/>
                  </a:ext>
                </a:extLst>
              </p:cNvPr>
              <p:cNvSpPr/>
              <p:nvPr/>
            </p:nvSpPr>
            <p:spPr>
              <a:xfrm>
                <a:off x="1012724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C4ACE284-4238-4D3B-97C6-651E5AE2A34A}"/>
                  </a:ext>
                </a:extLst>
              </p:cNvPr>
              <p:cNvSpPr/>
              <p:nvPr/>
            </p:nvSpPr>
            <p:spPr>
              <a:xfrm>
                <a:off x="1021868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E68E69A1-C92A-49EC-8241-F2F0ECB527DA}"/>
                  </a:ext>
                </a:extLst>
              </p:cNvPr>
              <p:cNvSpPr/>
              <p:nvPr/>
            </p:nvSpPr>
            <p:spPr>
              <a:xfrm>
                <a:off x="1031012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62341C3-52F1-4F8B-B860-9CCEFCF1E156}"/>
                  </a:ext>
                </a:extLst>
              </p:cNvPr>
              <p:cNvSpPr/>
              <p:nvPr/>
            </p:nvSpPr>
            <p:spPr>
              <a:xfrm>
                <a:off x="1040156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BEBEC1C9-E1A7-4FA4-BD08-ACC60349A37E}"/>
                  </a:ext>
                </a:extLst>
              </p:cNvPr>
              <p:cNvSpPr/>
              <p:nvPr/>
            </p:nvSpPr>
            <p:spPr>
              <a:xfrm>
                <a:off x="1049300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798D90D1-7BE9-4FB0-A1D8-F9FE5912DEA5}"/>
                  </a:ext>
                </a:extLst>
              </p:cNvPr>
              <p:cNvSpPr/>
              <p:nvPr/>
            </p:nvSpPr>
            <p:spPr>
              <a:xfrm>
                <a:off x="10584443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784477FE-37FA-4187-9525-DF694D145CDB}"/>
                  </a:ext>
                </a:extLst>
              </p:cNvPr>
              <p:cNvSpPr/>
              <p:nvPr/>
            </p:nvSpPr>
            <p:spPr>
              <a:xfrm>
                <a:off x="10675883" y="3649470"/>
                <a:ext cx="104356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311758D-5CD4-4572-BF47-F11E3C83BF43}"/>
                  </a:ext>
                </a:extLst>
              </p:cNvPr>
              <p:cNvSpPr/>
              <p:nvPr/>
            </p:nvSpPr>
            <p:spPr>
              <a:xfrm>
                <a:off x="10799552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4D22C73A-4DB9-4E18-81AC-31F44C1C24CF}"/>
                  </a:ext>
                </a:extLst>
              </p:cNvPr>
              <p:cNvSpPr/>
              <p:nvPr/>
            </p:nvSpPr>
            <p:spPr>
              <a:xfrm>
                <a:off x="10890992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BB163EC0-EEEB-42F1-A182-26770E6C9249}"/>
                  </a:ext>
                </a:extLst>
              </p:cNvPr>
              <p:cNvSpPr/>
              <p:nvPr/>
            </p:nvSpPr>
            <p:spPr>
              <a:xfrm>
                <a:off x="10982432" y="3649470"/>
                <a:ext cx="72127" cy="61189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69BA68CC-69B2-4C4D-9510-58BA0A6D7F29}"/>
                  </a:ext>
                </a:extLst>
              </p:cNvPr>
              <p:cNvSpPr/>
              <p:nvPr/>
            </p:nvSpPr>
            <p:spPr>
              <a:xfrm>
                <a:off x="9304284" y="3751834"/>
                <a:ext cx="54982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0EFFEB0D-B5CF-487C-B773-A6FECC00EC1E}"/>
                  </a:ext>
                </a:extLst>
              </p:cNvPr>
              <p:cNvSpPr/>
              <p:nvPr/>
            </p:nvSpPr>
            <p:spPr>
              <a:xfrm>
                <a:off x="9376804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6D90A047-2003-4F48-860B-65DBF1457514}"/>
                  </a:ext>
                </a:extLst>
              </p:cNvPr>
              <p:cNvSpPr/>
              <p:nvPr/>
            </p:nvSpPr>
            <p:spPr>
              <a:xfrm>
                <a:off x="9483746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A8DA6CC6-E661-475C-8ED4-062F53D6CB78}"/>
                  </a:ext>
                </a:extLst>
              </p:cNvPr>
              <p:cNvSpPr/>
              <p:nvPr/>
            </p:nvSpPr>
            <p:spPr>
              <a:xfrm>
                <a:off x="9590688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23D0EBEB-B03C-4A60-BFFD-842034306D27}"/>
                  </a:ext>
                </a:extLst>
              </p:cNvPr>
              <p:cNvSpPr/>
              <p:nvPr/>
            </p:nvSpPr>
            <p:spPr>
              <a:xfrm>
                <a:off x="9697630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C4DA3D-E2D9-4C7E-B9EF-9FB12604E4FA}"/>
                  </a:ext>
                </a:extLst>
              </p:cNvPr>
              <p:cNvSpPr/>
              <p:nvPr/>
            </p:nvSpPr>
            <p:spPr>
              <a:xfrm>
                <a:off x="9804572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5119D4D-4829-4D13-9B88-98E02EDBA201}"/>
                  </a:ext>
                </a:extLst>
              </p:cNvPr>
              <p:cNvSpPr/>
              <p:nvPr/>
            </p:nvSpPr>
            <p:spPr>
              <a:xfrm>
                <a:off x="9911514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0125816C-724D-4661-B12C-0EB0A21A9802}"/>
                  </a:ext>
                </a:extLst>
              </p:cNvPr>
              <p:cNvSpPr/>
              <p:nvPr/>
            </p:nvSpPr>
            <p:spPr>
              <a:xfrm>
                <a:off x="10018456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6B9B4B48-9BBD-40E4-A69B-6AE96049BE23}"/>
                  </a:ext>
                </a:extLst>
              </p:cNvPr>
              <p:cNvSpPr/>
              <p:nvPr/>
            </p:nvSpPr>
            <p:spPr>
              <a:xfrm>
                <a:off x="10125398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D8BA35C-46C6-460C-B71B-BED6B99E942E}"/>
                  </a:ext>
                </a:extLst>
              </p:cNvPr>
              <p:cNvSpPr/>
              <p:nvPr/>
            </p:nvSpPr>
            <p:spPr>
              <a:xfrm>
                <a:off x="10232340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41FF06FF-C26B-4A43-8D9F-7F6439344A9B}"/>
                  </a:ext>
                </a:extLst>
              </p:cNvPr>
              <p:cNvSpPr/>
              <p:nvPr/>
            </p:nvSpPr>
            <p:spPr>
              <a:xfrm>
                <a:off x="10339282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786705A0-ED4F-4849-8731-AEF7A36E25FE}"/>
                  </a:ext>
                </a:extLst>
              </p:cNvPr>
              <p:cNvSpPr/>
              <p:nvPr/>
            </p:nvSpPr>
            <p:spPr>
              <a:xfrm>
                <a:off x="10446224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E67364C6-59E8-41BA-A654-A0E2345560A8}"/>
                  </a:ext>
                </a:extLst>
              </p:cNvPr>
              <p:cNvSpPr/>
              <p:nvPr/>
            </p:nvSpPr>
            <p:spPr>
              <a:xfrm>
                <a:off x="10553166" y="375183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E79D0AD4-DB55-4BE4-B96C-CC6F872E094A}"/>
                  </a:ext>
                </a:extLst>
              </p:cNvPr>
              <p:cNvSpPr/>
              <p:nvPr/>
            </p:nvSpPr>
            <p:spPr>
              <a:xfrm>
                <a:off x="10660108" y="3751834"/>
                <a:ext cx="120131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79C780B1-B9F6-490F-A97E-4186C2825417}"/>
                  </a:ext>
                </a:extLst>
              </p:cNvPr>
              <p:cNvSpPr/>
              <p:nvPr/>
            </p:nvSpPr>
            <p:spPr>
              <a:xfrm>
                <a:off x="10802769" y="3751833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93A44F8D-1989-414B-8A0D-F29A738A62ED}"/>
                  </a:ext>
                </a:extLst>
              </p:cNvPr>
              <p:cNvSpPr/>
              <p:nvPr/>
            </p:nvSpPr>
            <p:spPr>
              <a:xfrm>
                <a:off x="10891386" y="3751833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90AB8984-AFA5-45E7-BA62-1549B85F4D83}"/>
                  </a:ext>
                </a:extLst>
              </p:cNvPr>
              <p:cNvSpPr/>
              <p:nvPr/>
            </p:nvSpPr>
            <p:spPr>
              <a:xfrm>
                <a:off x="10976707" y="3751833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37F277DA-84F9-4152-B6D3-40DF407B6A6C}"/>
                  </a:ext>
                </a:extLst>
              </p:cNvPr>
              <p:cNvSpPr/>
              <p:nvPr/>
            </p:nvSpPr>
            <p:spPr>
              <a:xfrm>
                <a:off x="9300211" y="3875465"/>
                <a:ext cx="123824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FCF49221-651F-4310-B8CA-3B033113D1CD}"/>
                  </a:ext>
                </a:extLst>
              </p:cNvPr>
              <p:cNvSpPr/>
              <p:nvPr/>
            </p:nvSpPr>
            <p:spPr>
              <a:xfrm>
                <a:off x="9435990" y="387546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93218F7F-5576-480D-99BE-025DE2617843}"/>
                  </a:ext>
                </a:extLst>
              </p:cNvPr>
              <p:cNvSpPr/>
              <p:nvPr/>
            </p:nvSpPr>
            <p:spPr>
              <a:xfrm>
                <a:off x="9539581" y="3875463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1069FB12-956B-46BA-8898-AA10E4CD74D1}"/>
                  </a:ext>
                </a:extLst>
              </p:cNvPr>
              <p:cNvSpPr/>
              <p:nvPr/>
            </p:nvSpPr>
            <p:spPr>
              <a:xfrm>
                <a:off x="9643172" y="3875462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291517CA-53C8-4780-B0CF-AF9AD2416934}"/>
                  </a:ext>
                </a:extLst>
              </p:cNvPr>
              <p:cNvSpPr/>
              <p:nvPr/>
            </p:nvSpPr>
            <p:spPr>
              <a:xfrm>
                <a:off x="9746763" y="3875461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34A07963-9D27-43E4-9F8D-57142EF831F6}"/>
                  </a:ext>
                </a:extLst>
              </p:cNvPr>
              <p:cNvSpPr/>
              <p:nvPr/>
            </p:nvSpPr>
            <p:spPr>
              <a:xfrm>
                <a:off x="9850354" y="3875460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FA7DE764-FDDB-462D-830A-5863C6681CCD}"/>
                  </a:ext>
                </a:extLst>
              </p:cNvPr>
              <p:cNvSpPr/>
              <p:nvPr/>
            </p:nvSpPr>
            <p:spPr>
              <a:xfrm>
                <a:off x="9953945" y="3875459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027A03E1-E155-4D1A-BC53-B7384673443A}"/>
                  </a:ext>
                </a:extLst>
              </p:cNvPr>
              <p:cNvSpPr/>
              <p:nvPr/>
            </p:nvSpPr>
            <p:spPr>
              <a:xfrm>
                <a:off x="10057536" y="3875458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CCF6D541-6118-49D4-AD49-1EB9FE1F447E}"/>
                  </a:ext>
                </a:extLst>
              </p:cNvPr>
              <p:cNvSpPr/>
              <p:nvPr/>
            </p:nvSpPr>
            <p:spPr>
              <a:xfrm>
                <a:off x="10161127" y="3875457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A723B537-1009-4B71-952A-055257144EAF}"/>
                  </a:ext>
                </a:extLst>
              </p:cNvPr>
              <p:cNvSpPr/>
              <p:nvPr/>
            </p:nvSpPr>
            <p:spPr>
              <a:xfrm>
                <a:off x="10264718" y="3875456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0A78C26E-343A-4EF5-9F0E-2255691AC8DA}"/>
                  </a:ext>
                </a:extLst>
              </p:cNvPr>
              <p:cNvSpPr/>
              <p:nvPr/>
            </p:nvSpPr>
            <p:spPr>
              <a:xfrm>
                <a:off x="10368309" y="3875455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6FD026D4-3E68-4C24-8537-6B13B1897598}"/>
                  </a:ext>
                </a:extLst>
              </p:cNvPr>
              <p:cNvSpPr/>
              <p:nvPr/>
            </p:nvSpPr>
            <p:spPr>
              <a:xfrm>
                <a:off x="10471900" y="387545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21FB664E-DBAC-4B21-B9E4-70A9EE9E759E}"/>
                  </a:ext>
                </a:extLst>
              </p:cNvPr>
              <p:cNvSpPr/>
              <p:nvPr/>
            </p:nvSpPr>
            <p:spPr>
              <a:xfrm>
                <a:off x="10575491" y="3875453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E2F27C4-F51F-4638-8FC2-3C3D15D784B0}"/>
                  </a:ext>
                </a:extLst>
              </p:cNvPr>
              <p:cNvSpPr/>
              <p:nvPr/>
            </p:nvSpPr>
            <p:spPr>
              <a:xfrm>
                <a:off x="10679082" y="3875452"/>
                <a:ext cx="9767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40B1BDB4-586D-4364-B258-66A9BA543378}"/>
                  </a:ext>
                </a:extLst>
              </p:cNvPr>
              <p:cNvSpPr/>
              <p:nvPr/>
            </p:nvSpPr>
            <p:spPr>
              <a:xfrm>
                <a:off x="10799748" y="3872315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D92C801D-1D33-4188-ABE2-A456172990A2}"/>
                  </a:ext>
                </a:extLst>
              </p:cNvPr>
              <p:cNvSpPr/>
              <p:nvPr/>
            </p:nvSpPr>
            <p:spPr>
              <a:xfrm>
                <a:off x="10891386" y="3870646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D33EEE4A-908F-41A3-AAC6-B194D8F525A7}"/>
                  </a:ext>
                </a:extLst>
              </p:cNvPr>
              <p:cNvSpPr/>
              <p:nvPr/>
            </p:nvSpPr>
            <p:spPr>
              <a:xfrm>
                <a:off x="10979345" y="3872315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B5D02C0D-955B-438E-AE56-3A9C0C7A5F02}"/>
                  </a:ext>
                </a:extLst>
              </p:cNvPr>
              <p:cNvSpPr/>
              <p:nvPr/>
            </p:nvSpPr>
            <p:spPr>
              <a:xfrm>
                <a:off x="9306515" y="3999579"/>
                <a:ext cx="143415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: Rounded Corners 234">
                <a:extLst>
                  <a:ext uri="{FF2B5EF4-FFF2-40B4-BE49-F238E27FC236}">
                    <a16:creationId xmlns:a16="http://schemas.microsoft.com/office/drawing/2014/main" id="{4F99D16F-A47B-4F5C-964D-B104278BC536}"/>
                  </a:ext>
                </a:extLst>
              </p:cNvPr>
              <p:cNvSpPr/>
              <p:nvPr/>
            </p:nvSpPr>
            <p:spPr>
              <a:xfrm>
                <a:off x="9469638" y="3996433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7B5D00FA-CA40-49A2-88C5-2728FBD48366}"/>
                  </a:ext>
                </a:extLst>
              </p:cNvPr>
              <p:cNvSpPr/>
              <p:nvPr/>
            </p:nvSpPr>
            <p:spPr>
              <a:xfrm>
                <a:off x="9573229" y="3996432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73E9AB3A-7F9C-4898-B633-0FB5755D6BAB}"/>
                  </a:ext>
                </a:extLst>
              </p:cNvPr>
              <p:cNvSpPr/>
              <p:nvPr/>
            </p:nvSpPr>
            <p:spPr>
              <a:xfrm>
                <a:off x="9676820" y="3996431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3CBE8261-BA85-4F93-A606-A91C9C711422}"/>
                  </a:ext>
                </a:extLst>
              </p:cNvPr>
              <p:cNvSpPr/>
              <p:nvPr/>
            </p:nvSpPr>
            <p:spPr>
              <a:xfrm>
                <a:off x="9780411" y="3996430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01AAF86F-FCF4-4D72-8108-0DC5BEEDBA77}"/>
                  </a:ext>
                </a:extLst>
              </p:cNvPr>
              <p:cNvSpPr/>
              <p:nvPr/>
            </p:nvSpPr>
            <p:spPr>
              <a:xfrm>
                <a:off x="9884002" y="3996429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CB1193DC-00AA-4D61-A1A3-06C896425636}"/>
                  </a:ext>
                </a:extLst>
              </p:cNvPr>
              <p:cNvSpPr/>
              <p:nvPr/>
            </p:nvSpPr>
            <p:spPr>
              <a:xfrm>
                <a:off x="9987593" y="3996428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: Rounded Corners 240">
                <a:extLst>
                  <a:ext uri="{FF2B5EF4-FFF2-40B4-BE49-F238E27FC236}">
                    <a16:creationId xmlns:a16="http://schemas.microsoft.com/office/drawing/2014/main" id="{4B617731-1019-48C2-B874-88EE5295DE71}"/>
                  </a:ext>
                </a:extLst>
              </p:cNvPr>
              <p:cNvSpPr/>
              <p:nvPr/>
            </p:nvSpPr>
            <p:spPr>
              <a:xfrm>
                <a:off x="10091184" y="3996427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1A84F544-4B36-4841-8A1D-23F19483696B}"/>
                  </a:ext>
                </a:extLst>
              </p:cNvPr>
              <p:cNvSpPr/>
              <p:nvPr/>
            </p:nvSpPr>
            <p:spPr>
              <a:xfrm>
                <a:off x="10194775" y="3996426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179D14EA-AF64-4308-9B92-FA3D5AD5AF59}"/>
                  </a:ext>
                </a:extLst>
              </p:cNvPr>
              <p:cNvSpPr/>
              <p:nvPr/>
            </p:nvSpPr>
            <p:spPr>
              <a:xfrm>
                <a:off x="10298366" y="3996425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A9DAF83C-23FD-49F1-B345-AD723782F37C}"/>
                  </a:ext>
                </a:extLst>
              </p:cNvPr>
              <p:cNvSpPr/>
              <p:nvPr/>
            </p:nvSpPr>
            <p:spPr>
              <a:xfrm>
                <a:off x="10401957" y="399642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19F13E74-FF25-4F1C-ACEE-1E9176B783BB}"/>
                  </a:ext>
                </a:extLst>
              </p:cNvPr>
              <p:cNvSpPr/>
              <p:nvPr/>
            </p:nvSpPr>
            <p:spPr>
              <a:xfrm>
                <a:off x="10505548" y="3996423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890A6412-050D-4618-B66A-DE26065D9CFE}"/>
                  </a:ext>
                </a:extLst>
              </p:cNvPr>
              <p:cNvSpPr/>
              <p:nvPr/>
            </p:nvSpPr>
            <p:spPr>
              <a:xfrm>
                <a:off x="10609139" y="3999566"/>
                <a:ext cx="173924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895867DB-1B61-4BAB-B337-D70A24B1AB46}"/>
                  </a:ext>
                </a:extLst>
              </p:cNvPr>
              <p:cNvSpPr/>
              <p:nvPr/>
            </p:nvSpPr>
            <p:spPr>
              <a:xfrm>
                <a:off x="10802770" y="3996429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EEE929ED-6D8F-4C55-9364-CFBBC6C1EAAC}"/>
                  </a:ext>
                </a:extLst>
              </p:cNvPr>
              <p:cNvSpPr/>
              <p:nvPr/>
            </p:nvSpPr>
            <p:spPr>
              <a:xfrm>
                <a:off x="10891386" y="3999566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8FA64EF4-7BFB-4255-8553-D50D8F207357}"/>
                  </a:ext>
                </a:extLst>
              </p:cNvPr>
              <p:cNvSpPr/>
              <p:nvPr/>
            </p:nvSpPr>
            <p:spPr>
              <a:xfrm>
                <a:off x="10976707" y="3996422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31365101-F1EE-4DF0-9475-ADF11F8C3CE5}"/>
                  </a:ext>
                </a:extLst>
              </p:cNvPr>
              <p:cNvSpPr/>
              <p:nvPr/>
            </p:nvSpPr>
            <p:spPr>
              <a:xfrm>
                <a:off x="9306515" y="4123692"/>
                <a:ext cx="208857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F602EF5D-F531-4492-BE5D-FBC6DAFDE937}"/>
                  </a:ext>
                </a:extLst>
              </p:cNvPr>
              <p:cNvSpPr/>
              <p:nvPr/>
            </p:nvSpPr>
            <p:spPr>
              <a:xfrm>
                <a:off x="9539581" y="4117398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A04F8FE2-86F0-40A7-9EDA-E962782CB102}"/>
                  </a:ext>
                </a:extLst>
              </p:cNvPr>
              <p:cNvSpPr/>
              <p:nvPr/>
            </p:nvSpPr>
            <p:spPr>
              <a:xfrm>
                <a:off x="9643172" y="4117397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227BB9B8-F4A7-4569-A479-E5788777C090}"/>
                  </a:ext>
                </a:extLst>
              </p:cNvPr>
              <p:cNvSpPr/>
              <p:nvPr/>
            </p:nvSpPr>
            <p:spPr>
              <a:xfrm>
                <a:off x="9746763" y="4117396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EB716C2C-E547-422A-9277-A5271DB78DDD}"/>
                  </a:ext>
                </a:extLst>
              </p:cNvPr>
              <p:cNvSpPr/>
              <p:nvPr/>
            </p:nvSpPr>
            <p:spPr>
              <a:xfrm>
                <a:off x="9850354" y="4117395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646B7678-5D52-4E2A-ABB6-CFB2D73ADD3C}"/>
                  </a:ext>
                </a:extLst>
              </p:cNvPr>
              <p:cNvSpPr/>
              <p:nvPr/>
            </p:nvSpPr>
            <p:spPr>
              <a:xfrm>
                <a:off x="9953945" y="4117394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9DB1CB17-001C-4957-B6EF-43B78C7B4774}"/>
                  </a:ext>
                </a:extLst>
              </p:cNvPr>
              <p:cNvSpPr/>
              <p:nvPr/>
            </p:nvSpPr>
            <p:spPr>
              <a:xfrm>
                <a:off x="10057536" y="4117393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760C05AA-CCA8-485A-91A0-099220C2CDFD}"/>
                  </a:ext>
                </a:extLst>
              </p:cNvPr>
              <p:cNvSpPr/>
              <p:nvPr/>
            </p:nvSpPr>
            <p:spPr>
              <a:xfrm>
                <a:off x="10161127" y="4117392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: Rounded Corners 259">
                <a:extLst>
                  <a:ext uri="{FF2B5EF4-FFF2-40B4-BE49-F238E27FC236}">
                    <a16:creationId xmlns:a16="http://schemas.microsoft.com/office/drawing/2014/main" id="{918C1EF9-932D-4ADC-8F14-73392AE036EC}"/>
                  </a:ext>
                </a:extLst>
              </p:cNvPr>
              <p:cNvSpPr/>
              <p:nvPr/>
            </p:nvSpPr>
            <p:spPr>
              <a:xfrm>
                <a:off x="10264718" y="4117391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CED5734F-81E5-48D1-8437-558BE63BADEB}"/>
                  </a:ext>
                </a:extLst>
              </p:cNvPr>
              <p:cNvSpPr/>
              <p:nvPr/>
            </p:nvSpPr>
            <p:spPr>
              <a:xfrm>
                <a:off x="10368309" y="4117390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5BA68B1B-1B31-432C-B7A6-CD413576BFE8}"/>
                  </a:ext>
                </a:extLst>
              </p:cNvPr>
              <p:cNvSpPr/>
              <p:nvPr/>
            </p:nvSpPr>
            <p:spPr>
              <a:xfrm>
                <a:off x="10471900" y="4117389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4A56857E-BC85-45E4-8918-EA22E11C117F}"/>
                  </a:ext>
                </a:extLst>
              </p:cNvPr>
              <p:cNvSpPr/>
              <p:nvPr/>
            </p:nvSpPr>
            <p:spPr>
              <a:xfrm>
                <a:off x="10582653" y="4123679"/>
                <a:ext cx="200410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BE09ACA4-9304-4AAF-A76E-0881D0BBA144}"/>
                  </a:ext>
                </a:extLst>
              </p:cNvPr>
              <p:cNvSpPr/>
              <p:nvPr/>
            </p:nvSpPr>
            <p:spPr>
              <a:xfrm>
                <a:off x="10802770" y="4120542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D5620C1B-D6F9-4F99-8167-B400C7026DDC}"/>
                  </a:ext>
                </a:extLst>
              </p:cNvPr>
              <p:cNvSpPr/>
              <p:nvPr/>
            </p:nvSpPr>
            <p:spPr>
              <a:xfrm>
                <a:off x="10891188" y="4121614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1257BED1-E6A8-4CC4-BCF4-B3931F9FB9C9}"/>
                  </a:ext>
                </a:extLst>
              </p:cNvPr>
              <p:cNvSpPr/>
              <p:nvPr/>
            </p:nvSpPr>
            <p:spPr>
              <a:xfrm>
                <a:off x="10976707" y="4123891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964FABC6-98F4-4249-BAAB-57B65F73564B}"/>
                  </a:ext>
                </a:extLst>
              </p:cNvPr>
              <p:cNvSpPr/>
              <p:nvPr/>
            </p:nvSpPr>
            <p:spPr>
              <a:xfrm>
                <a:off x="9307979" y="4248000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F2C2DC59-F7FB-4735-957D-F79855F66602}"/>
                  </a:ext>
                </a:extLst>
              </p:cNvPr>
              <p:cNvSpPr/>
              <p:nvPr/>
            </p:nvSpPr>
            <p:spPr>
              <a:xfrm>
                <a:off x="9411570" y="4247999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DBB77A7F-D769-4CB4-AA51-02179ADB9D30}"/>
                  </a:ext>
                </a:extLst>
              </p:cNvPr>
              <p:cNvSpPr/>
              <p:nvPr/>
            </p:nvSpPr>
            <p:spPr>
              <a:xfrm>
                <a:off x="9515161" y="4247998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E965495B-5F01-4D2B-B0CB-341AA6D401D4}"/>
                  </a:ext>
                </a:extLst>
              </p:cNvPr>
              <p:cNvSpPr/>
              <p:nvPr/>
            </p:nvSpPr>
            <p:spPr>
              <a:xfrm>
                <a:off x="9618752" y="4247997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CF072DEE-B3C6-4247-BD1E-59EBA65F7B49}"/>
                  </a:ext>
                </a:extLst>
              </p:cNvPr>
              <p:cNvSpPr/>
              <p:nvPr/>
            </p:nvSpPr>
            <p:spPr>
              <a:xfrm>
                <a:off x="9722343" y="4247996"/>
                <a:ext cx="91046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D4B1B005-B651-4252-9608-FBDA3BC7FFBD}"/>
                  </a:ext>
                </a:extLst>
              </p:cNvPr>
              <p:cNvSpPr/>
              <p:nvPr/>
            </p:nvSpPr>
            <p:spPr>
              <a:xfrm>
                <a:off x="9825933" y="4247995"/>
                <a:ext cx="623851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D1C150D3-3D5C-4815-B9A4-486A62E0AB44}"/>
                  </a:ext>
                </a:extLst>
              </p:cNvPr>
              <p:cNvSpPr/>
              <p:nvPr/>
            </p:nvSpPr>
            <p:spPr>
              <a:xfrm>
                <a:off x="10571111" y="4232908"/>
                <a:ext cx="98790" cy="55248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BD7DC598-DDDD-49A9-91F9-A017FA0C2EBF}"/>
                  </a:ext>
                </a:extLst>
              </p:cNvPr>
              <p:cNvSpPr/>
              <p:nvPr/>
            </p:nvSpPr>
            <p:spPr>
              <a:xfrm>
                <a:off x="10802769" y="4243663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B690B1F8-8530-41D7-9F4C-622A950C1C85}"/>
                  </a:ext>
                </a:extLst>
              </p:cNvPr>
              <p:cNvSpPr/>
              <p:nvPr/>
            </p:nvSpPr>
            <p:spPr>
              <a:xfrm>
                <a:off x="10893068" y="4245831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4D541EDD-ECDE-4AD5-BB67-7F8E59D8340F}"/>
                  </a:ext>
                </a:extLst>
              </p:cNvPr>
              <p:cNvSpPr/>
              <p:nvPr/>
            </p:nvSpPr>
            <p:spPr>
              <a:xfrm>
                <a:off x="10979344" y="4248631"/>
                <a:ext cx="71733" cy="100633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729F15CD-4183-4190-BF2C-A0351C129CBA}"/>
                  </a:ext>
                </a:extLst>
              </p:cNvPr>
              <p:cNvSpPr/>
              <p:nvPr/>
            </p:nvSpPr>
            <p:spPr>
              <a:xfrm>
                <a:off x="10571111" y="4296752"/>
                <a:ext cx="98790" cy="55248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240B94E9-DFEC-4269-9BB5-48665652DB59}"/>
                  </a:ext>
                </a:extLst>
              </p:cNvPr>
              <p:cNvSpPr/>
              <p:nvPr/>
            </p:nvSpPr>
            <p:spPr>
              <a:xfrm>
                <a:off x="10463024" y="4302945"/>
                <a:ext cx="98790" cy="55248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779D7E4A-0435-4016-86AA-EB108C5888CC}"/>
                  </a:ext>
                </a:extLst>
              </p:cNvPr>
              <p:cNvSpPr/>
              <p:nvPr/>
            </p:nvSpPr>
            <p:spPr>
              <a:xfrm>
                <a:off x="10679082" y="4299353"/>
                <a:ext cx="98790" cy="55248"/>
              </a:xfrm>
              <a:prstGeom prst="roundRect">
                <a:avLst>
                  <a:gd name="adj" fmla="val 3223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736971BE-C9B8-49B8-B153-C5570E7A9B44}"/>
                  </a:ext>
                </a:extLst>
              </p:cNvPr>
              <p:cNvSpPr/>
              <p:nvPr/>
            </p:nvSpPr>
            <p:spPr>
              <a:xfrm>
                <a:off x="9822373" y="4379982"/>
                <a:ext cx="623851" cy="236258"/>
              </a:xfrm>
              <a:prstGeom prst="roundRect">
                <a:avLst>
                  <a:gd name="adj" fmla="val 1548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C1AA6309-7091-40C7-A59C-36154A6CD74B}"/>
                  </a:ext>
                </a:extLst>
              </p:cNvPr>
              <p:cNvSpPr/>
              <p:nvPr/>
            </p:nvSpPr>
            <p:spPr>
              <a:xfrm flipV="1">
                <a:off x="9850095" y="4630375"/>
                <a:ext cx="275303" cy="45719"/>
              </a:xfrm>
              <a:prstGeom prst="roundRect">
                <a:avLst>
                  <a:gd name="adj" fmla="val 1548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6E81E2F8-32E1-4B4D-9AE5-10CCAE5909E7}"/>
                  </a:ext>
                </a:extLst>
              </p:cNvPr>
              <p:cNvSpPr/>
              <p:nvPr/>
            </p:nvSpPr>
            <p:spPr>
              <a:xfrm flipV="1">
                <a:off x="10138531" y="4630373"/>
                <a:ext cx="275302" cy="45719"/>
              </a:xfrm>
              <a:prstGeom prst="roundRect">
                <a:avLst>
                  <a:gd name="adj" fmla="val 1548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8C6B3154-9A6F-4F74-974B-3C83266875CD}"/>
                </a:ext>
              </a:extLst>
            </p:cNvPr>
            <p:cNvGrpSpPr/>
            <p:nvPr/>
          </p:nvGrpSpPr>
          <p:grpSpPr>
            <a:xfrm>
              <a:off x="10140815" y="5074274"/>
              <a:ext cx="355964" cy="540392"/>
              <a:chOff x="4924731" y="3900651"/>
              <a:chExt cx="442610" cy="671929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452B802A-043F-47BC-BD34-8A0D577A344C}"/>
                  </a:ext>
                </a:extLst>
              </p:cNvPr>
              <p:cNvSpPr/>
              <p:nvPr/>
            </p:nvSpPr>
            <p:spPr>
              <a:xfrm>
                <a:off x="4924731" y="3900651"/>
                <a:ext cx="442610" cy="67192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D13F4D55-EDDE-446C-B6C0-51143BA4CB62}"/>
                  </a:ext>
                </a:extLst>
              </p:cNvPr>
              <p:cNvSpPr/>
              <p:nvPr/>
            </p:nvSpPr>
            <p:spPr>
              <a:xfrm>
                <a:off x="5110213" y="3937040"/>
                <a:ext cx="80900" cy="208568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96748DDF-43FE-43CA-B3A8-D8A378E48B39}"/>
              </a:ext>
            </a:extLst>
          </p:cNvPr>
          <p:cNvGrpSpPr/>
          <p:nvPr/>
        </p:nvGrpSpPr>
        <p:grpSpPr>
          <a:xfrm>
            <a:off x="4808392" y="5145961"/>
            <a:ext cx="583602" cy="908200"/>
            <a:chOff x="4587122" y="3639522"/>
            <a:chExt cx="766427" cy="1192714"/>
          </a:xfrm>
          <a:effectLst>
            <a:outerShdw blurRad="50800" dist="38100" dir="2700000" sx="110000" sy="110000" algn="tl" rotWithShape="0">
              <a:prstClr val="black">
                <a:alpha val="15000"/>
              </a:prstClr>
            </a:outerShdw>
          </a:effectLst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6CDF4B8-5796-4A11-846C-860883A9A540}"/>
                </a:ext>
              </a:extLst>
            </p:cNvPr>
            <p:cNvSpPr/>
            <p:nvPr/>
          </p:nvSpPr>
          <p:spPr>
            <a:xfrm rot="19800000">
              <a:off x="5036183" y="4277397"/>
              <a:ext cx="167766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F2B8816-A206-4068-A9A4-5992FF3BEA34}"/>
                </a:ext>
              </a:extLst>
            </p:cNvPr>
            <p:cNvSpPr/>
            <p:nvPr/>
          </p:nvSpPr>
          <p:spPr>
            <a:xfrm>
              <a:off x="4621612" y="3668523"/>
              <a:ext cx="623488" cy="623488"/>
            </a:xfrm>
            <a:prstGeom prst="ellipse">
              <a:avLst/>
            </a:prstGeom>
            <a:solidFill>
              <a:schemeClr val="bg1">
                <a:lumMod val="6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Circle: Hollow 294">
              <a:extLst>
                <a:ext uri="{FF2B5EF4-FFF2-40B4-BE49-F238E27FC236}">
                  <a16:creationId xmlns:a16="http://schemas.microsoft.com/office/drawing/2014/main" id="{27F82F60-7D50-4C8A-954F-525DBD703645}"/>
                </a:ext>
              </a:extLst>
            </p:cNvPr>
            <p:cNvSpPr/>
            <p:nvPr/>
          </p:nvSpPr>
          <p:spPr>
            <a:xfrm>
              <a:off x="4587122" y="3639522"/>
              <a:ext cx="689084" cy="689084"/>
            </a:xfrm>
            <a:prstGeom prst="donut">
              <a:avLst>
                <a:gd name="adj" fmla="val 661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7B320A7-E926-4EDE-B6EA-5091F143C2BC}"/>
                </a:ext>
              </a:extLst>
            </p:cNvPr>
            <p:cNvSpPr/>
            <p:nvPr/>
          </p:nvSpPr>
          <p:spPr>
            <a:xfrm rot="19800000">
              <a:off x="5197007" y="4296442"/>
              <a:ext cx="156542" cy="535794"/>
            </a:xfrm>
            <a:prstGeom prst="rect">
              <a:avLst/>
            </a:prstGeom>
            <a:solidFill>
              <a:srgbClr val="DC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32DA98E-2893-46A3-AEBF-3DFDD626BF04}"/>
                </a:ext>
              </a:extLst>
            </p:cNvPr>
            <p:cNvSpPr/>
            <p:nvPr/>
          </p:nvSpPr>
          <p:spPr>
            <a:xfrm>
              <a:off x="4716183" y="381425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9941339-5752-404A-B29C-C91A33D61300}"/>
                </a:ext>
              </a:extLst>
            </p:cNvPr>
            <p:cNvSpPr/>
            <p:nvPr/>
          </p:nvSpPr>
          <p:spPr>
            <a:xfrm flipV="1">
              <a:off x="4772736" y="3869493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C87401-B26D-4999-9D45-F50AD3445C7B}"/>
              </a:ext>
            </a:extLst>
          </p:cNvPr>
          <p:cNvSpPr/>
          <p:nvPr/>
        </p:nvSpPr>
        <p:spPr>
          <a:xfrm>
            <a:off x="409415" y="328866"/>
            <a:ext cx="11373169" cy="6200268"/>
          </a:xfrm>
          <a:prstGeom prst="roundRect">
            <a:avLst>
              <a:gd name="adj" fmla="val 4049"/>
            </a:avLst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17</cp:revision>
  <dcterms:created xsi:type="dcterms:W3CDTF">2022-01-24T11:03:48Z</dcterms:created>
  <dcterms:modified xsi:type="dcterms:W3CDTF">2022-01-24T18:29:00Z</dcterms:modified>
</cp:coreProperties>
</file>