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AE9E90"/>
    <a:srgbClr val="A48152"/>
    <a:srgbClr val="997955"/>
    <a:srgbClr val="C45B04"/>
    <a:srgbClr val="D9AA65"/>
    <a:srgbClr val="651B1B"/>
    <a:srgbClr val="FFFFB7"/>
    <a:srgbClr val="79502F"/>
    <a:srgbClr val="BDA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85" d="100"/>
          <a:sy n="85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5C43-E20E-4C7C-8C83-D962F412C4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BD6-EB4C-4D98-BD1E-00BC6B95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C52A38B-9AC7-4D63-BB8E-92C7824AF799}"/>
              </a:ext>
            </a:extLst>
          </p:cNvPr>
          <p:cNvGrpSpPr/>
          <p:nvPr/>
        </p:nvGrpSpPr>
        <p:grpSpPr>
          <a:xfrm>
            <a:off x="2923607" y="1597169"/>
            <a:ext cx="3169842" cy="3676218"/>
            <a:chOff x="2847502" y="1583006"/>
            <a:chExt cx="3169842" cy="3676218"/>
          </a:xfrm>
        </p:grpSpPr>
        <p:sp>
          <p:nvSpPr>
            <p:cNvPr id="485" name="Block Arc 484">
              <a:extLst>
                <a:ext uri="{FF2B5EF4-FFF2-40B4-BE49-F238E27FC236}">
                  <a16:creationId xmlns:a16="http://schemas.microsoft.com/office/drawing/2014/main" id="{44C3CC46-842C-4029-9934-F1C2B04AC233}"/>
                </a:ext>
              </a:extLst>
            </p:cNvPr>
            <p:cNvSpPr/>
            <p:nvPr/>
          </p:nvSpPr>
          <p:spPr>
            <a:xfrm>
              <a:off x="2847502" y="1583006"/>
              <a:ext cx="3169842" cy="3676218"/>
            </a:xfrm>
            <a:prstGeom prst="blockArc">
              <a:avLst>
                <a:gd name="adj1" fmla="val 10420754"/>
                <a:gd name="adj2" fmla="val 103607"/>
                <a:gd name="adj3" fmla="val 264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6" name="Block Arc 485">
              <a:extLst>
                <a:ext uri="{FF2B5EF4-FFF2-40B4-BE49-F238E27FC236}">
                  <a16:creationId xmlns:a16="http://schemas.microsoft.com/office/drawing/2014/main" id="{E5CDBB6F-EBD0-4E95-91DD-1ADE44586A76}"/>
                </a:ext>
              </a:extLst>
            </p:cNvPr>
            <p:cNvSpPr/>
            <p:nvPr/>
          </p:nvSpPr>
          <p:spPr>
            <a:xfrm>
              <a:off x="2873216" y="1617640"/>
              <a:ext cx="3113940" cy="3614122"/>
            </a:xfrm>
            <a:prstGeom prst="blockArc">
              <a:avLst>
                <a:gd name="adj1" fmla="val 10420754"/>
                <a:gd name="adj2" fmla="val 57716"/>
                <a:gd name="adj3" fmla="val 7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2632DC-373F-4470-B6FB-BC0DE5418BE3}"/>
              </a:ext>
            </a:extLst>
          </p:cNvPr>
          <p:cNvGrpSpPr/>
          <p:nvPr/>
        </p:nvGrpSpPr>
        <p:grpSpPr>
          <a:xfrm>
            <a:off x="2923491" y="1606905"/>
            <a:ext cx="3169842" cy="3676218"/>
            <a:chOff x="2847502" y="1583006"/>
            <a:chExt cx="3169842" cy="3676218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304B91FE-40B2-48E2-A8DB-86FCE02BAA5F}"/>
                </a:ext>
              </a:extLst>
            </p:cNvPr>
            <p:cNvSpPr/>
            <p:nvPr/>
          </p:nvSpPr>
          <p:spPr>
            <a:xfrm>
              <a:off x="2847502" y="1583006"/>
              <a:ext cx="3169842" cy="3676218"/>
            </a:xfrm>
            <a:prstGeom prst="blockArc">
              <a:avLst>
                <a:gd name="adj1" fmla="val 10420754"/>
                <a:gd name="adj2" fmla="val 103607"/>
                <a:gd name="adj3" fmla="val 264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Block Arc 461">
              <a:extLst>
                <a:ext uri="{FF2B5EF4-FFF2-40B4-BE49-F238E27FC236}">
                  <a16:creationId xmlns:a16="http://schemas.microsoft.com/office/drawing/2014/main" id="{0A923B21-F3B5-434B-A457-17A478536022}"/>
                </a:ext>
              </a:extLst>
            </p:cNvPr>
            <p:cNvSpPr/>
            <p:nvPr/>
          </p:nvSpPr>
          <p:spPr>
            <a:xfrm>
              <a:off x="2873216" y="1617640"/>
              <a:ext cx="3113940" cy="3614122"/>
            </a:xfrm>
            <a:prstGeom prst="blockArc">
              <a:avLst>
                <a:gd name="adj1" fmla="val 10420754"/>
                <a:gd name="adj2" fmla="val 57716"/>
                <a:gd name="adj3" fmla="val 797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82D94E-78A5-4FEA-B933-4A81BAD22144}"/>
              </a:ext>
            </a:extLst>
          </p:cNvPr>
          <p:cNvGrpSpPr/>
          <p:nvPr/>
        </p:nvGrpSpPr>
        <p:grpSpPr>
          <a:xfrm>
            <a:off x="916518" y="1794169"/>
            <a:ext cx="6832835" cy="3849560"/>
            <a:chOff x="262254" y="432178"/>
            <a:chExt cx="8188960" cy="53133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CA2A83-DEBD-4106-945F-198953FD3AB7}"/>
                </a:ext>
              </a:extLst>
            </p:cNvPr>
            <p:cNvGrpSpPr/>
            <p:nvPr/>
          </p:nvGrpSpPr>
          <p:grpSpPr>
            <a:xfrm>
              <a:off x="6900646" y="1300303"/>
              <a:ext cx="339858" cy="491710"/>
              <a:chOff x="6636630" y="1076363"/>
              <a:chExt cx="405981" cy="551461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83C89A2C-5F23-48FA-91DC-23E934801354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Isosceles Triangle 458">
                <a:extLst>
                  <a:ext uri="{FF2B5EF4-FFF2-40B4-BE49-F238E27FC236}">
                    <a16:creationId xmlns:a16="http://schemas.microsoft.com/office/drawing/2014/main" id="{16C6B61C-A19D-4B87-B904-84DEBB07976A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780A3A7-42EF-4113-8FD3-85D9409ED700}"/>
                </a:ext>
              </a:extLst>
            </p:cNvPr>
            <p:cNvGrpSpPr/>
            <p:nvPr/>
          </p:nvGrpSpPr>
          <p:grpSpPr>
            <a:xfrm>
              <a:off x="262254" y="1980595"/>
              <a:ext cx="1066801" cy="2550059"/>
              <a:chOff x="1066799" y="1666302"/>
              <a:chExt cx="1066801" cy="2550059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47A499D-18AC-443E-8C89-97054B8A342D}"/>
                  </a:ext>
                </a:extLst>
              </p:cNvPr>
              <p:cNvSpPr/>
              <p:nvPr/>
            </p:nvSpPr>
            <p:spPr>
              <a:xfrm>
                <a:off x="1066799" y="2438400"/>
                <a:ext cx="1066801" cy="1774654"/>
              </a:xfrm>
              <a:prstGeom prst="rect">
                <a:avLst/>
              </a:prstGeom>
              <a:solidFill>
                <a:srgbClr val="BC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EA0FE942-96EC-41BA-B994-26F880DE1387}"/>
                  </a:ext>
                </a:extLst>
              </p:cNvPr>
              <p:cNvSpPr/>
              <p:nvPr/>
            </p:nvSpPr>
            <p:spPr>
              <a:xfrm>
                <a:off x="1066799" y="3984112"/>
                <a:ext cx="1066801" cy="2322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F872E99D-36AE-45B9-87D7-5AC69A493264}"/>
                  </a:ext>
                </a:extLst>
              </p:cNvPr>
              <p:cNvSpPr/>
              <p:nvPr/>
            </p:nvSpPr>
            <p:spPr>
              <a:xfrm>
                <a:off x="1066799" y="38851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C990DE2-F711-4B13-A4B5-B3335D56BBF2}"/>
                  </a:ext>
                </a:extLst>
              </p:cNvPr>
              <p:cNvSpPr/>
              <p:nvPr/>
            </p:nvSpPr>
            <p:spPr>
              <a:xfrm>
                <a:off x="1066799" y="37327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1F9CA613-1681-4819-929C-37722FFE3E53}"/>
                  </a:ext>
                </a:extLst>
              </p:cNvPr>
              <p:cNvSpPr/>
              <p:nvPr/>
            </p:nvSpPr>
            <p:spPr>
              <a:xfrm>
                <a:off x="1066799" y="3580347"/>
                <a:ext cx="1066801" cy="7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35B7B41-2026-4701-8E03-476C30FE5253}"/>
                  </a:ext>
                </a:extLst>
              </p:cNvPr>
              <p:cNvSpPr/>
              <p:nvPr/>
            </p:nvSpPr>
            <p:spPr>
              <a:xfrm>
                <a:off x="1219200" y="266936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CB129A0-04C0-496A-B6B4-B2A0F591FB6F}"/>
                  </a:ext>
                </a:extLst>
              </p:cNvPr>
              <p:cNvSpPr/>
              <p:nvPr/>
            </p:nvSpPr>
            <p:spPr>
              <a:xfrm>
                <a:off x="1676400" y="266936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05DD561-6907-4CE0-8F17-1E3637351558}"/>
                  </a:ext>
                </a:extLst>
              </p:cNvPr>
              <p:cNvSpPr/>
              <p:nvPr/>
            </p:nvSpPr>
            <p:spPr>
              <a:xfrm>
                <a:off x="1371600" y="2670989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9A67BD6F-84CA-4AC9-A79A-7E592676F39E}"/>
                  </a:ext>
                </a:extLst>
              </p:cNvPr>
              <p:cNvSpPr/>
              <p:nvPr/>
            </p:nvSpPr>
            <p:spPr>
              <a:xfrm>
                <a:off x="1828800" y="2669360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CDB16FEA-DFA8-46B7-A54C-78CF56C8D501}"/>
                  </a:ext>
                </a:extLst>
              </p:cNvPr>
              <p:cNvSpPr/>
              <p:nvPr/>
            </p:nvSpPr>
            <p:spPr>
              <a:xfrm>
                <a:off x="1219200" y="2980696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8A8D310C-05C7-4670-B806-845CC603DC85}"/>
                  </a:ext>
                </a:extLst>
              </p:cNvPr>
              <p:cNvSpPr/>
              <p:nvPr/>
            </p:nvSpPr>
            <p:spPr>
              <a:xfrm>
                <a:off x="1676400" y="2980696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E6682AD4-A383-47D2-B3E3-F65A2E72B3C8}"/>
                  </a:ext>
                </a:extLst>
              </p:cNvPr>
              <p:cNvSpPr/>
              <p:nvPr/>
            </p:nvSpPr>
            <p:spPr>
              <a:xfrm>
                <a:off x="1371600" y="2982325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A44752F-93D0-4547-9651-82F8EF516EF9}"/>
                  </a:ext>
                </a:extLst>
              </p:cNvPr>
              <p:cNvSpPr/>
              <p:nvPr/>
            </p:nvSpPr>
            <p:spPr>
              <a:xfrm>
                <a:off x="1828800" y="2980696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1FD467A1-6AB4-4EDC-B758-0D409BF14776}"/>
                  </a:ext>
                </a:extLst>
              </p:cNvPr>
              <p:cNvSpPr/>
              <p:nvPr/>
            </p:nvSpPr>
            <p:spPr>
              <a:xfrm>
                <a:off x="1219200" y="3292032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0B24458E-E0A1-4DC4-9CB7-B59003AA70A6}"/>
                  </a:ext>
                </a:extLst>
              </p:cNvPr>
              <p:cNvSpPr/>
              <p:nvPr/>
            </p:nvSpPr>
            <p:spPr>
              <a:xfrm>
                <a:off x="1676400" y="3292032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902663B-4CED-4446-AB79-1B24A37DDE60}"/>
                  </a:ext>
                </a:extLst>
              </p:cNvPr>
              <p:cNvSpPr/>
              <p:nvPr/>
            </p:nvSpPr>
            <p:spPr>
              <a:xfrm>
                <a:off x="1371600" y="3293661"/>
                <a:ext cx="152400" cy="155678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F9A413BD-93E1-45DE-B8BC-3AAD400CAF5D}"/>
                  </a:ext>
                </a:extLst>
              </p:cNvPr>
              <p:cNvSpPr/>
              <p:nvPr/>
            </p:nvSpPr>
            <p:spPr>
              <a:xfrm>
                <a:off x="1828800" y="3292032"/>
                <a:ext cx="152400" cy="160442"/>
              </a:xfrm>
              <a:prstGeom prst="rect">
                <a:avLst/>
              </a:prstGeom>
              <a:solidFill>
                <a:srgbClr val="9979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8763103E-E32D-4FC6-9759-0EE52BD7C76F}"/>
                  </a:ext>
                </a:extLst>
              </p:cNvPr>
              <p:cNvGrpSpPr/>
              <p:nvPr/>
            </p:nvGrpSpPr>
            <p:grpSpPr>
              <a:xfrm>
                <a:off x="1344718" y="1666302"/>
                <a:ext cx="572982" cy="293002"/>
                <a:chOff x="1332019" y="2140635"/>
                <a:chExt cx="572982" cy="293002"/>
              </a:xfrm>
            </p:grpSpPr>
            <p:sp>
              <p:nvSpPr>
                <p:cNvPr id="456" name="Oval 7">
                  <a:extLst>
                    <a:ext uri="{FF2B5EF4-FFF2-40B4-BE49-F238E27FC236}">
                      <a16:creationId xmlns:a16="http://schemas.microsoft.com/office/drawing/2014/main" id="{00183FCC-657A-492E-A6CC-9F77DACC1593}"/>
                    </a:ext>
                  </a:extLst>
                </p:cNvPr>
                <p:cNvSpPr/>
                <p:nvPr/>
              </p:nvSpPr>
              <p:spPr>
                <a:xfrm>
                  <a:off x="1332019" y="2140635"/>
                  <a:ext cx="572982" cy="29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0" h="857250">
                      <a:moveTo>
                        <a:pt x="838200" y="0"/>
                      </a:moveTo>
                      <a:cubicBezTo>
                        <a:pt x="1301125" y="0"/>
                        <a:pt x="1676400" y="383804"/>
                        <a:pt x="1676400" y="857250"/>
                      </a:cubicBezTo>
                      <a:lnTo>
                        <a:pt x="0" y="857250"/>
                      </a:lnTo>
                      <a:cubicBezTo>
                        <a:pt x="0" y="383804"/>
                        <a:pt x="375275" y="0"/>
                        <a:pt x="838200" y="0"/>
                      </a:cubicBezTo>
                      <a:close/>
                    </a:path>
                  </a:pathLst>
                </a:custGeom>
                <a:solidFill>
                  <a:srgbClr val="897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7">
                  <a:extLst>
                    <a:ext uri="{FF2B5EF4-FFF2-40B4-BE49-F238E27FC236}">
                      <a16:creationId xmlns:a16="http://schemas.microsoft.com/office/drawing/2014/main" id="{C3E8A579-CE71-4DF2-B527-0C6A1E268371}"/>
                    </a:ext>
                  </a:extLst>
                </p:cNvPr>
                <p:cNvSpPr/>
                <p:nvPr/>
              </p:nvSpPr>
              <p:spPr>
                <a:xfrm>
                  <a:off x="1484419" y="2233829"/>
                  <a:ext cx="268182" cy="13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0" h="857250">
                      <a:moveTo>
                        <a:pt x="838200" y="0"/>
                      </a:moveTo>
                      <a:cubicBezTo>
                        <a:pt x="1301125" y="0"/>
                        <a:pt x="1676400" y="383804"/>
                        <a:pt x="1676400" y="857250"/>
                      </a:cubicBezTo>
                      <a:lnTo>
                        <a:pt x="0" y="857250"/>
                      </a:lnTo>
                      <a:cubicBezTo>
                        <a:pt x="0" y="383804"/>
                        <a:pt x="375275" y="0"/>
                        <a:pt x="8382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8E4A9C69-8579-4DCD-A1DC-441063661511}"/>
                  </a:ext>
                </a:extLst>
              </p:cNvPr>
              <p:cNvGrpSpPr/>
              <p:nvPr/>
            </p:nvGrpSpPr>
            <p:grpSpPr>
              <a:xfrm>
                <a:off x="1344721" y="1943393"/>
                <a:ext cx="572982" cy="483614"/>
                <a:chOff x="1332019" y="4989236"/>
                <a:chExt cx="1066801" cy="636014"/>
              </a:xfrm>
            </p:grpSpPr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29067208-87C7-4705-98BC-E2A0C6849ED1}"/>
                    </a:ext>
                  </a:extLst>
                </p:cNvPr>
                <p:cNvSpPr/>
                <p:nvPr/>
              </p:nvSpPr>
              <p:spPr>
                <a:xfrm>
                  <a:off x="1332019" y="5393001"/>
                  <a:ext cx="1066801" cy="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5AEDB7A1-6B0E-4BA3-931D-A71F78C8048C}"/>
                    </a:ext>
                  </a:extLst>
                </p:cNvPr>
                <p:cNvSpPr/>
                <p:nvPr/>
              </p:nvSpPr>
              <p:spPr>
                <a:xfrm>
                  <a:off x="1332019" y="52940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C08D7CF-2D91-4D62-8439-FEC87425CA74}"/>
                    </a:ext>
                  </a:extLst>
                </p:cNvPr>
                <p:cNvSpPr/>
                <p:nvPr/>
              </p:nvSpPr>
              <p:spPr>
                <a:xfrm>
                  <a:off x="1332019" y="51416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3DF05700-FECA-4234-B7F6-A7FFD3B5AF5F}"/>
                    </a:ext>
                  </a:extLst>
                </p:cNvPr>
                <p:cNvSpPr/>
                <p:nvPr/>
              </p:nvSpPr>
              <p:spPr>
                <a:xfrm>
                  <a:off x="1332019" y="4989236"/>
                  <a:ext cx="1066801" cy="7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C82E197-8DA2-4616-BD2E-8E0C9E6B03F7}"/>
                </a:ext>
              </a:extLst>
            </p:cNvPr>
            <p:cNvGrpSpPr/>
            <p:nvPr/>
          </p:nvGrpSpPr>
          <p:grpSpPr>
            <a:xfrm>
              <a:off x="870900" y="722356"/>
              <a:ext cx="1083840" cy="3893741"/>
              <a:chOff x="2133600" y="304800"/>
              <a:chExt cx="1083840" cy="3893741"/>
            </a:xfrm>
          </p:grpSpPr>
          <p:sp>
            <p:nvSpPr>
              <p:cNvPr id="422" name="Rectangle 1">
                <a:extLst>
                  <a:ext uri="{FF2B5EF4-FFF2-40B4-BE49-F238E27FC236}">
                    <a16:creationId xmlns:a16="http://schemas.microsoft.com/office/drawing/2014/main" id="{D45E2D77-A5B8-480B-8B0F-D55FED6199AE}"/>
                  </a:ext>
                </a:extLst>
              </p:cNvPr>
              <p:cNvSpPr/>
              <p:nvPr/>
            </p:nvSpPr>
            <p:spPr>
              <a:xfrm flipH="1">
                <a:off x="2133600" y="304800"/>
                <a:ext cx="1083840" cy="3893741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3429000">
                    <a:moveTo>
                      <a:pt x="0" y="0"/>
                    </a:moveTo>
                    <a:lnTo>
                      <a:pt x="2620" y="0"/>
                    </a:lnTo>
                    <a:lnTo>
                      <a:pt x="1447800" y="1579331"/>
                    </a:lnTo>
                    <a:lnTo>
                      <a:pt x="14478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rgbClr val="FA74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074AE03-C0FC-4FB1-9519-7A28F5495106}"/>
                  </a:ext>
                </a:extLst>
              </p:cNvPr>
              <p:cNvSpPr/>
              <p:nvPr/>
            </p:nvSpPr>
            <p:spPr>
              <a:xfrm rot="16200000">
                <a:off x="2825657" y="2387367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5E964A4-DC4B-400D-82B1-FC7912637615}"/>
                  </a:ext>
                </a:extLst>
              </p:cNvPr>
              <p:cNvSpPr/>
              <p:nvPr/>
            </p:nvSpPr>
            <p:spPr>
              <a:xfrm rot="16200000">
                <a:off x="2825657" y="2894693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8F1CDBA5-7CD1-4B75-B53C-A0C2C9FA5DCB}"/>
                  </a:ext>
                </a:extLst>
              </p:cNvPr>
              <p:cNvSpPr/>
              <p:nvPr/>
            </p:nvSpPr>
            <p:spPr>
              <a:xfrm rot="16200000">
                <a:off x="2288989" y="2362933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D0C44DC7-4630-4641-8EA8-512A3E3D3505}"/>
                  </a:ext>
                </a:extLst>
              </p:cNvPr>
              <p:cNvSpPr/>
              <p:nvPr/>
            </p:nvSpPr>
            <p:spPr>
              <a:xfrm rot="16200000">
                <a:off x="2288989" y="2897971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50BAE900-2FAA-4888-91B5-69F44BB09F9A}"/>
                  </a:ext>
                </a:extLst>
              </p:cNvPr>
              <p:cNvSpPr/>
              <p:nvPr/>
            </p:nvSpPr>
            <p:spPr>
              <a:xfrm rot="16200000">
                <a:off x="2288989" y="3433009"/>
                <a:ext cx="304800" cy="158936"/>
              </a:xfrm>
              <a:prstGeom prst="rect">
                <a:avLst/>
              </a:prstGeom>
              <a:solidFill>
                <a:srgbClr val="BDA4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8A16E0D-3130-4B57-8814-BD2BAC1D018A}"/>
                  </a:ext>
                </a:extLst>
              </p:cNvPr>
              <p:cNvSpPr/>
              <p:nvPr/>
            </p:nvSpPr>
            <p:spPr>
              <a:xfrm rot="16200000">
                <a:off x="2825657" y="3440077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599E4B46-869C-4CD1-B2A4-F1F4C9462E1B}"/>
                  </a:ext>
                </a:extLst>
              </p:cNvPr>
              <p:cNvSpPr/>
              <p:nvPr/>
            </p:nvSpPr>
            <p:spPr>
              <a:xfrm rot="16200000">
                <a:off x="2842986" y="3966673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Freeform 190">
                <a:extLst>
                  <a:ext uri="{FF2B5EF4-FFF2-40B4-BE49-F238E27FC236}">
                    <a16:creationId xmlns:a16="http://schemas.microsoft.com/office/drawing/2014/main" id="{9CB4F9F2-A024-4014-BC34-256BAA54C3CF}"/>
                  </a:ext>
                </a:extLst>
              </p:cNvPr>
              <p:cNvSpPr/>
              <p:nvPr/>
            </p:nvSpPr>
            <p:spPr>
              <a:xfrm>
                <a:off x="2238375" y="781050"/>
                <a:ext cx="819150" cy="3409950"/>
              </a:xfrm>
              <a:custGeom>
                <a:avLst/>
                <a:gdLst>
                  <a:gd name="connsiteX0" fmla="*/ 0 w 819150"/>
                  <a:gd name="connsiteY0" fmla="*/ 3409950 h 3409950"/>
                  <a:gd name="connsiteX1" fmla="*/ 0 w 819150"/>
                  <a:gd name="connsiteY1" fmla="*/ 1323975 h 3409950"/>
                  <a:gd name="connsiteX2" fmla="*/ 809625 w 819150"/>
                  <a:gd name="connsiteY2" fmla="*/ 19050 h 3409950"/>
                  <a:gd name="connsiteX3" fmla="*/ 819150 w 819150"/>
                  <a:gd name="connsiteY3" fmla="*/ 0 h 340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3409950">
                    <a:moveTo>
                      <a:pt x="0" y="3409950"/>
                    </a:moveTo>
                    <a:lnTo>
                      <a:pt x="0" y="1323975"/>
                    </a:lnTo>
                    <a:lnTo>
                      <a:pt x="809625" y="19050"/>
                    </a:lnTo>
                    <a:lnTo>
                      <a:pt x="819150" y="0"/>
                    </a:ln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51C3D557-308E-4B63-9167-B77E12F18DC0}"/>
                  </a:ext>
                </a:extLst>
              </p:cNvPr>
              <p:cNvSpPr/>
              <p:nvPr/>
            </p:nvSpPr>
            <p:spPr>
              <a:xfrm rot="16200000">
                <a:off x="2825657" y="1871280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550FC64-B167-4282-9114-FF5C1D1894A8}"/>
                  </a:ext>
                </a:extLst>
              </p:cNvPr>
              <p:cNvSpPr/>
              <p:nvPr/>
            </p:nvSpPr>
            <p:spPr>
              <a:xfrm rot="16200000">
                <a:off x="2825657" y="1426885"/>
                <a:ext cx="304800" cy="158936"/>
              </a:xfrm>
              <a:prstGeom prst="rect">
                <a:avLst/>
              </a:prstGeom>
              <a:solidFill>
                <a:srgbClr val="795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FE06983-BE4E-4234-AB33-C9F030CD08E6}"/>
                </a:ext>
              </a:extLst>
            </p:cNvPr>
            <p:cNvGrpSpPr/>
            <p:nvPr/>
          </p:nvGrpSpPr>
          <p:grpSpPr>
            <a:xfrm>
              <a:off x="1751540" y="1410153"/>
              <a:ext cx="969751" cy="3194474"/>
              <a:chOff x="1751540" y="1410153"/>
              <a:chExt cx="969751" cy="3194474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958194D-EE79-4945-84D5-F2735B8434BE}"/>
                  </a:ext>
                </a:extLst>
              </p:cNvPr>
              <p:cNvSpPr/>
              <p:nvPr/>
            </p:nvSpPr>
            <p:spPr>
              <a:xfrm>
                <a:off x="1751540" y="1410153"/>
                <a:ext cx="969751" cy="3194474"/>
              </a:xfrm>
              <a:prstGeom prst="rect">
                <a:avLst/>
              </a:prstGeom>
              <a:solidFill>
                <a:srgbClr val="897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BF74860B-3F7E-4517-9B9C-91B19F7757E5}"/>
                  </a:ext>
                </a:extLst>
              </p:cNvPr>
              <p:cNvGrpSpPr/>
              <p:nvPr/>
            </p:nvGrpSpPr>
            <p:grpSpPr>
              <a:xfrm>
                <a:off x="1886900" y="1625286"/>
                <a:ext cx="119062" cy="152398"/>
                <a:chOff x="3583253" y="2722934"/>
                <a:chExt cx="119062" cy="152398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DBD367DA-4D86-42F5-B705-7853E80EF35D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C5EAB38E-1F7C-484D-A419-9261F2EEA6EF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4ABD4E95-6BB5-4699-BE39-06941F9AF756}"/>
                  </a:ext>
                </a:extLst>
              </p:cNvPr>
              <p:cNvGrpSpPr/>
              <p:nvPr/>
            </p:nvGrpSpPr>
            <p:grpSpPr>
              <a:xfrm>
                <a:off x="1886900" y="1904396"/>
                <a:ext cx="119062" cy="152398"/>
                <a:chOff x="3583253" y="2722934"/>
                <a:chExt cx="119062" cy="152398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6D101CA-6B5B-48BC-A3FA-9329F6981076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7717B273-95D0-4B3E-8192-D8B79928174D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38E983B2-CD07-4359-BBD9-ADA413DDFA15}"/>
                  </a:ext>
                </a:extLst>
              </p:cNvPr>
              <p:cNvGrpSpPr/>
              <p:nvPr/>
            </p:nvGrpSpPr>
            <p:grpSpPr>
              <a:xfrm>
                <a:off x="1886900" y="2209194"/>
                <a:ext cx="119062" cy="152398"/>
                <a:chOff x="3583253" y="2722934"/>
                <a:chExt cx="119062" cy="15239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3AF41D2E-6703-4BAF-9D1A-CD93F780188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E75B49A9-93F9-4B12-BFBD-05067D06FEA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CF7E71AB-523B-4156-BD93-341E4DCAD631}"/>
                  </a:ext>
                </a:extLst>
              </p:cNvPr>
              <p:cNvGrpSpPr/>
              <p:nvPr/>
            </p:nvGrpSpPr>
            <p:grpSpPr>
              <a:xfrm>
                <a:off x="1889281" y="2475892"/>
                <a:ext cx="119062" cy="152398"/>
                <a:chOff x="3583253" y="2722934"/>
                <a:chExt cx="119062" cy="152398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7333318E-205F-49F2-9624-A316CCF2E6BC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ECFA1AE6-480F-4320-B764-F5F8C058975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67C63FF0-DFBB-4E3E-AF5E-C1A561EB941B}"/>
                  </a:ext>
                </a:extLst>
              </p:cNvPr>
              <p:cNvGrpSpPr/>
              <p:nvPr/>
            </p:nvGrpSpPr>
            <p:grpSpPr>
              <a:xfrm>
                <a:off x="2176884" y="1849127"/>
                <a:ext cx="119062" cy="152398"/>
                <a:chOff x="3583253" y="2722934"/>
                <a:chExt cx="119062" cy="152398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C3D5AC66-6299-4D7D-B2A0-C0243D846347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B4072977-EEDF-4DFE-9933-7DB1935DEA1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B8458DEF-57B8-4425-B637-E73BA893FD30}"/>
                  </a:ext>
                </a:extLst>
              </p:cNvPr>
              <p:cNvGrpSpPr/>
              <p:nvPr/>
            </p:nvGrpSpPr>
            <p:grpSpPr>
              <a:xfrm>
                <a:off x="2176884" y="2128237"/>
                <a:ext cx="119062" cy="152398"/>
                <a:chOff x="3583253" y="2722934"/>
                <a:chExt cx="119062" cy="15239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3E21BAA4-5C39-4B87-A8DD-63A6DEABBEBA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466774E-FF62-48D7-8259-B961D6A042D5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1CE9E9AE-EB42-49BB-BCE7-18C5518530D1}"/>
                  </a:ext>
                </a:extLst>
              </p:cNvPr>
              <p:cNvGrpSpPr/>
              <p:nvPr/>
            </p:nvGrpSpPr>
            <p:grpSpPr>
              <a:xfrm>
                <a:off x="2176884" y="2433035"/>
                <a:ext cx="119062" cy="152398"/>
                <a:chOff x="3583253" y="2722934"/>
                <a:chExt cx="119062" cy="152398"/>
              </a:xfrm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3EEE3A1-A2BD-4006-97AB-48D8EC2BCF7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B317F417-D917-4C50-A294-EB12773625E6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CDC04FB3-3555-42E9-84C7-3A958A24A233}"/>
                  </a:ext>
                </a:extLst>
              </p:cNvPr>
              <p:cNvGrpSpPr/>
              <p:nvPr/>
            </p:nvGrpSpPr>
            <p:grpSpPr>
              <a:xfrm>
                <a:off x="2179265" y="2699733"/>
                <a:ext cx="119062" cy="152398"/>
                <a:chOff x="3583253" y="2722934"/>
                <a:chExt cx="119062" cy="152398"/>
              </a:xfrm>
            </p:grpSpPr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36ADA30E-9374-49F6-BA16-554831740CB2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2BA8DE5E-DBDB-4719-8A2F-00C44E52C76F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966A8095-4604-4EC7-A9E1-51A03C2776CB}"/>
                  </a:ext>
                </a:extLst>
              </p:cNvPr>
              <p:cNvGrpSpPr/>
              <p:nvPr/>
            </p:nvGrpSpPr>
            <p:grpSpPr>
              <a:xfrm>
                <a:off x="2453108" y="2052038"/>
                <a:ext cx="119062" cy="152398"/>
                <a:chOff x="3583253" y="2722934"/>
                <a:chExt cx="119062" cy="152398"/>
              </a:xfrm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89663B95-5B62-4068-9722-AF7D25B376F4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25FE9ADF-F66C-41FF-8BA8-ED3E94B4A93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91B497EA-E567-49D3-8E2C-0B82E5292BB2}"/>
                  </a:ext>
                </a:extLst>
              </p:cNvPr>
              <p:cNvGrpSpPr/>
              <p:nvPr/>
            </p:nvGrpSpPr>
            <p:grpSpPr>
              <a:xfrm>
                <a:off x="2453108" y="2331148"/>
                <a:ext cx="119062" cy="152398"/>
                <a:chOff x="3583253" y="2722934"/>
                <a:chExt cx="119062" cy="152398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8A94EB1-6318-4D24-848B-A9CAC39241B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9A285CE7-4C7A-4A8F-9564-2C002FE88C1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0DAA36D7-7056-4853-BCE4-CEBA6B23E368}"/>
                  </a:ext>
                </a:extLst>
              </p:cNvPr>
              <p:cNvGrpSpPr/>
              <p:nvPr/>
            </p:nvGrpSpPr>
            <p:grpSpPr>
              <a:xfrm>
                <a:off x="2453108" y="2635946"/>
                <a:ext cx="119062" cy="152398"/>
                <a:chOff x="3583253" y="2722934"/>
                <a:chExt cx="119062" cy="152398"/>
              </a:xfrm>
            </p:grpSpPr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9A1D61D-E0D8-407C-8F28-E773B2EA38F4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11C5C4C6-744A-4EDF-9575-53D13458AE80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D9695378-A82D-46D0-8273-B8BB93BA563F}"/>
                  </a:ext>
                </a:extLst>
              </p:cNvPr>
              <p:cNvGrpSpPr/>
              <p:nvPr/>
            </p:nvGrpSpPr>
            <p:grpSpPr>
              <a:xfrm>
                <a:off x="2455489" y="2902644"/>
                <a:ext cx="119062" cy="152398"/>
                <a:chOff x="3583253" y="2722934"/>
                <a:chExt cx="119062" cy="152398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24FFE76-670A-466C-B083-7E1379A5ADA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9F2C6AAD-799A-407A-AA3E-BD2A08CAD1D3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A5A8D3E9-C8DC-425F-94D6-D235AA073B07}"/>
                  </a:ext>
                </a:extLst>
              </p:cNvPr>
              <p:cNvGrpSpPr/>
              <p:nvPr/>
            </p:nvGrpSpPr>
            <p:grpSpPr>
              <a:xfrm>
                <a:off x="2179265" y="3476132"/>
                <a:ext cx="119062" cy="152398"/>
                <a:chOff x="3583253" y="2722934"/>
                <a:chExt cx="119062" cy="152398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8D94E7C-648A-47F7-8082-416EB39E50B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CD2E7CD5-028A-4DBD-A83D-E1BE31B26B0E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94E9B3A-7A01-47B7-B58E-632E8C584C80}"/>
                  </a:ext>
                </a:extLst>
              </p:cNvPr>
              <p:cNvGrpSpPr/>
              <p:nvPr/>
            </p:nvGrpSpPr>
            <p:grpSpPr>
              <a:xfrm>
                <a:off x="2179265" y="37552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0F33FC7-7D37-4D05-879D-48312C1223AA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6290678E-5E6F-4608-98ED-6C07CEA03D0C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05DDE7B6-B8C2-4255-8009-305D6D85B4BF}"/>
                  </a:ext>
                </a:extLst>
              </p:cNvPr>
              <p:cNvGrpSpPr/>
              <p:nvPr/>
            </p:nvGrpSpPr>
            <p:grpSpPr>
              <a:xfrm>
                <a:off x="2179265" y="4060040"/>
                <a:ext cx="119062" cy="152398"/>
                <a:chOff x="3583253" y="2722934"/>
                <a:chExt cx="119062" cy="152398"/>
              </a:xfrm>
            </p:grpSpPr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EE6D83F6-DFE1-415A-9834-CD59D3E44E92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A86D5BA-B9C4-4AE5-B296-0979B434F575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A124110-6D93-4011-BE6A-666352FBA2C4}"/>
                  </a:ext>
                </a:extLst>
              </p:cNvPr>
              <p:cNvGrpSpPr/>
              <p:nvPr/>
            </p:nvGrpSpPr>
            <p:grpSpPr>
              <a:xfrm>
                <a:off x="2181646" y="4326738"/>
                <a:ext cx="119062" cy="152398"/>
                <a:chOff x="3583253" y="2722934"/>
                <a:chExt cx="119062" cy="152398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3132ABE7-D14D-48E0-A57A-CD97A254D90D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21B4F80D-BA7E-4312-973E-907664773D5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B69EEAF4-EDD2-4D84-8FA4-9557B89DAF20}"/>
                  </a:ext>
                </a:extLst>
              </p:cNvPr>
              <p:cNvGrpSpPr/>
              <p:nvPr/>
            </p:nvGrpSpPr>
            <p:grpSpPr>
              <a:xfrm>
                <a:off x="2450727" y="3263586"/>
                <a:ext cx="119062" cy="152398"/>
                <a:chOff x="3583253" y="2722934"/>
                <a:chExt cx="119062" cy="152398"/>
              </a:xfrm>
            </p:grpSpPr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38E38958-69D7-4C0E-ADD5-E20AAFCDA19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A9B32276-0B77-484E-B932-A336A1D5DFB7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9F8AA8AC-BB98-4403-8C2D-C55712EFE582}"/>
                  </a:ext>
                </a:extLst>
              </p:cNvPr>
              <p:cNvGrpSpPr/>
              <p:nvPr/>
            </p:nvGrpSpPr>
            <p:grpSpPr>
              <a:xfrm>
                <a:off x="2450727" y="3571346"/>
                <a:ext cx="119062" cy="152398"/>
                <a:chOff x="3583253" y="2722934"/>
                <a:chExt cx="119062" cy="152398"/>
              </a:xfrm>
            </p:grpSpPr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ABF9F7D0-40D3-496C-8502-C83F6A3A5FA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9CF9B58D-2D8B-41FF-8BE2-90399C9172B4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B779F6ED-3ABE-4718-9E48-7A5BDC3C4A50}"/>
                  </a:ext>
                </a:extLst>
              </p:cNvPr>
              <p:cNvGrpSpPr/>
              <p:nvPr/>
            </p:nvGrpSpPr>
            <p:grpSpPr>
              <a:xfrm>
                <a:off x="1880020" y="37552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20BA0F54-569F-4448-BB3C-D1CEECF8AE48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DAC9A8D1-2E31-45A6-B4F4-900D31625920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10D08BE-968F-4B99-8ED5-37079C00E176}"/>
                  </a:ext>
                </a:extLst>
              </p:cNvPr>
              <p:cNvGrpSpPr/>
              <p:nvPr/>
            </p:nvGrpSpPr>
            <p:grpSpPr>
              <a:xfrm>
                <a:off x="1880020" y="4068051"/>
                <a:ext cx="119062" cy="152398"/>
                <a:chOff x="3583253" y="2722934"/>
                <a:chExt cx="119062" cy="152398"/>
              </a:xfrm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1D584750-C62D-4BA7-A2AA-9299DDEE8EEB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8405A874-CF21-48A6-AE6C-90448EDC2E22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307C43C7-438E-46F0-B3F1-DC8E712F01AB}"/>
                  </a:ext>
                </a:extLst>
              </p:cNvPr>
              <p:cNvGrpSpPr/>
              <p:nvPr/>
            </p:nvGrpSpPr>
            <p:grpSpPr>
              <a:xfrm>
                <a:off x="2450727" y="4060040"/>
                <a:ext cx="119062" cy="152398"/>
                <a:chOff x="3583253" y="2722934"/>
                <a:chExt cx="119062" cy="152398"/>
              </a:xfrm>
            </p:grpSpPr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840463C-1378-466B-BE37-65CDBE78ED8C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704B647C-3901-4BE7-A66C-FCC69B87B148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C93B61A7-8CB5-4B01-B253-659FC64D083F}"/>
                  </a:ext>
                </a:extLst>
              </p:cNvPr>
              <p:cNvGrpSpPr/>
              <p:nvPr/>
            </p:nvGrpSpPr>
            <p:grpSpPr>
              <a:xfrm>
                <a:off x="1889281" y="3055042"/>
                <a:ext cx="119062" cy="152398"/>
                <a:chOff x="3583253" y="2722934"/>
                <a:chExt cx="119062" cy="152398"/>
              </a:xfrm>
            </p:grpSpPr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84D777C0-13F3-4C89-B4B1-7E2BB3E564C3}"/>
                    </a:ext>
                  </a:extLst>
                </p:cNvPr>
                <p:cNvSpPr/>
                <p:nvPr/>
              </p:nvSpPr>
              <p:spPr>
                <a:xfrm>
                  <a:off x="3583253" y="2722934"/>
                  <a:ext cx="119062" cy="76199"/>
                </a:xfrm>
                <a:prstGeom prst="rect">
                  <a:avLst/>
                </a:prstGeom>
                <a:solidFill>
                  <a:srgbClr val="BDA4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ECAEDF32-F47C-44F4-A96B-C8D898538031}"/>
                    </a:ext>
                  </a:extLst>
                </p:cNvPr>
                <p:cNvSpPr/>
                <p:nvPr/>
              </p:nvSpPr>
              <p:spPr>
                <a:xfrm>
                  <a:off x="3583253" y="2799133"/>
                  <a:ext cx="119062" cy="76199"/>
                </a:xfrm>
                <a:prstGeom prst="rect">
                  <a:avLst/>
                </a:prstGeom>
                <a:solidFill>
                  <a:srgbClr val="C45B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Rectangle 1">
              <a:extLst>
                <a:ext uri="{FF2B5EF4-FFF2-40B4-BE49-F238E27FC236}">
                  <a16:creationId xmlns:a16="http://schemas.microsoft.com/office/drawing/2014/main" id="{7EB5D981-6757-4004-9F6E-BCA70F6B58ED}"/>
                </a:ext>
              </a:extLst>
            </p:cNvPr>
            <p:cNvSpPr/>
            <p:nvPr/>
          </p:nvSpPr>
          <p:spPr>
            <a:xfrm>
              <a:off x="3628284" y="3178523"/>
              <a:ext cx="1083840" cy="2566988"/>
            </a:xfrm>
            <a:custGeom>
              <a:avLst/>
              <a:gdLst/>
              <a:ahLst/>
              <a:cxnLst/>
              <a:rect l="l" t="t" r="r" b="b"/>
              <a:pathLst>
                <a:path w="1447800" h="3429000">
                  <a:moveTo>
                    <a:pt x="0" y="0"/>
                  </a:moveTo>
                  <a:lnTo>
                    <a:pt x="2620" y="0"/>
                  </a:lnTo>
                  <a:lnTo>
                    <a:pt x="1447800" y="1579331"/>
                  </a:lnTo>
                  <a:lnTo>
                    <a:pt x="14478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4B3246-144B-48AD-875C-8A9ACD0A85E5}"/>
                </a:ext>
              </a:extLst>
            </p:cNvPr>
            <p:cNvSpPr/>
            <p:nvPr/>
          </p:nvSpPr>
          <p:spPr>
            <a:xfrm>
              <a:off x="2544445" y="4547583"/>
              <a:ext cx="3422651" cy="1197928"/>
            </a:xfrm>
            <a:prstGeom prst="rect">
              <a:avLst/>
            </a:pr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7">
              <a:extLst>
                <a:ext uri="{FF2B5EF4-FFF2-40B4-BE49-F238E27FC236}">
                  <a16:creationId xmlns:a16="http://schemas.microsoft.com/office/drawing/2014/main" id="{687F3BF1-DF7D-44FB-9C39-3D2B821B133C}"/>
                </a:ext>
              </a:extLst>
            </p:cNvPr>
            <p:cNvSpPr/>
            <p:nvPr/>
          </p:nvSpPr>
          <p:spPr>
            <a:xfrm>
              <a:off x="4598036" y="4196243"/>
              <a:ext cx="798619" cy="408384"/>
            </a:xfrm>
            <a:custGeom>
              <a:avLst/>
              <a:gdLst/>
              <a:ahLst/>
              <a:cxnLst/>
              <a:rect l="l" t="t" r="r" b="b"/>
              <a:pathLst>
                <a:path w="1676400" h="857250">
                  <a:moveTo>
                    <a:pt x="838200" y="0"/>
                  </a:moveTo>
                  <a:cubicBezTo>
                    <a:pt x="1301125" y="0"/>
                    <a:pt x="1676400" y="383804"/>
                    <a:pt x="1676400" y="857250"/>
                  </a:cubicBezTo>
                  <a:lnTo>
                    <a:pt x="0" y="857250"/>
                  </a:lnTo>
                  <a:cubicBezTo>
                    <a:pt x="0" y="383804"/>
                    <a:pt x="375275" y="0"/>
                    <a:pt x="838200" y="0"/>
                  </a:cubicBezTo>
                  <a:close/>
                </a:path>
              </a:pathLst>
            </a:custGeom>
            <a:solidFill>
              <a:srgbClr val="897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7">
              <a:extLst>
                <a:ext uri="{FF2B5EF4-FFF2-40B4-BE49-F238E27FC236}">
                  <a16:creationId xmlns:a16="http://schemas.microsoft.com/office/drawing/2014/main" id="{EF9A3069-806A-4FF6-A09A-34B5FA307459}"/>
                </a:ext>
              </a:extLst>
            </p:cNvPr>
            <p:cNvSpPr/>
            <p:nvPr/>
          </p:nvSpPr>
          <p:spPr>
            <a:xfrm>
              <a:off x="4715926" y="4259769"/>
              <a:ext cx="562837" cy="287814"/>
            </a:xfrm>
            <a:custGeom>
              <a:avLst/>
              <a:gdLst/>
              <a:ahLst/>
              <a:cxnLst/>
              <a:rect l="l" t="t" r="r" b="b"/>
              <a:pathLst>
                <a:path w="1676400" h="857250">
                  <a:moveTo>
                    <a:pt x="838200" y="0"/>
                  </a:moveTo>
                  <a:cubicBezTo>
                    <a:pt x="1301125" y="0"/>
                    <a:pt x="1676400" y="383804"/>
                    <a:pt x="1676400" y="857250"/>
                  </a:cubicBezTo>
                  <a:lnTo>
                    <a:pt x="0" y="857250"/>
                  </a:lnTo>
                  <a:cubicBezTo>
                    <a:pt x="0" y="383804"/>
                    <a:pt x="375275" y="0"/>
                    <a:pt x="838200" y="0"/>
                  </a:cubicBezTo>
                  <a:close/>
                </a:path>
              </a:pathLst>
            </a:cu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46011EF-0A93-4F8C-AC67-A3AEF7564AB5}"/>
                </a:ext>
              </a:extLst>
            </p:cNvPr>
            <p:cNvSpPr/>
            <p:nvPr/>
          </p:nvSpPr>
          <p:spPr>
            <a:xfrm>
              <a:off x="2691129" y="4635186"/>
              <a:ext cx="326644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052854-13E7-42A5-8F58-4A1650379267}"/>
                </a:ext>
              </a:extLst>
            </p:cNvPr>
            <p:cNvSpPr/>
            <p:nvPr/>
          </p:nvSpPr>
          <p:spPr>
            <a:xfrm>
              <a:off x="2700654" y="4959036"/>
              <a:ext cx="3266442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3A99129-043F-4158-AFB3-00E58E68ED89}"/>
                </a:ext>
              </a:extLst>
            </p:cNvPr>
            <p:cNvSpPr/>
            <p:nvPr/>
          </p:nvSpPr>
          <p:spPr>
            <a:xfrm>
              <a:off x="5278763" y="5282886"/>
              <a:ext cx="199599" cy="462625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943E0-ED03-494B-BB2C-1BAB12E8D460}"/>
                </a:ext>
              </a:extLst>
            </p:cNvPr>
            <p:cNvSpPr/>
            <p:nvPr/>
          </p:nvSpPr>
          <p:spPr>
            <a:xfrm>
              <a:off x="4697946" y="5278785"/>
              <a:ext cx="199599" cy="462625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920FCBB-B9C5-4165-857D-10ED6FC46B53}"/>
                </a:ext>
              </a:extLst>
            </p:cNvPr>
            <p:cNvSpPr/>
            <p:nvPr/>
          </p:nvSpPr>
          <p:spPr>
            <a:xfrm>
              <a:off x="4645345" y="5019454"/>
              <a:ext cx="304800" cy="158936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D721F3E-71C7-4586-9A1A-5E7365BEAE53}"/>
                </a:ext>
              </a:extLst>
            </p:cNvPr>
            <p:cNvSpPr/>
            <p:nvPr/>
          </p:nvSpPr>
          <p:spPr>
            <a:xfrm>
              <a:off x="5220786" y="5017959"/>
              <a:ext cx="304800" cy="158936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8AA490-03B9-40F0-8C85-212621F8C4D4}"/>
                </a:ext>
              </a:extLst>
            </p:cNvPr>
            <p:cNvSpPr/>
            <p:nvPr/>
          </p:nvSpPr>
          <p:spPr>
            <a:xfrm>
              <a:off x="4974484" y="4259768"/>
              <a:ext cx="45719" cy="218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F2CFA9-1FBB-4E10-AC37-DDA4882F2CFE}"/>
                </a:ext>
              </a:extLst>
            </p:cNvPr>
            <p:cNvSpPr/>
            <p:nvPr/>
          </p:nvSpPr>
          <p:spPr>
            <a:xfrm>
              <a:off x="4377054" y="5016186"/>
              <a:ext cx="78105" cy="33963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E844BD-F97D-48D3-8EA8-FA3D14933F7B}"/>
                </a:ext>
              </a:extLst>
            </p:cNvPr>
            <p:cNvSpPr/>
            <p:nvPr/>
          </p:nvSpPr>
          <p:spPr>
            <a:xfrm>
              <a:off x="5824854" y="5019454"/>
              <a:ext cx="76200" cy="41583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D53042-9990-41BB-9F07-A78E249B1608}"/>
                </a:ext>
              </a:extLst>
            </p:cNvPr>
            <p:cNvSpPr/>
            <p:nvPr/>
          </p:nvSpPr>
          <p:spPr>
            <a:xfrm>
              <a:off x="4217670" y="5014796"/>
              <a:ext cx="76200" cy="572889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2386B72-6DCA-47D5-BB79-20A71BBE4CFA}"/>
                </a:ext>
              </a:extLst>
            </p:cNvPr>
            <p:cNvSpPr/>
            <p:nvPr/>
          </p:nvSpPr>
          <p:spPr>
            <a:xfrm>
              <a:off x="5681979" y="5019454"/>
              <a:ext cx="76200" cy="288322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3E372E-6855-4653-8D21-AEBCF93030FB}"/>
                </a:ext>
              </a:extLst>
            </p:cNvPr>
            <p:cNvSpPr/>
            <p:nvPr/>
          </p:nvSpPr>
          <p:spPr>
            <a:xfrm>
              <a:off x="4844945" y="4403676"/>
              <a:ext cx="304800" cy="74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217">
              <a:extLst>
                <a:ext uri="{FF2B5EF4-FFF2-40B4-BE49-F238E27FC236}">
                  <a16:creationId xmlns:a16="http://schemas.microsoft.com/office/drawing/2014/main" id="{96D09FAB-7EA4-4EEE-BDE9-442426547CBC}"/>
                </a:ext>
              </a:extLst>
            </p:cNvPr>
            <p:cNvSpPr/>
            <p:nvPr/>
          </p:nvSpPr>
          <p:spPr>
            <a:xfrm>
              <a:off x="3748404" y="3430274"/>
              <a:ext cx="790575" cy="1062037"/>
            </a:xfrm>
            <a:custGeom>
              <a:avLst/>
              <a:gdLst>
                <a:gd name="connsiteX0" fmla="*/ 0 w 790575"/>
                <a:gd name="connsiteY0" fmla="*/ 0 h 1062037"/>
                <a:gd name="connsiteX1" fmla="*/ 9525 w 790575"/>
                <a:gd name="connsiteY1" fmla="*/ 1052512 h 1062037"/>
                <a:gd name="connsiteX2" fmla="*/ 790575 w 790575"/>
                <a:gd name="connsiteY2" fmla="*/ 1062037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1062037">
                  <a:moveTo>
                    <a:pt x="0" y="0"/>
                  </a:moveTo>
                  <a:lnTo>
                    <a:pt x="9525" y="1052512"/>
                  </a:lnTo>
                  <a:lnTo>
                    <a:pt x="790575" y="1062037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89675AF-8069-4C5E-A470-92F52DFAD83A}"/>
                </a:ext>
              </a:extLst>
            </p:cNvPr>
            <p:cNvSpPr/>
            <p:nvPr/>
          </p:nvSpPr>
          <p:spPr>
            <a:xfrm rot="16200000">
              <a:off x="3843654" y="3979435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C0220A8-B43D-4580-A4E3-8A5038403E06}"/>
                </a:ext>
              </a:extLst>
            </p:cNvPr>
            <p:cNvSpPr/>
            <p:nvPr/>
          </p:nvSpPr>
          <p:spPr>
            <a:xfrm rot="16200000">
              <a:off x="3843654" y="4237158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105727F-6A95-44E8-8684-465A4443C486}"/>
                </a:ext>
              </a:extLst>
            </p:cNvPr>
            <p:cNvSpPr/>
            <p:nvPr/>
          </p:nvSpPr>
          <p:spPr>
            <a:xfrm>
              <a:off x="3889186" y="4290843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F3F71B2-BC5B-4D80-8A22-ED869EC86903}"/>
                </a:ext>
              </a:extLst>
            </p:cNvPr>
            <p:cNvSpPr/>
            <p:nvPr/>
          </p:nvSpPr>
          <p:spPr>
            <a:xfrm>
              <a:off x="3889186" y="4045191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1C80B1-20ED-4B2C-A9BE-36F8A6A60FB7}"/>
                </a:ext>
              </a:extLst>
            </p:cNvPr>
            <p:cNvSpPr/>
            <p:nvPr/>
          </p:nvSpPr>
          <p:spPr>
            <a:xfrm rot="16200000">
              <a:off x="4140967" y="4250033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E71D33E-1059-4B2A-8F63-3785173F8EC3}"/>
                </a:ext>
              </a:extLst>
            </p:cNvPr>
            <p:cNvSpPr/>
            <p:nvPr/>
          </p:nvSpPr>
          <p:spPr>
            <a:xfrm>
              <a:off x="4186499" y="4303718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7E03B60-E2DC-4628-8922-48BF812B3FA1}"/>
                </a:ext>
              </a:extLst>
            </p:cNvPr>
            <p:cNvGrpSpPr/>
            <p:nvPr/>
          </p:nvGrpSpPr>
          <p:grpSpPr>
            <a:xfrm>
              <a:off x="2544445" y="1980595"/>
              <a:ext cx="1083840" cy="2566988"/>
              <a:chOff x="4187191" y="1574509"/>
              <a:chExt cx="1083840" cy="2566988"/>
            </a:xfrm>
          </p:grpSpPr>
          <p:sp>
            <p:nvSpPr>
              <p:cNvPr id="309" name="Rectangle 1">
                <a:extLst>
                  <a:ext uri="{FF2B5EF4-FFF2-40B4-BE49-F238E27FC236}">
                    <a16:creationId xmlns:a16="http://schemas.microsoft.com/office/drawing/2014/main" id="{2D7CCCA6-F4B0-4023-99B3-54E9F673D51C}"/>
                  </a:ext>
                </a:extLst>
              </p:cNvPr>
              <p:cNvSpPr/>
              <p:nvPr/>
            </p:nvSpPr>
            <p:spPr>
              <a:xfrm>
                <a:off x="4187191" y="1574509"/>
                <a:ext cx="1083840" cy="2566988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3429000">
                    <a:moveTo>
                      <a:pt x="0" y="0"/>
                    </a:moveTo>
                    <a:lnTo>
                      <a:pt x="2620" y="0"/>
                    </a:lnTo>
                    <a:lnTo>
                      <a:pt x="1447800" y="1579331"/>
                    </a:lnTo>
                    <a:lnTo>
                      <a:pt x="14478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rgbClr val="BC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F0C21DE3-B418-4AA5-AEC7-B8AF2AC4EAF6}"/>
                  </a:ext>
                </a:extLst>
              </p:cNvPr>
              <p:cNvGrpSpPr/>
              <p:nvPr/>
            </p:nvGrpSpPr>
            <p:grpSpPr>
              <a:xfrm>
                <a:off x="4333875" y="2395538"/>
                <a:ext cx="119062" cy="152398"/>
                <a:chOff x="4333875" y="2362200"/>
                <a:chExt cx="238125" cy="304800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BC1EA239-C198-4199-9745-55512A07E01D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6E54BA5-2E13-42CF-B739-6FB180F00E8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1A93F734-A622-42BC-8243-F1A35D0EA1BE}"/>
                  </a:ext>
                </a:extLst>
              </p:cNvPr>
              <p:cNvGrpSpPr/>
              <p:nvPr/>
            </p:nvGrpSpPr>
            <p:grpSpPr>
              <a:xfrm>
                <a:off x="4648200" y="2395540"/>
                <a:ext cx="119062" cy="152398"/>
                <a:chOff x="4333875" y="2362200"/>
                <a:chExt cx="238125" cy="304800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BFB10AD2-1C95-46A2-B651-E2E06F977A0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E27E9736-3005-4329-B033-3E60B5D45F09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074DB24-6378-40D7-A200-058580FCAF4D}"/>
                  </a:ext>
                </a:extLst>
              </p:cNvPr>
              <p:cNvGrpSpPr/>
              <p:nvPr/>
            </p:nvGrpSpPr>
            <p:grpSpPr>
              <a:xfrm>
                <a:off x="4333875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093FAB84-ABD1-4A5A-B93E-D9FBC3F7B0F7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903A30C6-DDEA-4884-A747-D968B7157876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71D3B4C0-67AF-4E4E-8B3E-783172362908}"/>
                  </a:ext>
                </a:extLst>
              </p:cNvPr>
              <p:cNvGrpSpPr/>
              <p:nvPr/>
            </p:nvGrpSpPr>
            <p:grpSpPr>
              <a:xfrm>
                <a:off x="4333875" y="2895600"/>
                <a:ext cx="119062" cy="152398"/>
                <a:chOff x="4333875" y="2362200"/>
                <a:chExt cx="238125" cy="304800"/>
              </a:xfrm>
            </p:grpSpPr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264E7C63-3465-4D51-A2BE-6C982CE4A427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E04FE89D-FC07-49CF-8E79-3480029E083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B7C83DA-01B2-4D60-AD22-79CF20135D8D}"/>
                  </a:ext>
                </a:extLst>
              </p:cNvPr>
              <p:cNvGrpSpPr/>
              <p:nvPr/>
            </p:nvGrpSpPr>
            <p:grpSpPr>
              <a:xfrm>
                <a:off x="4648200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3C004A99-EEA5-4BC5-B1C0-1011E7D0D890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AAB7CCCB-3A7D-4299-B399-09CE5956DAAB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8F3CBAC2-FA00-447A-A760-F58101DD3BC5}"/>
                  </a:ext>
                </a:extLst>
              </p:cNvPr>
              <p:cNvGrpSpPr/>
              <p:nvPr/>
            </p:nvGrpSpPr>
            <p:grpSpPr>
              <a:xfrm>
                <a:off x="4648200" y="2895600"/>
                <a:ext cx="119062" cy="152398"/>
                <a:chOff x="4333875" y="2362200"/>
                <a:chExt cx="238125" cy="304800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A3EA4BE-98BF-4120-986A-B8B6053CFA60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D4D43E26-7F8F-4488-B763-75448C150144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A3B19174-BD6D-4AA0-A540-557A1A01D5FA}"/>
                  </a:ext>
                </a:extLst>
              </p:cNvPr>
              <p:cNvGrpSpPr/>
              <p:nvPr/>
            </p:nvGrpSpPr>
            <p:grpSpPr>
              <a:xfrm>
                <a:off x="4650581" y="3160579"/>
                <a:ext cx="119062" cy="152398"/>
                <a:chOff x="4333875" y="2362200"/>
                <a:chExt cx="238125" cy="304800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DE894EFB-20A5-48CC-B850-6E66E4BF782A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5D1E2019-DEDC-4E75-B9DB-322B4210200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61B285A0-F8B8-4445-A851-2E13202848B8}"/>
                  </a:ext>
                </a:extLst>
              </p:cNvPr>
              <p:cNvGrpSpPr/>
              <p:nvPr/>
            </p:nvGrpSpPr>
            <p:grpSpPr>
              <a:xfrm>
                <a:off x="4964906" y="316058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43AFCED-D66A-450D-A70A-60A778030D29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24F3B1B1-624E-4E3A-8191-A957D76881AF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6D9E5CF4-D8C9-4D9D-B804-D2E1F39B82B6}"/>
                  </a:ext>
                </a:extLst>
              </p:cNvPr>
              <p:cNvGrpSpPr/>
              <p:nvPr/>
            </p:nvGrpSpPr>
            <p:grpSpPr>
              <a:xfrm>
                <a:off x="4650581" y="366064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B9E84457-E1EC-41E1-BFA6-5DA3B4395991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EAC4874-9D25-4ACC-8778-42E06846527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DDA98AE-0EA0-4CCF-9CA6-E8D6470508C6}"/>
                  </a:ext>
                </a:extLst>
              </p:cNvPr>
              <p:cNvGrpSpPr/>
              <p:nvPr/>
            </p:nvGrpSpPr>
            <p:grpSpPr>
              <a:xfrm>
                <a:off x="4964906" y="3411273"/>
                <a:ext cx="119062" cy="152398"/>
                <a:chOff x="4333875" y="2362200"/>
                <a:chExt cx="238125" cy="304800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749B5D-828A-4E1D-B09C-0DF73FE6FCED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BD0DA2A-B855-4086-B750-AED35F2C0572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99D4D38-09AC-4774-84DF-1E9EFDB48E61}"/>
                  </a:ext>
                </a:extLst>
              </p:cNvPr>
              <p:cNvGrpSpPr/>
              <p:nvPr/>
            </p:nvGrpSpPr>
            <p:grpSpPr>
              <a:xfrm>
                <a:off x="4964906" y="3660641"/>
                <a:ext cx="119062" cy="152398"/>
                <a:chOff x="4333875" y="2362200"/>
                <a:chExt cx="238125" cy="304800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675F3064-F4CF-4224-8E2F-8124FFCA87FE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B5F0E47-B457-4268-A500-D26E1B1B91C7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CAA8F135-81A9-4D08-AB12-E9A4289CB0C9}"/>
                  </a:ext>
                </a:extLst>
              </p:cNvPr>
              <p:cNvGrpSpPr/>
              <p:nvPr/>
            </p:nvGrpSpPr>
            <p:grpSpPr>
              <a:xfrm>
                <a:off x="4964906" y="2646232"/>
                <a:ext cx="119062" cy="152398"/>
                <a:chOff x="4333875" y="2362200"/>
                <a:chExt cx="238125" cy="304800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4E7E3CB8-31BC-4C97-AB23-73CFA5B13066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66501D3F-0401-4B17-BC07-5295CCB831DF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41133BF-137C-47B9-863D-C9BAC40B0F62}"/>
                  </a:ext>
                </a:extLst>
              </p:cNvPr>
              <p:cNvGrpSpPr/>
              <p:nvPr/>
            </p:nvGrpSpPr>
            <p:grpSpPr>
              <a:xfrm>
                <a:off x="4364037" y="3411273"/>
                <a:ext cx="119062" cy="152398"/>
                <a:chOff x="4333875" y="2362200"/>
                <a:chExt cx="238125" cy="304800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6A31B0A-3048-48FA-A4CA-2BE563C5445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FBC443A-79B8-43FA-A9D5-9952F2F943F9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D431A231-41FD-4C7E-8A93-8BAE939C993C}"/>
                  </a:ext>
                </a:extLst>
              </p:cNvPr>
              <p:cNvGrpSpPr/>
              <p:nvPr/>
            </p:nvGrpSpPr>
            <p:grpSpPr>
              <a:xfrm>
                <a:off x="4364037" y="3661965"/>
                <a:ext cx="119062" cy="152398"/>
                <a:chOff x="4333875" y="2362200"/>
                <a:chExt cx="238125" cy="304800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BD63BEF4-0440-4CAF-AB8F-18E57EAC14C5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A34F3901-10B1-4D33-B8F7-DE2C9D7CF0BD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4100DE9-B99E-4E31-A902-FA085546A51D}"/>
                  </a:ext>
                </a:extLst>
              </p:cNvPr>
              <p:cNvGrpSpPr/>
              <p:nvPr/>
            </p:nvGrpSpPr>
            <p:grpSpPr>
              <a:xfrm>
                <a:off x="4333875" y="2141247"/>
                <a:ext cx="119062" cy="152398"/>
                <a:chOff x="4333875" y="2362200"/>
                <a:chExt cx="238125" cy="304800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C9132F4-633F-41A7-B24F-9F83E5D3DF01}"/>
                    </a:ext>
                  </a:extLst>
                </p:cNvPr>
                <p:cNvSpPr/>
                <p:nvPr/>
              </p:nvSpPr>
              <p:spPr>
                <a:xfrm>
                  <a:off x="4333875" y="2362200"/>
                  <a:ext cx="238125" cy="15240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8CD86D46-ADB6-4752-8F5E-5007416FBAAA}"/>
                    </a:ext>
                  </a:extLst>
                </p:cNvPr>
                <p:cNvSpPr/>
                <p:nvPr/>
              </p:nvSpPr>
              <p:spPr>
                <a:xfrm>
                  <a:off x="4333875" y="2514600"/>
                  <a:ext cx="238125" cy="152400"/>
                </a:xfrm>
                <a:prstGeom prst="rect">
                  <a:avLst/>
                </a:prstGeom>
                <a:solidFill>
                  <a:srgbClr val="7950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6B82EF4-3363-4F6B-9C76-173F4AA899D4}"/>
                </a:ext>
              </a:extLst>
            </p:cNvPr>
            <p:cNvGrpSpPr/>
            <p:nvPr/>
          </p:nvGrpSpPr>
          <p:grpSpPr>
            <a:xfrm>
              <a:off x="5420732" y="875374"/>
              <a:ext cx="2967037" cy="3690226"/>
              <a:chOff x="5772061" y="577688"/>
              <a:chExt cx="3209315" cy="3984596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7B39B2B4-3164-4603-83E8-CDB3D3470253}"/>
                  </a:ext>
                </a:extLst>
              </p:cNvPr>
              <p:cNvGrpSpPr/>
              <p:nvPr/>
            </p:nvGrpSpPr>
            <p:grpSpPr>
              <a:xfrm>
                <a:off x="7863456" y="577688"/>
                <a:ext cx="1117920" cy="3981467"/>
                <a:chOff x="7137448" y="1657332"/>
                <a:chExt cx="1117920" cy="3981467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E88AB0D4-AB6B-4181-9CF2-11CE608CBF25}"/>
                    </a:ext>
                  </a:extLst>
                </p:cNvPr>
                <p:cNvSpPr/>
                <p:nvPr/>
              </p:nvSpPr>
              <p:spPr>
                <a:xfrm>
                  <a:off x="7137448" y="1657332"/>
                  <a:ext cx="1117920" cy="3981467"/>
                </a:xfrm>
                <a:prstGeom prst="rect">
                  <a:avLst/>
                </a:prstGeom>
                <a:solidFill>
                  <a:srgbClr val="D9AA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F1328B5C-7D44-459C-82A6-AC8CEDDCAAAA}"/>
                    </a:ext>
                  </a:extLst>
                </p:cNvPr>
                <p:cNvSpPr/>
                <p:nvPr/>
              </p:nvSpPr>
              <p:spPr>
                <a:xfrm>
                  <a:off x="7294981" y="203153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EC68C29A-02C9-49B1-BD5E-71CF03302EFD}"/>
                    </a:ext>
                  </a:extLst>
                </p:cNvPr>
                <p:cNvSpPr/>
                <p:nvPr/>
              </p:nvSpPr>
              <p:spPr>
                <a:xfrm>
                  <a:off x="7610405" y="203153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08417A29-6B48-48CB-91D8-70A6504595C9}"/>
                    </a:ext>
                  </a:extLst>
                </p:cNvPr>
                <p:cNvSpPr/>
                <p:nvPr/>
              </p:nvSpPr>
              <p:spPr>
                <a:xfrm>
                  <a:off x="7925829" y="2031538"/>
                  <a:ext cx="177762" cy="452008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C9935F52-81BA-4811-B14F-81A748483CAA}"/>
                    </a:ext>
                  </a:extLst>
                </p:cNvPr>
                <p:cNvSpPr/>
                <p:nvPr/>
              </p:nvSpPr>
              <p:spPr>
                <a:xfrm>
                  <a:off x="7925829" y="259646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AF8C401-3C1F-47A3-B670-29C151D4C840}"/>
                    </a:ext>
                  </a:extLst>
                </p:cNvPr>
                <p:cNvSpPr/>
                <p:nvPr/>
              </p:nvSpPr>
              <p:spPr>
                <a:xfrm>
                  <a:off x="7925829" y="316139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FD02DB48-8898-43B3-9996-CEBCD0A95E91}"/>
                    </a:ext>
                  </a:extLst>
                </p:cNvPr>
                <p:cNvSpPr/>
                <p:nvPr/>
              </p:nvSpPr>
              <p:spPr>
                <a:xfrm>
                  <a:off x="7925829" y="3726328"/>
                  <a:ext cx="177762" cy="452008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FB6EAC6-EF6E-4972-83D6-9E10A94ECDDF}"/>
                    </a:ext>
                  </a:extLst>
                </p:cNvPr>
                <p:cNvSpPr/>
                <p:nvPr/>
              </p:nvSpPr>
              <p:spPr>
                <a:xfrm>
                  <a:off x="7925829" y="4291258"/>
                  <a:ext cx="177762" cy="45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92759705-0B91-4C5D-ADFB-09A2BD098971}"/>
                    </a:ext>
                  </a:extLst>
                </p:cNvPr>
                <p:cNvSpPr/>
                <p:nvPr/>
              </p:nvSpPr>
              <p:spPr>
                <a:xfrm>
                  <a:off x="7925829" y="4856188"/>
                  <a:ext cx="177762" cy="452008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0404A51-1805-4CCC-8915-67D6324091C5}"/>
                  </a:ext>
                </a:extLst>
              </p:cNvPr>
              <p:cNvGrpSpPr/>
              <p:nvPr/>
            </p:nvGrpSpPr>
            <p:grpSpPr>
              <a:xfrm>
                <a:off x="6777202" y="1063910"/>
                <a:ext cx="1706668" cy="3492885"/>
                <a:chOff x="5214960" y="226180"/>
                <a:chExt cx="1706668" cy="3492885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0A94D4C0-7BAD-4C50-9AF3-0123EE70488B}"/>
                    </a:ext>
                  </a:extLst>
                </p:cNvPr>
                <p:cNvSpPr/>
                <p:nvPr/>
              </p:nvSpPr>
              <p:spPr>
                <a:xfrm rot="5400000">
                  <a:off x="4460163" y="1251239"/>
                  <a:ext cx="3216261" cy="1706668"/>
                </a:xfrm>
                <a:prstGeom prst="rect">
                  <a:avLst/>
                </a:prstGeom>
                <a:solidFill>
                  <a:srgbClr val="D9AA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62C51F84-40A0-4CBD-AAA0-9B765DE7CF5B}"/>
                    </a:ext>
                  </a:extLst>
                </p:cNvPr>
                <p:cNvGrpSpPr/>
                <p:nvPr/>
              </p:nvGrpSpPr>
              <p:grpSpPr>
                <a:xfrm>
                  <a:off x="5419756" y="674586"/>
                  <a:ext cx="647233" cy="2932292"/>
                  <a:chOff x="4047337" y="13282"/>
                  <a:chExt cx="647233" cy="2932292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BB07EE55-DF98-4C1C-B034-74C960020EB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0964" y="2965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DCDA7F78-94E3-4BE8-9216-022019105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86D42B12-7B63-49D9-816E-8771F6DB2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E63B1958-9CAA-4E77-A72F-CE921BD32C5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3611" y="30156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ACE0192E-23D2-4741-A6C7-9F83C4365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9486DF07-7454-4D21-B6FC-148526609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750C36B5-D547-4CEF-A555-431E44BB93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6258" y="3065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01EEC6A0-5B31-4C04-BDE1-4FD3B370D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A32926C8-0942-47CB-97E1-B272652EE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9BC05046-CB35-4C0D-AE07-2178A01D5E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1625" y="33216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249D38D7-18D3-439B-BA13-61E679F5A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8820C812-D6AE-47D1-A3A7-B8A2AEF5A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F46742E2-D338-44E6-B3C6-9219109CBBE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4272" y="332662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252EBFFB-477F-4CF3-9F3F-3D8B1FF45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E265B07-40A4-4497-92BF-730A407E2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FB357635-0E80-4640-9BA8-9F96153F7E0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6919" y="33316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32F0BF9D-5821-4BF3-83E7-7513383D3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8FC5EC91-F593-454D-B09F-3A94CC8C8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6934388F-3544-4170-9E43-B4D478A95E5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2286" y="63466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DB0EE8EF-65EF-4EF5-BF1D-02D0D4485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089E46D7-C34F-4812-8885-F4E302C50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94BE83B5-E00F-4962-BEAD-75E617FB9BE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4933" y="635168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BB5C497E-60A3-43D4-8156-A0C40BF72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E4CA059C-36CD-4B1B-8253-3EC17685C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BA7174A4-8F95-42D0-8001-29CC72EBE2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7580" y="63566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62EDF875-2F0D-4B47-8FEB-8612B8993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8D7250BB-1541-4CB1-8D24-B6A172CF7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FB8EC908-5CF2-480D-AA8D-87A6E8D8D34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2947" y="93717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998C4C71-D89C-4479-9F6B-295CFB1FA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CDC9F7F6-A711-42E2-910F-CECCD87A1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FB41CCB5-2673-430C-8B04-09BE12B4D4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5594" y="937674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AAA4F0C6-3ABE-4779-B37A-83CCE5480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CB1622B2-5CD7-4454-8D5E-68764555A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CA75B552-0FBB-4107-AC45-7D0E55CE0A6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8241" y="93817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ED18CED1-0913-424B-9D54-7A1BC17C1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509009F-C2CD-4669-9851-FF570B0C7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C941023A-08FD-4E86-85AF-D46B5D4B452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3608" y="123967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005EFA42-02A6-41C5-8367-CDB9BBE94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6000925D-93D9-4953-869F-E7820CDC8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E49E8233-6C56-4E61-BA22-47A4571E1F0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6255" y="1240180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A87C0534-51B3-4DBF-B1F2-16D0AD9BD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8C7C7A24-CE67-4A20-90EA-B35C7B74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0192B292-469F-42B2-A7B0-E2F99E3163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8902" y="124068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929D3F14-A270-444B-AD27-55E37564C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94542CA3-F57D-4670-8BD5-79FC0B123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4B2E7905-2F19-439A-B730-E6364E59C80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4269" y="154218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95E708B3-0A44-47A3-8B39-71F46AFF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F2A0FE6A-5245-4584-89C7-505A45D3F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CF7C470A-A48E-4875-9729-D465494CA99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6916" y="1542686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28AFD528-793D-4E6A-8082-DCDF450B6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1001809F-A9AB-4A8B-B3A1-95C148827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09A5E2C5-A8FA-4E85-8265-81EA51D17C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499563" y="154318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A0B902C-3846-45CF-BECF-1F07833DE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F031ED98-2AA3-4131-9396-5F5592DF7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DE2B2246-6E27-47A5-A64E-8C83098EEA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4930" y="184469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46D78305-3940-4848-8D03-FB6E31A48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F084648F-192E-4AD3-9EFB-E589CC0D5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CE34C3A-5539-4E11-9FAF-F9C6853D1E4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7577" y="1845192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11B7D6DF-C217-405F-AD40-4A36775C4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CDF47F02-0D45-47B1-916F-8766433FB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57BDF3A4-1273-4DBC-A075-41A67036D6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0224" y="184569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3E5C4B45-1AF0-489D-9D3C-B4DE97333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A4D3D949-42F8-4818-BCDA-3699CC109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D137A356-B559-45AE-A8E5-DA9993D26A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5591" y="2147197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37E0C8E1-F8DE-4F27-B156-093699E6B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E1895C3-27AF-4F6A-9AFE-1FD4B3D87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8D6B5E5E-1794-4A7C-B210-782A8462D9F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8238" y="2147698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A1750048-8173-4070-9E2D-253174853E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57F457A4-EDAC-45B5-B942-F46BD0C4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C4278140-7834-485A-92B2-9B9EF3389E1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0885" y="214819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ADEF27B8-C35F-47CC-B665-7304B795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2A1A7156-7E31-47A7-85EE-B5A5219A4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57029725-3934-4086-94A8-29D6DE0567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6252" y="2449703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559EA991-991F-4070-A174-F6AFEBA75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ECD64F7B-8FB3-4E9C-B06C-171B95625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B72804E7-534B-4A5F-9114-3E3CD38DF85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8899" y="2450204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8A56D087-568D-4C75-8EA3-6FC7C8264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1AFCA907-9044-47F2-AD80-EFA17B0C2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5EB16AEC-073B-4AC8-A342-09BA3EEC13D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1546" y="2450705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34E94C4A-BA72-446F-9725-180ECC68E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017C1355-B045-4905-BFB0-BACDE937C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9C51D1A9-A3B0-4083-840A-C8FCC328A70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36913" y="2752209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A78CE059-F411-447F-9282-58CAAE6D4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835D97F8-08B3-4BF2-9352-BEA62BA6D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8" name="Group 237">
                    <a:extLst>
                      <a:ext uri="{FF2B5EF4-FFF2-40B4-BE49-F238E27FC236}">
                        <a16:creationId xmlns:a16="http://schemas.microsoft.com/office/drawing/2014/main" id="{B3897EFD-8AE0-4EF3-945D-8C6F40C8DC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269560" y="2752710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67E7DEA3-B838-46AD-B51A-0A534C96A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352372C3-01CF-4502-8B88-E1E6BD350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1C1D127E-EEAB-443C-B78F-EFE5C05D97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502207" y="2753211"/>
                    <a:ext cx="208736" cy="175990"/>
                    <a:chOff x="3867749" y="923133"/>
                    <a:chExt cx="494102" cy="189356"/>
                  </a:xfrm>
                </p:grpSpPr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6D9CEECF-1959-4FF9-B5AB-77769B171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49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C45B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5107BA43-4238-4963-BBE3-E05E356E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923133"/>
                      <a:ext cx="247051" cy="189356"/>
                    </a:xfrm>
                    <a:prstGeom prst="rect">
                      <a:avLst/>
                    </a:prstGeom>
                    <a:solidFill>
                      <a:srgbClr val="7950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0C7EBC58-E3CE-4EC3-AD49-3274940D4658}"/>
                    </a:ext>
                  </a:extLst>
                </p:cNvPr>
                <p:cNvSpPr/>
                <p:nvPr/>
              </p:nvSpPr>
              <p:spPr>
                <a:xfrm rot="5400000">
                  <a:off x="4653000" y="2084894"/>
                  <a:ext cx="3222623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EB0A5DDB-4A9C-428D-83BA-5DD2C39E2C88}"/>
                    </a:ext>
                  </a:extLst>
                </p:cNvPr>
                <p:cNvSpPr/>
                <p:nvPr/>
              </p:nvSpPr>
              <p:spPr>
                <a:xfrm rot="5400000">
                  <a:off x="4766238" y="2081713"/>
                  <a:ext cx="3216264" cy="45719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4BE5A4F9-085F-4B4C-AAA7-04596E68ADB3}"/>
                    </a:ext>
                  </a:extLst>
                </p:cNvPr>
                <p:cNvSpPr/>
                <p:nvPr/>
              </p:nvSpPr>
              <p:spPr>
                <a:xfrm rot="5400000">
                  <a:off x="5269614" y="2081712"/>
                  <a:ext cx="3216265" cy="45721"/>
                </a:xfrm>
                <a:prstGeom prst="rect">
                  <a:avLst/>
                </a:prstGeom>
                <a:solidFill>
                  <a:srgbClr val="65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E4A77D7E-B4E7-425E-9BED-B42C85B6CDD1}"/>
                    </a:ext>
                  </a:extLst>
                </p:cNvPr>
                <p:cNvSpPr/>
                <p:nvPr/>
              </p:nvSpPr>
              <p:spPr>
                <a:xfrm>
                  <a:off x="6395556" y="499530"/>
                  <a:ext cx="458722" cy="3219533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5DE0F2C6-E9C4-4758-992C-3C6DA45A8FD7}"/>
                    </a:ext>
                  </a:extLst>
                </p:cNvPr>
                <p:cNvGrpSpPr/>
                <p:nvPr/>
              </p:nvGrpSpPr>
              <p:grpSpPr>
                <a:xfrm>
                  <a:off x="6367065" y="226180"/>
                  <a:ext cx="517986" cy="558288"/>
                  <a:chOff x="6460299" y="279912"/>
                  <a:chExt cx="336754" cy="431797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FF6A0C0E-04CA-4DE2-BCF0-495373C8FFB3}"/>
                      </a:ext>
                    </a:extLst>
                  </p:cNvPr>
                  <p:cNvSpPr/>
                  <p:nvPr/>
                </p:nvSpPr>
                <p:spPr>
                  <a:xfrm>
                    <a:off x="6460299" y="279912"/>
                    <a:ext cx="336754" cy="431797"/>
                  </a:xfrm>
                  <a:prstGeom prst="ellipse">
                    <a:avLst/>
                  </a:prstGeom>
                  <a:solidFill>
                    <a:srgbClr val="651B1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8177A5AB-896B-44BC-B9FB-BF817B40C9CD}"/>
                      </a:ext>
                    </a:extLst>
                  </p:cNvPr>
                  <p:cNvSpPr/>
                  <p:nvPr/>
                </p:nvSpPr>
                <p:spPr>
                  <a:xfrm>
                    <a:off x="6518520" y="342778"/>
                    <a:ext cx="215044" cy="152400"/>
                  </a:xfrm>
                  <a:custGeom>
                    <a:avLst/>
                    <a:gdLst>
                      <a:gd name="connsiteX0" fmla="*/ 168377 w 336754"/>
                      <a:gd name="connsiteY0" fmla="*/ 0 h 215899"/>
                      <a:gd name="connsiteX1" fmla="*/ 336754 w 336754"/>
                      <a:gd name="connsiteY1" fmla="*/ 215899 h 215899"/>
                      <a:gd name="connsiteX2" fmla="*/ 0 w 336754"/>
                      <a:gd name="connsiteY2" fmla="*/ 215899 h 215899"/>
                      <a:gd name="connsiteX3" fmla="*/ 168377 w 336754"/>
                      <a:gd name="connsiteY3" fmla="*/ 0 h 215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754" h="215899">
                        <a:moveTo>
                          <a:pt x="168377" y="0"/>
                        </a:moveTo>
                        <a:cubicBezTo>
                          <a:pt x="261369" y="0"/>
                          <a:pt x="336754" y="96661"/>
                          <a:pt x="336754" y="215899"/>
                        </a:cubicBezTo>
                        <a:lnTo>
                          <a:pt x="0" y="215899"/>
                        </a:lnTo>
                        <a:cubicBezTo>
                          <a:pt x="0" y="96661"/>
                          <a:pt x="75385" y="0"/>
                          <a:pt x="168377" y="0"/>
                        </a:cubicBezTo>
                        <a:close/>
                      </a:path>
                    </a:pathLst>
                  </a:custGeom>
                  <a:solidFill>
                    <a:srgbClr val="A481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B59E2FB-F70A-44B8-A593-3E7BABD7702D}"/>
                  </a:ext>
                </a:extLst>
              </p:cNvPr>
              <p:cNvGrpSpPr/>
              <p:nvPr/>
            </p:nvGrpSpPr>
            <p:grpSpPr>
              <a:xfrm>
                <a:off x="6562370" y="1848866"/>
                <a:ext cx="990600" cy="2702440"/>
                <a:chOff x="5862954" y="1932372"/>
                <a:chExt cx="990600" cy="2702440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02FD640F-13FA-4DA1-9F1D-0B6BFB604453}"/>
                    </a:ext>
                  </a:extLst>
                </p:cNvPr>
                <p:cNvSpPr/>
                <p:nvPr/>
              </p:nvSpPr>
              <p:spPr>
                <a:xfrm>
                  <a:off x="5862954" y="1932372"/>
                  <a:ext cx="990600" cy="2702440"/>
                </a:xfrm>
                <a:prstGeom prst="rect">
                  <a:avLst/>
                </a:prstGeom>
                <a:solidFill>
                  <a:srgbClr val="9979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3A9A1439-2B39-4E8B-9B9A-2D113E236480}"/>
                    </a:ext>
                  </a:extLst>
                </p:cNvPr>
                <p:cNvGrpSpPr/>
                <p:nvPr/>
              </p:nvGrpSpPr>
              <p:grpSpPr>
                <a:xfrm>
                  <a:off x="6048842" y="2121198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ED0CB34B-31B1-4D65-86BD-9E4147CE74C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80D74E3-6288-4FA8-B7E2-A75F9636FDDF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FCEE9C0-CCD0-4E56-941F-377404BDB50B}"/>
                    </a:ext>
                  </a:extLst>
                </p:cNvPr>
                <p:cNvGrpSpPr/>
                <p:nvPr/>
              </p:nvGrpSpPr>
              <p:grpSpPr>
                <a:xfrm>
                  <a:off x="6520221" y="2116441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289657F8-AC91-46E9-9ED2-F3CFD331A49A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907EAAB6-B25C-4546-8A09-3978382FDD07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ACC86C14-8BE9-4238-9E4A-78CA6067EAA9}"/>
                    </a:ext>
                  </a:extLst>
                </p:cNvPr>
                <p:cNvGrpSpPr/>
                <p:nvPr/>
              </p:nvGrpSpPr>
              <p:grpSpPr>
                <a:xfrm>
                  <a:off x="6048842" y="2580460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9BD0274E-26CA-449B-B378-1D49F1BEA07E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E064BA1-E684-4839-9C97-626023EF9EB3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63A719D-ECEE-4E62-B3BE-B8B080556D79}"/>
                    </a:ext>
                  </a:extLst>
                </p:cNvPr>
                <p:cNvGrpSpPr/>
                <p:nvPr/>
              </p:nvGrpSpPr>
              <p:grpSpPr>
                <a:xfrm>
                  <a:off x="6515141" y="2575803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1DA703D2-FDCF-4BAB-BE10-6303E2979E5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4345C48-09F4-44BF-9EC4-0C477447962F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B53D343F-1D32-4939-A68B-94C38A728A9F}"/>
                    </a:ext>
                  </a:extLst>
                </p:cNvPr>
                <p:cNvGrpSpPr/>
                <p:nvPr/>
              </p:nvGrpSpPr>
              <p:grpSpPr>
                <a:xfrm>
                  <a:off x="6043367" y="3034283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136ED6A9-4B8F-491D-A7A4-A328A9320974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F6F1739-C9E4-4D27-A247-08B47C8A835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33EB1BD-81F0-472B-BDC7-3B7D8E8DF4C6}"/>
                    </a:ext>
                  </a:extLst>
                </p:cNvPr>
                <p:cNvGrpSpPr/>
                <p:nvPr/>
              </p:nvGrpSpPr>
              <p:grpSpPr>
                <a:xfrm>
                  <a:off x="6514746" y="3029526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5D95F45-DDC1-4720-A2F2-E0DFF2EDFAE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C27796BF-0F7C-441B-9312-4D93E33402B0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00D69DE7-F287-4AFD-BEC4-BF41D59E8245}"/>
                    </a:ext>
                  </a:extLst>
                </p:cNvPr>
                <p:cNvGrpSpPr/>
                <p:nvPr/>
              </p:nvGrpSpPr>
              <p:grpSpPr>
                <a:xfrm>
                  <a:off x="6043367" y="3493545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0E82E1B-89EF-4E1B-83FE-C160890D0293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0AAE59CB-47D2-4D45-9186-11711CAD8C19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C26EAE07-D21C-4A0A-B832-1D65253C259C}"/>
                    </a:ext>
                  </a:extLst>
                </p:cNvPr>
                <p:cNvGrpSpPr/>
                <p:nvPr/>
              </p:nvGrpSpPr>
              <p:grpSpPr>
                <a:xfrm>
                  <a:off x="6509666" y="3488888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38145724-1B20-4D88-A614-A6E8B9FFDD0C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15F1322-852B-4490-9A6B-C824DEBF128D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507491FC-DCBA-46A1-B207-07E2C17016F3}"/>
                    </a:ext>
                  </a:extLst>
                </p:cNvPr>
                <p:cNvGrpSpPr/>
                <p:nvPr/>
              </p:nvGrpSpPr>
              <p:grpSpPr>
                <a:xfrm>
                  <a:off x="6047224" y="3994744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9D717263-1A9E-4EEC-8362-514DD02CD912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3DF59A6-9BE5-4C9C-96AC-E07BAE418596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BE3884F5-476A-4C38-B3A8-6DDF8FEB3C1A}"/>
                    </a:ext>
                  </a:extLst>
                </p:cNvPr>
                <p:cNvGrpSpPr/>
                <p:nvPr/>
              </p:nvGrpSpPr>
              <p:grpSpPr>
                <a:xfrm>
                  <a:off x="6518603" y="3989987"/>
                  <a:ext cx="141772" cy="354693"/>
                  <a:chOff x="3583253" y="2722934"/>
                  <a:chExt cx="119062" cy="152398"/>
                </a:xfrm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4C2EF3E2-2B69-4918-8E53-1FC2A2B3EDB5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22934"/>
                    <a:ext cx="119062" cy="76199"/>
                  </a:xfrm>
                  <a:prstGeom prst="rect">
                    <a:avLst/>
                  </a:prstGeom>
                  <a:solidFill>
                    <a:srgbClr val="BDA48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0593984B-4FBA-4B8B-97AC-8C0681EC6107}"/>
                      </a:ext>
                    </a:extLst>
                  </p:cNvPr>
                  <p:cNvSpPr/>
                  <p:nvPr/>
                </p:nvSpPr>
                <p:spPr>
                  <a:xfrm>
                    <a:off x="3583253" y="2799133"/>
                    <a:ext cx="119062" cy="76199"/>
                  </a:xfrm>
                  <a:prstGeom prst="rect">
                    <a:avLst/>
                  </a:prstGeom>
                  <a:solidFill>
                    <a:srgbClr val="C45B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B1EB4D7-7C96-4E74-9506-AB401CC9C5C4}"/>
                  </a:ext>
                </a:extLst>
              </p:cNvPr>
              <p:cNvGrpSpPr/>
              <p:nvPr/>
            </p:nvGrpSpPr>
            <p:grpSpPr>
              <a:xfrm>
                <a:off x="5772061" y="2358095"/>
                <a:ext cx="1305958" cy="2204189"/>
                <a:chOff x="5533843" y="1604392"/>
                <a:chExt cx="1305958" cy="2204189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399B01-A74C-4B08-B439-F023043CCBF3}"/>
                    </a:ext>
                  </a:extLst>
                </p:cNvPr>
                <p:cNvSpPr/>
                <p:nvPr/>
              </p:nvSpPr>
              <p:spPr>
                <a:xfrm rot="5400000">
                  <a:off x="5084895" y="2053676"/>
                  <a:ext cx="2204189" cy="1305622"/>
                </a:xfrm>
                <a:prstGeom prst="rect">
                  <a:avLst/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AD67132-6F0D-4187-A045-B44CB67772DC}"/>
                    </a:ext>
                  </a:extLst>
                </p:cNvPr>
                <p:cNvSpPr/>
                <p:nvPr/>
              </p:nvSpPr>
              <p:spPr>
                <a:xfrm>
                  <a:off x="5687904" y="1879996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33CD1254-2F84-42BB-99D2-D2F08D134DB2}"/>
                    </a:ext>
                  </a:extLst>
                </p:cNvPr>
                <p:cNvSpPr/>
                <p:nvPr/>
              </p:nvSpPr>
              <p:spPr>
                <a:xfrm>
                  <a:off x="5687904" y="2161876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5300A03-77F1-4AC5-AC89-4B034B6B7249}"/>
                    </a:ext>
                  </a:extLst>
                </p:cNvPr>
                <p:cNvSpPr/>
                <p:nvPr/>
              </p:nvSpPr>
              <p:spPr>
                <a:xfrm>
                  <a:off x="5687904" y="2440323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B596302E-5953-4B1B-AB08-8CF1FC1BFF8C}"/>
                    </a:ext>
                  </a:extLst>
                </p:cNvPr>
                <p:cNvSpPr/>
                <p:nvPr/>
              </p:nvSpPr>
              <p:spPr>
                <a:xfrm>
                  <a:off x="5683723" y="2705184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9BBB7A7-2966-42A7-A313-8B69508D2234}"/>
                    </a:ext>
                  </a:extLst>
                </p:cNvPr>
                <p:cNvSpPr/>
                <p:nvPr/>
              </p:nvSpPr>
              <p:spPr>
                <a:xfrm>
                  <a:off x="5679542" y="2970046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125D900-99E6-412E-8C69-4E9BC81D3B73}"/>
                    </a:ext>
                  </a:extLst>
                </p:cNvPr>
                <p:cNvSpPr/>
                <p:nvPr/>
              </p:nvSpPr>
              <p:spPr>
                <a:xfrm>
                  <a:off x="5675362" y="3234908"/>
                  <a:ext cx="1018610" cy="189356"/>
                </a:xfrm>
                <a:prstGeom prst="rect">
                  <a:avLst/>
                </a:prstGeom>
                <a:solidFill>
                  <a:srgbClr val="A481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AB25ABA-8F3B-40B2-9ED5-C9884201C81E}"/>
                    </a:ext>
                  </a:extLst>
                </p:cNvPr>
                <p:cNvSpPr/>
                <p:nvPr/>
              </p:nvSpPr>
              <p:spPr>
                <a:xfrm>
                  <a:off x="5671181" y="3499769"/>
                  <a:ext cx="1018610" cy="189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584AEA5-D838-4124-9590-53B50355E9D8}"/>
                    </a:ext>
                  </a:extLst>
                </p:cNvPr>
                <p:cNvSpPr/>
                <p:nvPr/>
              </p:nvSpPr>
              <p:spPr>
                <a:xfrm>
                  <a:off x="5534178" y="1647453"/>
                  <a:ext cx="499221" cy="52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C054912E-B947-450F-9C99-D2E840A4F9A1}"/>
                    </a:ext>
                  </a:extLst>
                </p:cNvPr>
                <p:cNvSpPr/>
                <p:nvPr/>
              </p:nvSpPr>
              <p:spPr>
                <a:xfrm>
                  <a:off x="5533843" y="1738068"/>
                  <a:ext cx="29101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A6D95F7-8EC9-4814-BF2A-7318771FDB60}"/>
                    </a:ext>
                  </a:extLst>
                </p:cNvPr>
                <p:cNvSpPr/>
                <p:nvPr/>
              </p:nvSpPr>
              <p:spPr>
                <a:xfrm>
                  <a:off x="6340580" y="1651203"/>
                  <a:ext cx="499221" cy="52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A0E7B08-4618-442C-9622-1D00A4D2C9A2}"/>
                    </a:ext>
                  </a:extLst>
                </p:cNvPr>
                <p:cNvSpPr/>
                <p:nvPr/>
              </p:nvSpPr>
              <p:spPr>
                <a:xfrm>
                  <a:off x="6544285" y="1731839"/>
                  <a:ext cx="29101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9DB750-1E4C-4821-9BC9-22549A6486ED}"/>
                </a:ext>
              </a:extLst>
            </p:cNvPr>
            <p:cNvSpPr/>
            <p:nvPr/>
          </p:nvSpPr>
          <p:spPr>
            <a:xfrm rot="16200000">
              <a:off x="3845463" y="3679782"/>
              <a:ext cx="198436" cy="107371"/>
            </a:xfrm>
            <a:prstGeom prst="rect">
              <a:avLst/>
            </a:prstGeom>
            <a:solidFill>
              <a:srgbClr val="B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65BF020-CA5F-4DB5-A0F9-189BFBB35C1E}"/>
                </a:ext>
              </a:extLst>
            </p:cNvPr>
            <p:cNvSpPr/>
            <p:nvPr/>
          </p:nvSpPr>
          <p:spPr>
            <a:xfrm>
              <a:off x="3891325" y="3740772"/>
              <a:ext cx="106868" cy="45719"/>
            </a:xfrm>
            <a:prstGeom prst="rect">
              <a:avLst/>
            </a:prstGeom>
            <a:solidFill>
              <a:srgbClr val="795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E586A9C-E3D7-45D2-A511-552251AC6C7E}"/>
                </a:ext>
              </a:extLst>
            </p:cNvPr>
            <p:cNvGrpSpPr/>
            <p:nvPr/>
          </p:nvGrpSpPr>
          <p:grpSpPr>
            <a:xfrm>
              <a:off x="6565919" y="1112383"/>
              <a:ext cx="327537" cy="520335"/>
              <a:chOff x="6484230" y="923963"/>
              <a:chExt cx="405981" cy="551461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938920D-9A94-40FA-8C61-8C0DECE0791E}"/>
                  </a:ext>
                </a:extLst>
              </p:cNvPr>
              <p:cNvSpPr/>
              <p:nvPr/>
            </p:nvSpPr>
            <p:spPr>
              <a:xfrm>
                <a:off x="6486137" y="9406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BB838C4C-6488-48F4-BCD7-22E3CC05F77D}"/>
                  </a:ext>
                </a:extLst>
              </p:cNvPr>
              <p:cNvSpPr/>
              <p:nvPr/>
            </p:nvSpPr>
            <p:spPr>
              <a:xfrm rot="5400000">
                <a:off x="6604314" y="8038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65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F6D86D4-562B-454E-967C-956AF9806141}"/>
                </a:ext>
              </a:extLst>
            </p:cNvPr>
            <p:cNvGrpSpPr/>
            <p:nvPr/>
          </p:nvGrpSpPr>
          <p:grpSpPr>
            <a:xfrm>
              <a:off x="7877907" y="432178"/>
              <a:ext cx="327537" cy="520335"/>
              <a:chOff x="6484230" y="923963"/>
              <a:chExt cx="405981" cy="551461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A6F784E-3A80-421A-B8D0-1E5B3F533443}"/>
                  </a:ext>
                </a:extLst>
              </p:cNvPr>
              <p:cNvSpPr/>
              <p:nvPr/>
            </p:nvSpPr>
            <p:spPr>
              <a:xfrm>
                <a:off x="6486137" y="9406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643E1C62-6D7A-40BC-8674-A624A88DFA46}"/>
                  </a:ext>
                </a:extLst>
              </p:cNvPr>
              <p:cNvSpPr/>
              <p:nvPr/>
            </p:nvSpPr>
            <p:spPr>
              <a:xfrm rot="5400000">
                <a:off x="6604314" y="8038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65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2AEF1CC-98E4-478C-8CC2-FA866CC4108F}"/>
                </a:ext>
              </a:extLst>
            </p:cNvPr>
            <p:cNvGrpSpPr/>
            <p:nvPr/>
          </p:nvGrpSpPr>
          <p:grpSpPr>
            <a:xfrm>
              <a:off x="8111356" y="629519"/>
              <a:ext cx="339858" cy="491710"/>
              <a:chOff x="6636630" y="1076363"/>
              <a:chExt cx="405981" cy="55146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2CF3B9-375D-40B8-A8F6-A1FDDF376458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4BA0EB3B-BEEA-4124-B9E6-9CAA0AEC6D0E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AEEBE52-B670-412D-BF62-1B8E44836D58}"/>
                </a:ext>
              </a:extLst>
            </p:cNvPr>
            <p:cNvGrpSpPr/>
            <p:nvPr/>
          </p:nvGrpSpPr>
          <p:grpSpPr>
            <a:xfrm>
              <a:off x="7510879" y="599477"/>
              <a:ext cx="339858" cy="491710"/>
              <a:chOff x="6636630" y="1076363"/>
              <a:chExt cx="405981" cy="551461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86768A9-1198-40C1-88D6-1857D9953248}"/>
                  </a:ext>
                </a:extLst>
              </p:cNvPr>
              <p:cNvSpPr/>
              <p:nvPr/>
            </p:nvSpPr>
            <p:spPr>
              <a:xfrm>
                <a:off x="6638537" y="1093045"/>
                <a:ext cx="45719" cy="534779"/>
              </a:xfrm>
              <a:prstGeom prst="rect">
                <a:avLst/>
              </a:prstGeom>
              <a:solidFill>
                <a:srgbClr val="D9A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>
                <a:extLst>
                  <a:ext uri="{FF2B5EF4-FFF2-40B4-BE49-F238E27FC236}">
                    <a16:creationId xmlns:a16="http://schemas.microsoft.com/office/drawing/2014/main" id="{A3928456-C924-4A6D-A036-F252F95650EE}"/>
                  </a:ext>
                </a:extLst>
              </p:cNvPr>
              <p:cNvSpPr/>
              <p:nvPr/>
            </p:nvSpPr>
            <p:spPr>
              <a:xfrm rot="5400000">
                <a:off x="6756714" y="956279"/>
                <a:ext cx="165814" cy="405981"/>
              </a:xfrm>
              <a:prstGeom prst="triangle">
                <a:avLst>
                  <a:gd name="adj" fmla="val 54314"/>
                </a:avLst>
              </a:prstGeom>
              <a:solidFill>
                <a:srgbClr val="C45B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F7EDF4-4E4E-495E-93BF-2554B753D305}"/>
                </a:ext>
              </a:extLst>
            </p:cNvPr>
            <p:cNvSpPr/>
            <p:nvPr/>
          </p:nvSpPr>
          <p:spPr>
            <a:xfrm>
              <a:off x="7498702" y="1572304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43664FA-70BE-47B8-B642-0B09916F15F3}"/>
                </a:ext>
              </a:extLst>
            </p:cNvPr>
            <p:cNvSpPr/>
            <p:nvPr/>
          </p:nvSpPr>
          <p:spPr>
            <a:xfrm>
              <a:off x="7754608" y="1576643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0C8294D-37DE-474D-BCE6-20EF4079BD71}"/>
                </a:ext>
              </a:extLst>
            </p:cNvPr>
            <p:cNvSpPr/>
            <p:nvPr/>
          </p:nvSpPr>
          <p:spPr>
            <a:xfrm>
              <a:off x="7628120" y="1526328"/>
              <a:ext cx="47440" cy="155118"/>
            </a:xfrm>
            <a:prstGeom prst="rect">
              <a:avLst/>
            </a:prstGeom>
            <a:solidFill>
              <a:srgbClr val="A48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7DD27-E957-4023-8939-6BE1854BB07A}"/>
              </a:ext>
            </a:extLst>
          </p:cNvPr>
          <p:cNvGrpSpPr/>
          <p:nvPr/>
        </p:nvGrpSpPr>
        <p:grpSpPr>
          <a:xfrm>
            <a:off x="960755" y="3823476"/>
            <a:ext cx="2926576" cy="2926575"/>
            <a:chOff x="960755" y="3823476"/>
            <a:chExt cx="2926576" cy="2926575"/>
          </a:xfrm>
        </p:grpSpPr>
        <p:grpSp>
          <p:nvGrpSpPr>
            <p:cNvPr id="114" name="Group 113"/>
            <p:cNvGrpSpPr/>
            <p:nvPr/>
          </p:nvGrpSpPr>
          <p:grpSpPr>
            <a:xfrm>
              <a:off x="960755" y="3823476"/>
              <a:ext cx="2926576" cy="2926575"/>
              <a:chOff x="1863040" y="1850896"/>
              <a:chExt cx="2926576" cy="292657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161671" y="2179389"/>
                <a:ext cx="2329315" cy="2269589"/>
                <a:chOff x="1409699" y="1857234"/>
                <a:chExt cx="2971800" cy="28956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09699" y="3305034"/>
                  <a:ext cx="29718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0" h="1447800">
                      <a:moveTo>
                        <a:pt x="0" y="0"/>
                      </a:moveTo>
                      <a:lnTo>
                        <a:pt x="2971800" y="0"/>
                      </a:lnTo>
                      <a:cubicBezTo>
                        <a:pt x="2971800" y="799598"/>
                        <a:pt x="2306540" y="1447800"/>
                        <a:pt x="1485900" y="1447800"/>
                      </a:cubicBezTo>
                      <a:cubicBezTo>
                        <a:pt x="665260" y="1447800"/>
                        <a:pt x="0" y="799598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3"/>
                <p:cNvSpPr/>
                <p:nvPr/>
              </p:nvSpPr>
              <p:spPr>
                <a:xfrm flipV="1">
                  <a:off x="1409699" y="1857234"/>
                  <a:ext cx="297180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0" h="1447800">
                      <a:moveTo>
                        <a:pt x="0" y="0"/>
                      </a:moveTo>
                      <a:lnTo>
                        <a:pt x="2971800" y="0"/>
                      </a:lnTo>
                      <a:cubicBezTo>
                        <a:pt x="2971800" y="799598"/>
                        <a:pt x="2306540" y="1447800"/>
                        <a:pt x="1485900" y="1447800"/>
                      </a:cubicBezTo>
                      <a:cubicBezTo>
                        <a:pt x="665260" y="1447800"/>
                        <a:pt x="0" y="799598"/>
                        <a:pt x="0" y="0"/>
                      </a:cubicBezTo>
                      <a:close/>
                    </a:path>
                  </a:pathLst>
                </a:custGeom>
                <a:solidFill>
                  <a:srgbClr val="8975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863040" y="1850896"/>
                <a:ext cx="2926576" cy="2926575"/>
                <a:chOff x="1028698" y="1438134"/>
                <a:chExt cx="3733802" cy="3733800"/>
              </a:xfrm>
            </p:grpSpPr>
            <p:sp>
              <p:nvSpPr>
                <p:cNvPr id="70" name="Donut 69"/>
                <p:cNvSpPr/>
                <p:nvPr/>
              </p:nvSpPr>
              <p:spPr>
                <a:xfrm>
                  <a:off x="1028698" y="1438134"/>
                  <a:ext cx="3733802" cy="3733800"/>
                </a:xfrm>
                <a:prstGeom prst="donut">
                  <a:avLst>
                    <a:gd name="adj" fmla="val 10097"/>
                  </a:avLst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028699" y="1438134"/>
                  <a:ext cx="3733800" cy="3733800"/>
                </a:xfrm>
                <a:prstGeom prst="ellipse">
                  <a:avLst/>
                </a:prstGeom>
                <a:noFill/>
                <a:ln w="57150">
                  <a:solidFill>
                    <a:srgbClr val="897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021327">
                  <a:off x="1215348" y="1624783"/>
                  <a:ext cx="3360502" cy="3360502"/>
                  <a:chOff x="2895600" y="1524000"/>
                  <a:chExt cx="3733800" cy="373380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rot="823290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 rot="163401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 rot="2421205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 rot="325960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2868215" y="3389674"/>
                  <a:ext cx="54768" cy="1629860"/>
                </a:xfrm>
                <a:prstGeom prst="rect">
                  <a:avLst/>
                </a:prstGeom>
                <a:solidFill>
                  <a:srgbClr val="FA74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868215" y="1589308"/>
                  <a:ext cx="54768" cy="162986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181099" y="1590534"/>
                  <a:ext cx="3429000" cy="3429000"/>
                </a:xfrm>
                <a:prstGeom prst="ellipse">
                  <a:avLst/>
                </a:prstGeom>
                <a:noFill/>
                <a:ln w="38100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Donut 61"/>
                <p:cNvSpPr/>
                <p:nvPr/>
              </p:nvSpPr>
              <p:spPr>
                <a:xfrm>
                  <a:off x="2552699" y="2962134"/>
                  <a:ext cx="685800" cy="685800"/>
                </a:xfrm>
                <a:prstGeom prst="donut">
                  <a:avLst>
                    <a:gd name="adj" fmla="val 3066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705099" y="3114534"/>
                  <a:ext cx="381000" cy="38100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onut 64"/>
                <p:cNvSpPr/>
                <p:nvPr/>
              </p:nvSpPr>
              <p:spPr>
                <a:xfrm>
                  <a:off x="2400299" y="2809734"/>
                  <a:ext cx="990600" cy="990600"/>
                </a:xfrm>
                <a:prstGeom prst="donut">
                  <a:avLst>
                    <a:gd name="adj" fmla="val 6842"/>
                  </a:avLst>
                </a:prstGeom>
                <a:solidFill>
                  <a:srgbClr val="FFFF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8" name="Arc 67"/>
            <p:cNvSpPr/>
            <p:nvPr/>
          </p:nvSpPr>
          <p:spPr>
            <a:xfrm rot="18397055">
              <a:off x="1046346" y="3878665"/>
              <a:ext cx="2807123" cy="2833426"/>
            </a:xfrm>
            <a:prstGeom prst="arc">
              <a:avLst>
                <a:gd name="adj1" fmla="val 15297967"/>
                <a:gd name="adj2" fmla="val 1274279"/>
              </a:avLst>
            </a:prstGeom>
            <a:ln w="190500">
              <a:solidFill>
                <a:srgbClr val="FA74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384511" y="3889817"/>
            <a:ext cx="2926576" cy="2926575"/>
            <a:chOff x="4986236" y="1917237"/>
            <a:chExt cx="2926576" cy="2926575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84867" y="2245730"/>
              <a:ext cx="2329315" cy="2269589"/>
              <a:chOff x="5394353" y="1941874"/>
              <a:chExt cx="2971800" cy="2895600"/>
            </a:xfrm>
          </p:grpSpPr>
          <p:sp>
            <p:nvSpPr>
              <p:cNvPr id="73" name="Oval 3"/>
              <p:cNvSpPr/>
              <p:nvPr/>
            </p:nvSpPr>
            <p:spPr>
              <a:xfrm>
                <a:off x="5394353" y="3389674"/>
                <a:ext cx="2971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1447800">
                    <a:moveTo>
                      <a:pt x="0" y="0"/>
                    </a:moveTo>
                    <a:lnTo>
                      <a:pt x="2971800" y="0"/>
                    </a:lnTo>
                    <a:cubicBezTo>
                      <a:pt x="2971800" y="799598"/>
                      <a:pt x="2306540" y="1447800"/>
                      <a:pt x="1485900" y="1447800"/>
                    </a:cubicBezTo>
                    <a:cubicBezTo>
                      <a:pt x="665260" y="1447800"/>
                      <a:pt x="0" y="799598"/>
                      <a:pt x="0" y="0"/>
                    </a:cubicBezTo>
                    <a:close/>
                  </a:path>
                </a:pathLst>
              </a:custGeom>
              <a:solidFill>
                <a:srgbClr val="FA74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 flipV="1">
                <a:off x="5394353" y="1941874"/>
                <a:ext cx="2971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1447800">
                    <a:moveTo>
                      <a:pt x="0" y="0"/>
                    </a:moveTo>
                    <a:lnTo>
                      <a:pt x="2971800" y="0"/>
                    </a:lnTo>
                    <a:cubicBezTo>
                      <a:pt x="2971800" y="799598"/>
                      <a:pt x="2306540" y="1447800"/>
                      <a:pt x="1485900" y="1447800"/>
                    </a:cubicBezTo>
                    <a:cubicBezTo>
                      <a:pt x="665260" y="1447800"/>
                      <a:pt x="0" y="799598"/>
                      <a:pt x="0" y="0"/>
                    </a:cubicBezTo>
                    <a:close/>
                  </a:path>
                </a:pathLst>
              </a:custGeom>
              <a:solidFill>
                <a:srgbClr val="897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86236" y="1917237"/>
              <a:ext cx="2926576" cy="2926575"/>
              <a:chOff x="5013352" y="1522774"/>
              <a:chExt cx="3733802" cy="37338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013352" y="1522774"/>
                <a:ext cx="3733802" cy="3733800"/>
                <a:chOff x="5013352" y="1522774"/>
                <a:chExt cx="3733802" cy="3733800"/>
              </a:xfrm>
            </p:grpSpPr>
            <p:sp>
              <p:nvSpPr>
                <p:cNvPr id="71" name="Donut 70"/>
                <p:cNvSpPr/>
                <p:nvPr/>
              </p:nvSpPr>
              <p:spPr>
                <a:xfrm>
                  <a:off x="5013352" y="1522774"/>
                  <a:ext cx="3733802" cy="3733800"/>
                </a:xfrm>
                <a:prstGeom prst="donut">
                  <a:avLst>
                    <a:gd name="adj" fmla="val 10097"/>
                  </a:avLst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5013353" y="1522774"/>
                  <a:ext cx="3733800" cy="3733800"/>
                </a:xfrm>
                <a:prstGeom prst="ellipse">
                  <a:avLst/>
                </a:prstGeom>
                <a:noFill/>
                <a:ln w="57150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 rot="1021327">
                  <a:off x="5200002" y="1709423"/>
                  <a:ext cx="3360502" cy="3360502"/>
                  <a:chOff x="2895600" y="1524000"/>
                  <a:chExt cx="3733800" cy="3733800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 rot="823290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 rot="163401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 rot="2421205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 rot="3259608">
                    <a:off x="2895600" y="1524000"/>
                    <a:ext cx="3733800" cy="3733800"/>
                    <a:chOff x="2895600" y="1524000"/>
                    <a:chExt cx="3733800" cy="3733800"/>
                  </a:xfrm>
                </p:grpSpPr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 rot="16200000">
                      <a:off x="4733925" y="1524000"/>
                      <a:ext cx="57150" cy="3733800"/>
                    </a:xfrm>
                    <a:prstGeom prst="rect">
                      <a:avLst/>
                    </a:prstGeom>
                    <a:solidFill>
                      <a:srgbClr val="BCAFA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en-US" dirty="0"/>
                    </a:p>
                  </p:txBody>
                </p:sp>
              </p:grp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6852869" y="3474314"/>
                  <a:ext cx="54768" cy="16298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852869" y="1673948"/>
                  <a:ext cx="54768" cy="1629860"/>
                </a:xfrm>
                <a:prstGeom prst="rect">
                  <a:avLst/>
                </a:prstGeom>
                <a:noFill/>
                <a:ln w="28575">
                  <a:solidFill>
                    <a:srgbClr val="FA74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165753" y="1675174"/>
                  <a:ext cx="3429000" cy="3429000"/>
                </a:xfrm>
                <a:prstGeom prst="ellipse">
                  <a:avLst/>
                </a:prstGeom>
                <a:noFill/>
                <a:ln w="38100">
                  <a:solidFill>
                    <a:srgbClr val="897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onut 79"/>
                <p:cNvSpPr/>
                <p:nvPr/>
              </p:nvSpPr>
              <p:spPr>
                <a:xfrm>
                  <a:off x="6537353" y="3046774"/>
                  <a:ext cx="685800" cy="685800"/>
                </a:xfrm>
                <a:prstGeom prst="donut">
                  <a:avLst>
                    <a:gd name="adj" fmla="val 3066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689753" y="3199174"/>
                  <a:ext cx="381000" cy="38100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Donut 81"/>
                <p:cNvSpPr/>
                <p:nvPr/>
              </p:nvSpPr>
              <p:spPr>
                <a:xfrm>
                  <a:off x="6384953" y="2894374"/>
                  <a:ext cx="990600" cy="990600"/>
                </a:xfrm>
                <a:prstGeom prst="donut">
                  <a:avLst>
                    <a:gd name="adj" fmla="val 6842"/>
                  </a:avLst>
                </a:prstGeom>
                <a:solidFill>
                  <a:srgbClr val="FFFF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Arc 82"/>
              <p:cNvSpPr/>
              <p:nvPr/>
            </p:nvSpPr>
            <p:spPr>
              <a:xfrm rot="7880290">
                <a:off x="5089553" y="1582195"/>
                <a:ext cx="3581400" cy="3614958"/>
              </a:xfrm>
              <a:prstGeom prst="arc">
                <a:avLst>
                  <a:gd name="adj1" fmla="val 15297967"/>
                  <a:gd name="adj2" fmla="val 1274279"/>
                </a:avLst>
              </a:prstGeom>
              <a:ln w="1905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 rot="18397055">
                <a:off x="5116938" y="1561345"/>
                <a:ext cx="3581400" cy="3614958"/>
              </a:xfrm>
              <a:prstGeom prst="arc">
                <a:avLst>
                  <a:gd name="adj1" fmla="val 15729048"/>
                  <a:gd name="adj2" fmla="val 16918004"/>
                </a:avLst>
              </a:prstGeom>
              <a:ln w="190500">
                <a:solidFill>
                  <a:srgbClr val="FA7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/>
              <p:cNvSpPr/>
              <p:nvPr/>
            </p:nvSpPr>
            <p:spPr>
              <a:xfrm rot="18397055">
                <a:off x="5089553" y="1605762"/>
                <a:ext cx="3581400" cy="3614958"/>
              </a:xfrm>
              <a:prstGeom prst="arc">
                <a:avLst>
                  <a:gd name="adj1" fmla="val 73484"/>
                  <a:gd name="adj2" fmla="val 1274279"/>
                </a:avLst>
              </a:prstGeom>
              <a:ln w="190500">
                <a:solidFill>
                  <a:srgbClr val="FA74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2C60C-A34F-4173-93B5-69D243302EA6}"/>
              </a:ext>
            </a:extLst>
          </p:cNvPr>
          <p:cNvGrpSpPr/>
          <p:nvPr/>
        </p:nvGrpSpPr>
        <p:grpSpPr>
          <a:xfrm>
            <a:off x="3408615" y="1537531"/>
            <a:ext cx="2241470" cy="1877479"/>
            <a:chOff x="3316459" y="1538003"/>
            <a:chExt cx="2381556" cy="21453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211FF6-A994-4968-8C00-D6E63F968417}"/>
                </a:ext>
              </a:extLst>
            </p:cNvPr>
            <p:cNvGrpSpPr/>
            <p:nvPr/>
          </p:nvGrpSpPr>
          <p:grpSpPr>
            <a:xfrm>
              <a:off x="4373292" y="1870018"/>
              <a:ext cx="217668" cy="1813295"/>
              <a:chOff x="4316609" y="1675479"/>
              <a:chExt cx="326574" cy="22776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AFB8DF-AB45-45BB-AA34-D8B25F8777BB}"/>
                  </a:ext>
                </a:extLst>
              </p:cNvPr>
              <p:cNvSpPr/>
              <p:nvPr/>
            </p:nvSpPr>
            <p:spPr>
              <a:xfrm>
                <a:off x="4456584" y="1675479"/>
                <a:ext cx="45720" cy="1761558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1CE692-07F9-4A77-AE23-9096CAF783F3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4E7C26A4-CA87-44E8-8323-1367959F9817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122262F-E1BE-4719-BC7C-929B1D294EA2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31FD6A6-F753-4639-BBAE-225869E63E15}"/>
                </a:ext>
              </a:extLst>
            </p:cNvPr>
            <p:cNvGrpSpPr/>
            <p:nvPr/>
          </p:nvGrpSpPr>
          <p:grpSpPr>
            <a:xfrm>
              <a:off x="3970977" y="1615964"/>
              <a:ext cx="217668" cy="1518103"/>
              <a:chOff x="4316609" y="1675478"/>
              <a:chExt cx="326574" cy="2277657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AA02053-8F5A-43AE-9685-56705251A47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0AFCD7CD-4544-4A21-A822-831A5A8CE510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66" name="Rectangle: Rounded Corners 465">
                  <a:extLst>
                    <a:ext uri="{FF2B5EF4-FFF2-40B4-BE49-F238E27FC236}">
                      <a16:creationId xmlns:a16="http://schemas.microsoft.com/office/drawing/2014/main" id="{4AEA312C-0E2C-4C85-AD0F-09324EDBA70E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AAFDF615-1B84-44B6-80FF-559001962EA2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CB1F233-CC9E-4AF5-A0D7-9C481CA6E58E}"/>
                </a:ext>
              </a:extLst>
            </p:cNvPr>
            <p:cNvGrpSpPr/>
            <p:nvPr/>
          </p:nvGrpSpPr>
          <p:grpSpPr>
            <a:xfrm>
              <a:off x="3678928" y="1958933"/>
              <a:ext cx="217668" cy="1518103"/>
              <a:chOff x="4316609" y="1675478"/>
              <a:chExt cx="326574" cy="2277657"/>
            </a:xfrm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7C58691F-3F64-4632-8AF3-E10005036EC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B5B88A31-7A13-4A48-AC91-DD6C31C56F7E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71" name="Rectangle: Rounded Corners 470">
                  <a:extLst>
                    <a:ext uri="{FF2B5EF4-FFF2-40B4-BE49-F238E27FC236}">
                      <a16:creationId xmlns:a16="http://schemas.microsoft.com/office/drawing/2014/main" id="{6E2FB752-70F4-43C4-A8A2-F4A93557A607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07DE089A-1A35-4583-85B5-F58532E840E8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40626FE-DF7F-4945-A793-227D11A6285F}"/>
                </a:ext>
              </a:extLst>
            </p:cNvPr>
            <p:cNvGrpSpPr/>
            <p:nvPr/>
          </p:nvGrpSpPr>
          <p:grpSpPr>
            <a:xfrm>
              <a:off x="4742429" y="1538003"/>
              <a:ext cx="217668" cy="1518103"/>
              <a:chOff x="4316609" y="1675478"/>
              <a:chExt cx="326574" cy="2277657"/>
            </a:xfrm>
          </p:grpSpPr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0592848D-68B0-4DAD-9E40-3021959DDCC8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14F7903F-5C5C-4826-BEC3-CA7785E53F5C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81" name="Rectangle: Rounded Corners 480">
                  <a:extLst>
                    <a:ext uri="{FF2B5EF4-FFF2-40B4-BE49-F238E27FC236}">
                      <a16:creationId xmlns:a16="http://schemas.microsoft.com/office/drawing/2014/main" id="{86568D5B-88AC-4974-9412-835C729AF7D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9BB64AE-0AA9-4A28-BFED-5B6D1B61E3CC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2B469055-9F4C-4AAE-8DF0-63C0A7D9D953}"/>
                </a:ext>
              </a:extLst>
            </p:cNvPr>
            <p:cNvGrpSpPr/>
            <p:nvPr/>
          </p:nvGrpSpPr>
          <p:grpSpPr>
            <a:xfrm>
              <a:off x="5090934" y="1909494"/>
              <a:ext cx="217668" cy="1518103"/>
              <a:chOff x="4316609" y="1675478"/>
              <a:chExt cx="326574" cy="2277657"/>
            </a:xfrm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25AC273-4C29-4416-8709-8598D8506AA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30A85423-4AB8-4182-A656-AB615E3D5243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496" name="Rectangle: Rounded Corners 495">
                  <a:extLst>
                    <a:ext uri="{FF2B5EF4-FFF2-40B4-BE49-F238E27FC236}">
                      <a16:creationId xmlns:a16="http://schemas.microsoft.com/office/drawing/2014/main" id="{256AB3D0-6907-4369-A97E-9BFA72E49B6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72790C1-7585-4DBD-BDD5-15F3EFCE643B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1360B4DB-FEC7-4FB6-8164-555946BDE2B8}"/>
                </a:ext>
              </a:extLst>
            </p:cNvPr>
            <p:cNvGrpSpPr/>
            <p:nvPr/>
          </p:nvGrpSpPr>
          <p:grpSpPr>
            <a:xfrm>
              <a:off x="5480347" y="1615964"/>
              <a:ext cx="217668" cy="1518103"/>
              <a:chOff x="4316609" y="1675478"/>
              <a:chExt cx="326574" cy="227765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818C6D1D-6AE6-427A-A628-182FD95C32B3}"/>
                  </a:ext>
                </a:extLst>
              </p:cNvPr>
              <p:cNvSpPr/>
              <p:nvPr/>
            </p:nvSpPr>
            <p:spPr>
              <a:xfrm>
                <a:off x="4456584" y="1675478"/>
                <a:ext cx="45719" cy="1761556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88AF37CF-FFAB-46D5-ABB0-A9586B391912}"/>
                  </a:ext>
                </a:extLst>
              </p:cNvPr>
              <p:cNvGrpSpPr/>
              <p:nvPr/>
            </p:nvGrpSpPr>
            <p:grpSpPr>
              <a:xfrm>
                <a:off x="4316609" y="3371666"/>
                <a:ext cx="326574" cy="581469"/>
                <a:chOff x="3731748" y="2530251"/>
                <a:chExt cx="363570" cy="828369"/>
              </a:xfrm>
            </p:grpSpPr>
            <p:sp>
              <p:nvSpPr>
                <p:cNvPr id="501" name="Rectangle: Rounded Corners 500">
                  <a:extLst>
                    <a:ext uri="{FF2B5EF4-FFF2-40B4-BE49-F238E27FC236}">
                      <a16:creationId xmlns:a16="http://schemas.microsoft.com/office/drawing/2014/main" id="{6E1F0E16-EC5F-4613-9A93-73AB44BDC940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64DDD795-845A-476A-BCED-D7161ABC69FC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25EFE2-67AE-425E-94AE-C42BF88CBAC8}"/>
                </a:ext>
              </a:extLst>
            </p:cNvPr>
            <p:cNvGrpSpPr/>
            <p:nvPr/>
          </p:nvGrpSpPr>
          <p:grpSpPr>
            <a:xfrm>
              <a:off x="3316459" y="1656100"/>
              <a:ext cx="217668" cy="1518103"/>
              <a:chOff x="3324542" y="1499225"/>
              <a:chExt cx="217668" cy="1518103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ABA685E8-DE70-4415-9446-26E5E23674D2}"/>
                  </a:ext>
                </a:extLst>
              </p:cNvPr>
              <p:cNvSpPr/>
              <p:nvPr/>
            </p:nvSpPr>
            <p:spPr>
              <a:xfrm>
                <a:off x="3417838" y="1499225"/>
                <a:ext cx="30473" cy="1174112"/>
              </a:xfrm>
              <a:prstGeom prst="rect">
                <a:avLst/>
              </a:prstGeom>
              <a:solidFill>
                <a:srgbClr val="AE9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8CE0C057-4106-497B-918F-5320DD29E3E1}"/>
                  </a:ext>
                </a:extLst>
              </p:cNvPr>
              <p:cNvGrpSpPr/>
              <p:nvPr/>
            </p:nvGrpSpPr>
            <p:grpSpPr>
              <a:xfrm>
                <a:off x="3324542" y="2629768"/>
                <a:ext cx="217668" cy="387560"/>
                <a:chOff x="3731748" y="2530251"/>
                <a:chExt cx="363570" cy="828369"/>
              </a:xfrm>
            </p:grpSpPr>
            <p:sp>
              <p:nvSpPr>
                <p:cNvPr id="473" name="Rectangle: Rounded Corners 472">
                  <a:extLst>
                    <a:ext uri="{FF2B5EF4-FFF2-40B4-BE49-F238E27FC236}">
                      <a16:creationId xmlns:a16="http://schemas.microsoft.com/office/drawing/2014/main" id="{097FB67A-82AD-4DFF-94C3-6140D8458573}"/>
                    </a:ext>
                  </a:extLst>
                </p:cNvPr>
                <p:cNvSpPr/>
                <p:nvPr/>
              </p:nvSpPr>
              <p:spPr>
                <a:xfrm>
                  <a:off x="3731765" y="2530251"/>
                  <a:ext cx="363553" cy="8283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9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870889E3-28FD-47AB-8841-97E35C66E060}"/>
                    </a:ext>
                  </a:extLst>
                </p:cNvPr>
                <p:cNvSpPr/>
                <p:nvPr/>
              </p:nvSpPr>
              <p:spPr>
                <a:xfrm>
                  <a:off x="3731748" y="2709162"/>
                  <a:ext cx="361272" cy="150834"/>
                </a:xfrm>
                <a:prstGeom prst="rect">
                  <a:avLst/>
                </a:prstGeom>
                <a:solidFill>
                  <a:srgbClr val="FFFF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398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7"/>
    </mc:Choice>
    <mc:Fallback>
      <p:transition spd="slow" advTm="5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sabiha jyoti</cp:lastModifiedBy>
  <cp:revision>27</cp:revision>
  <dcterms:created xsi:type="dcterms:W3CDTF">2020-08-06T15:44:11Z</dcterms:created>
  <dcterms:modified xsi:type="dcterms:W3CDTF">2022-09-10T17:52:22Z</dcterms:modified>
</cp:coreProperties>
</file>