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006"/>
    <a:srgbClr val="F1CD9D"/>
    <a:srgbClr val="CB9661"/>
    <a:srgbClr val="E36FDD"/>
    <a:srgbClr val="FF3399"/>
    <a:srgbClr val="E781E2"/>
    <a:srgbClr val="B323AC"/>
    <a:srgbClr val="9D399D"/>
    <a:srgbClr val="BB7751"/>
    <a:srgbClr val="271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7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6D80A23-2EDF-46F0-9536-FAFADE42519A}"/>
              </a:ext>
            </a:extLst>
          </p:cNvPr>
          <p:cNvSpPr/>
          <p:nvPr/>
        </p:nvSpPr>
        <p:spPr>
          <a:xfrm>
            <a:off x="5625458" y="-2053348"/>
            <a:ext cx="6007738" cy="1312126"/>
          </a:xfrm>
          <a:custGeom>
            <a:avLst/>
            <a:gdLst>
              <a:gd name="connsiteX0" fmla="*/ 665464 w 6007738"/>
              <a:gd name="connsiteY0" fmla="*/ 0 h 1312126"/>
              <a:gd name="connsiteX1" fmla="*/ 1136018 w 6007738"/>
              <a:gd name="connsiteY1" fmla="*/ 185440 h 1312126"/>
              <a:gd name="connsiteX2" fmla="*/ 1138423 w 6007738"/>
              <a:gd name="connsiteY2" fmla="*/ 188214 h 1312126"/>
              <a:gd name="connsiteX3" fmla="*/ 1228758 w 6007738"/>
              <a:gd name="connsiteY3" fmla="*/ 117301 h 1312126"/>
              <a:gd name="connsiteX4" fmla="*/ 1600826 w 6007738"/>
              <a:gd name="connsiteY4" fmla="*/ 9172 h 1312126"/>
              <a:gd name="connsiteX5" fmla="*/ 2071380 w 6007738"/>
              <a:gd name="connsiteY5" fmla="*/ 194612 h 1312126"/>
              <a:gd name="connsiteX6" fmla="*/ 2073785 w 6007738"/>
              <a:gd name="connsiteY6" fmla="*/ 197386 h 1312126"/>
              <a:gd name="connsiteX7" fmla="*/ 2164120 w 6007738"/>
              <a:gd name="connsiteY7" fmla="*/ 126473 h 1312126"/>
              <a:gd name="connsiteX8" fmla="*/ 2536188 w 6007738"/>
              <a:gd name="connsiteY8" fmla="*/ 18344 h 1312126"/>
              <a:gd name="connsiteX9" fmla="*/ 3006742 w 6007738"/>
              <a:gd name="connsiteY9" fmla="*/ 203784 h 1312126"/>
              <a:gd name="connsiteX10" fmla="*/ 3009147 w 6007738"/>
              <a:gd name="connsiteY10" fmla="*/ 206558 h 1312126"/>
              <a:gd name="connsiteX11" fmla="*/ 3099483 w 6007738"/>
              <a:gd name="connsiteY11" fmla="*/ 135645 h 1312126"/>
              <a:gd name="connsiteX12" fmla="*/ 3471550 w 6007738"/>
              <a:gd name="connsiteY12" fmla="*/ 27516 h 1312126"/>
              <a:gd name="connsiteX13" fmla="*/ 3942104 w 6007738"/>
              <a:gd name="connsiteY13" fmla="*/ 212956 h 1312126"/>
              <a:gd name="connsiteX14" fmla="*/ 3944509 w 6007738"/>
              <a:gd name="connsiteY14" fmla="*/ 215730 h 1312126"/>
              <a:gd name="connsiteX15" fmla="*/ 4034845 w 6007738"/>
              <a:gd name="connsiteY15" fmla="*/ 144817 h 1312126"/>
              <a:gd name="connsiteX16" fmla="*/ 4406912 w 6007738"/>
              <a:gd name="connsiteY16" fmla="*/ 36688 h 1312126"/>
              <a:gd name="connsiteX17" fmla="*/ 4877466 w 6007738"/>
              <a:gd name="connsiteY17" fmla="*/ 222128 h 1312126"/>
              <a:gd name="connsiteX18" fmla="*/ 4879871 w 6007738"/>
              <a:gd name="connsiteY18" fmla="*/ 224902 h 1312126"/>
              <a:gd name="connsiteX19" fmla="*/ 4970207 w 6007738"/>
              <a:gd name="connsiteY19" fmla="*/ 153989 h 1312126"/>
              <a:gd name="connsiteX20" fmla="*/ 5342274 w 6007738"/>
              <a:gd name="connsiteY20" fmla="*/ 45860 h 1312126"/>
              <a:gd name="connsiteX21" fmla="*/ 6007738 w 6007738"/>
              <a:gd name="connsiteY21" fmla="*/ 678993 h 1312126"/>
              <a:gd name="connsiteX22" fmla="*/ 5342274 w 6007738"/>
              <a:gd name="connsiteY22" fmla="*/ 1312126 h 1312126"/>
              <a:gd name="connsiteX23" fmla="*/ 4871720 w 6007738"/>
              <a:gd name="connsiteY23" fmla="*/ 1126686 h 1312126"/>
              <a:gd name="connsiteX24" fmla="*/ 4869315 w 6007738"/>
              <a:gd name="connsiteY24" fmla="*/ 1123913 h 1312126"/>
              <a:gd name="connsiteX25" fmla="*/ 4778979 w 6007738"/>
              <a:gd name="connsiteY25" fmla="*/ 1194825 h 1312126"/>
              <a:gd name="connsiteX26" fmla="*/ 4406912 w 6007738"/>
              <a:gd name="connsiteY26" fmla="*/ 1302954 h 1312126"/>
              <a:gd name="connsiteX27" fmla="*/ 3936358 w 6007738"/>
              <a:gd name="connsiteY27" fmla="*/ 1117514 h 1312126"/>
              <a:gd name="connsiteX28" fmla="*/ 3933953 w 6007738"/>
              <a:gd name="connsiteY28" fmla="*/ 1114741 h 1312126"/>
              <a:gd name="connsiteX29" fmla="*/ 3843617 w 6007738"/>
              <a:gd name="connsiteY29" fmla="*/ 1185653 h 1312126"/>
              <a:gd name="connsiteX30" fmla="*/ 3471550 w 6007738"/>
              <a:gd name="connsiteY30" fmla="*/ 1293782 h 1312126"/>
              <a:gd name="connsiteX31" fmla="*/ 3000996 w 6007738"/>
              <a:gd name="connsiteY31" fmla="*/ 1108342 h 1312126"/>
              <a:gd name="connsiteX32" fmla="*/ 2998591 w 6007738"/>
              <a:gd name="connsiteY32" fmla="*/ 1105569 h 1312126"/>
              <a:gd name="connsiteX33" fmla="*/ 2908255 w 6007738"/>
              <a:gd name="connsiteY33" fmla="*/ 1176481 h 1312126"/>
              <a:gd name="connsiteX34" fmla="*/ 2536188 w 6007738"/>
              <a:gd name="connsiteY34" fmla="*/ 1284610 h 1312126"/>
              <a:gd name="connsiteX35" fmla="*/ 2065634 w 6007738"/>
              <a:gd name="connsiteY35" fmla="*/ 1099170 h 1312126"/>
              <a:gd name="connsiteX36" fmla="*/ 2063229 w 6007738"/>
              <a:gd name="connsiteY36" fmla="*/ 1096397 h 1312126"/>
              <a:gd name="connsiteX37" fmla="*/ 1972893 w 6007738"/>
              <a:gd name="connsiteY37" fmla="*/ 1167309 h 1312126"/>
              <a:gd name="connsiteX38" fmla="*/ 1600826 w 6007738"/>
              <a:gd name="connsiteY38" fmla="*/ 1275438 h 1312126"/>
              <a:gd name="connsiteX39" fmla="*/ 1130272 w 6007738"/>
              <a:gd name="connsiteY39" fmla="*/ 1089998 h 1312126"/>
              <a:gd name="connsiteX40" fmla="*/ 1127867 w 6007738"/>
              <a:gd name="connsiteY40" fmla="*/ 1087225 h 1312126"/>
              <a:gd name="connsiteX41" fmla="*/ 1037531 w 6007738"/>
              <a:gd name="connsiteY41" fmla="*/ 1158137 h 1312126"/>
              <a:gd name="connsiteX42" fmla="*/ 665464 w 6007738"/>
              <a:gd name="connsiteY42" fmla="*/ 1266266 h 1312126"/>
              <a:gd name="connsiteX43" fmla="*/ 0 w 6007738"/>
              <a:gd name="connsiteY43" fmla="*/ 633133 h 1312126"/>
              <a:gd name="connsiteX44" fmla="*/ 665464 w 6007738"/>
              <a:gd name="connsiteY44" fmla="*/ 0 h 131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07738" h="1312126">
                <a:moveTo>
                  <a:pt x="665464" y="0"/>
                </a:moveTo>
                <a:cubicBezTo>
                  <a:pt x="849227" y="0"/>
                  <a:pt x="1015593" y="70866"/>
                  <a:pt x="1136018" y="185440"/>
                </a:cubicBezTo>
                <a:lnTo>
                  <a:pt x="1138423" y="188214"/>
                </a:lnTo>
                <a:lnTo>
                  <a:pt x="1228758" y="117301"/>
                </a:lnTo>
                <a:cubicBezTo>
                  <a:pt x="1334967" y="49034"/>
                  <a:pt x="1463004" y="9172"/>
                  <a:pt x="1600826" y="9172"/>
                </a:cubicBezTo>
                <a:cubicBezTo>
                  <a:pt x="1784589" y="9172"/>
                  <a:pt x="1950955" y="80038"/>
                  <a:pt x="2071380" y="194612"/>
                </a:cubicBezTo>
                <a:lnTo>
                  <a:pt x="2073785" y="197386"/>
                </a:lnTo>
                <a:lnTo>
                  <a:pt x="2164120" y="126473"/>
                </a:lnTo>
                <a:cubicBezTo>
                  <a:pt x="2270329" y="58206"/>
                  <a:pt x="2398366" y="18344"/>
                  <a:pt x="2536188" y="18344"/>
                </a:cubicBezTo>
                <a:cubicBezTo>
                  <a:pt x="2719951" y="18344"/>
                  <a:pt x="2886317" y="89210"/>
                  <a:pt x="3006742" y="203784"/>
                </a:cubicBezTo>
                <a:lnTo>
                  <a:pt x="3009147" y="206558"/>
                </a:lnTo>
                <a:lnTo>
                  <a:pt x="3099483" y="135645"/>
                </a:lnTo>
                <a:cubicBezTo>
                  <a:pt x="3205691" y="67378"/>
                  <a:pt x="3333728" y="27516"/>
                  <a:pt x="3471550" y="27516"/>
                </a:cubicBezTo>
                <a:cubicBezTo>
                  <a:pt x="3655313" y="27516"/>
                  <a:pt x="3821679" y="98382"/>
                  <a:pt x="3942104" y="212956"/>
                </a:cubicBezTo>
                <a:lnTo>
                  <a:pt x="3944509" y="215730"/>
                </a:lnTo>
                <a:lnTo>
                  <a:pt x="4034845" y="144817"/>
                </a:lnTo>
                <a:cubicBezTo>
                  <a:pt x="4141053" y="76550"/>
                  <a:pt x="4269090" y="36688"/>
                  <a:pt x="4406912" y="36688"/>
                </a:cubicBezTo>
                <a:cubicBezTo>
                  <a:pt x="4590675" y="36688"/>
                  <a:pt x="4757041" y="107554"/>
                  <a:pt x="4877466" y="222128"/>
                </a:cubicBezTo>
                <a:lnTo>
                  <a:pt x="4879871" y="224902"/>
                </a:lnTo>
                <a:lnTo>
                  <a:pt x="4970207" y="153989"/>
                </a:lnTo>
                <a:cubicBezTo>
                  <a:pt x="5076415" y="85722"/>
                  <a:pt x="5204452" y="45860"/>
                  <a:pt x="5342274" y="45860"/>
                </a:cubicBezTo>
                <a:cubicBezTo>
                  <a:pt x="5709800" y="45860"/>
                  <a:pt x="6007738" y="329323"/>
                  <a:pt x="6007738" y="678993"/>
                </a:cubicBezTo>
                <a:cubicBezTo>
                  <a:pt x="6007738" y="1028663"/>
                  <a:pt x="5709800" y="1312126"/>
                  <a:pt x="5342274" y="1312126"/>
                </a:cubicBezTo>
                <a:cubicBezTo>
                  <a:pt x="5158511" y="1312126"/>
                  <a:pt x="4992145" y="1241260"/>
                  <a:pt x="4871720" y="1126686"/>
                </a:cubicBezTo>
                <a:lnTo>
                  <a:pt x="4869315" y="1123913"/>
                </a:lnTo>
                <a:lnTo>
                  <a:pt x="4778979" y="1194825"/>
                </a:lnTo>
                <a:cubicBezTo>
                  <a:pt x="4672771" y="1263092"/>
                  <a:pt x="4544734" y="1302954"/>
                  <a:pt x="4406912" y="1302954"/>
                </a:cubicBezTo>
                <a:cubicBezTo>
                  <a:pt x="4223149" y="1302954"/>
                  <a:pt x="4056783" y="1232088"/>
                  <a:pt x="3936358" y="1117514"/>
                </a:cubicBezTo>
                <a:lnTo>
                  <a:pt x="3933953" y="1114741"/>
                </a:lnTo>
                <a:lnTo>
                  <a:pt x="3843617" y="1185653"/>
                </a:lnTo>
                <a:cubicBezTo>
                  <a:pt x="3737409" y="1253920"/>
                  <a:pt x="3609372" y="1293782"/>
                  <a:pt x="3471550" y="1293782"/>
                </a:cubicBezTo>
                <a:cubicBezTo>
                  <a:pt x="3287787" y="1293782"/>
                  <a:pt x="3121421" y="1222916"/>
                  <a:pt x="3000996" y="1108342"/>
                </a:cubicBezTo>
                <a:lnTo>
                  <a:pt x="2998591" y="1105569"/>
                </a:lnTo>
                <a:lnTo>
                  <a:pt x="2908255" y="1176481"/>
                </a:lnTo>
                <a:cubicBezTo>
                  <a:pt x="2802047" y="1244748"/>
                  <a:pt x="2674010" y="1284610"/>
                  <a:pt x="2536188" y="1284610"/>
                </a:cubicBezTo>
                <a:cubicBezTo>
                  <a:pt x="2352425" y="1284610"/>
                  <a:pt x="2186059" y="1213744"/>
                  <a:pt x="2065634" y="1099170"/>
                </a:cubicBezTo>
                <a:lnTo>
                  <a:pt x="2063229" y="1096397"/>
                </a:lnTo>
                <a:lnTo>
                  <a:pt x="1972893" y="1167309"/>
                </a:lnTo>
                <a:cubicBezTo>
                  <a:pt x="1866685" y="1235576"/>
                  <a:pt x="1738648" y="1275438"/>
                  <a:pt x="1600826" y="1275438"/>
                </a:cubicBezTo>
                <a:cubicBezTo>
                  <a:pt x="1417063" y="1275438"/>
                  <a:pt x="1250697" y="1204572"/>
                  <a:pt x="1130272" y="1089998"/>
                </a:cubicBezTo>
                <a:lnTo>
                  <a:pt x="1127867" y="1087225"/>
                </a:lnTo>
                <a:lnTo>
                  <a:pt x="1037531" y="1158137"/>
                </a:lnTo>
                <a:cubicBezTo>
                  <a:pt x="931323" y="1226404"/>
                  <a:pt x="803286" y="1266266"/>
                  <a:pt x="665464" y="1266266"/>
                </a:cubicBezTo>
                <a:cubicBezTo>
                  <a:pt x="297938" y="1266266"/>
                  <a:pt x="0" y="982803"/>
                  <a:pt x="0" y="633133"/>
                </a:cubicBezTo>
                <a:cubicBezTo>
                  <a:pt x="0" y="283463"/>
                  <a:pt x="297938" y="0"/>
                  <a:pt x="665464" y="0"/>
                </a:cubicBezTo>
                <a:close/>
              </a:path>
            </a:pathLst>
          </a:custGeom>
          <a:solidFill>
            <a:srgbClr val="462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6BAAB8A-450A-48A5-B741-0E77714B5154}"/>
              </a:ext>
            </a:extLst>
          </p:cNvPr>
          <p:cNvSpPr/>
          <p:nvPr/>
        </p:nvSpPr>
        <p:spPr>
          <a:xfrm>
            <a:off x="0" y="0"/>
            <a:ext cx="12192000" cy="4861367"/>
          </a:xfrm>
          <a:custGeom>
            <a:avLst/>
            <a:gdLst>
              <a:gd name="connsiteX0" fmla="*/ 9467705 w 12192000"/>
              <a:gd name="connsiteY0" fmla="*/ 2929092 h 4861367"/>
              <a:gd name="connsiteX1" fmla="*/ 9500455 w 12192000"/>
              <a:gd name="connsiteY1" fmla="*/ 2950779 h 4861367"/>
              <a:gd name="connsiteX2" fmla="*/ 9439607 w 12192000"/>
              <a:gd name="connsiteY2" fmla="*/ 3036588 h 4861367"/>
              <a:gd name="connsiteX3" fmla="*/ 9304572 w 12192000"/>
              <a:gd name="connsiteY3" fmla="*/ 3077944 h 4861367"/>
              <a:gd name="connsiteX4" fmla="*/ 9277646 w 12192000"/>
              <a:gd name="connsiteY4" fmla="*/ 3076822 h 4861367"/>
              <a:gd name="connsiteX5" fmla="*/ 9267173 w 12192000"/>
              <a:gd name="connsiteY5" fmla="*/ 3076052 h 4861367"/>
              <a:gd name="connsiteX6" fmla="*/ 9271724 w 12192000"/>
              <a:gd name="connsiteY6" fmla="*/ 3069116 h 4861367"/>
              <a:gd name="connsiteX7" fmla="*/ 9301568 w 12192000"/>
              <a:gd name="connsiteY7" fmla="*/ 3030925 h 4861367"/>
              <a:gd name="connsiteX8" fmla="*/ 9467705 w 12192000"/>
              <a:gd name="connsiteY8" fmla="*/ 2929092 h 4861367"/>
              <a:gd name="connsiteX9" fmla="*/ 8981930 w 12192000"/>
              <a:gd name="connsiteY9" fmla="*/ 2929092 h 4861367"/>
              <a:gd name="connsiteX10" fmla="*/ 9014680 w 12192000"/>
              <a:gd name="connsiteY10" fmla="*/ 2950779 h 4861367"/>
              <a:gd name="connsiteX11" fmla="*/ 8953832 w 12192000"/>
              <a:gd name="connsiteY11" fmla="*/ 3036588 h 4861367"/>
              <a:gd name="connsiteX12" fmla="*/ 8818797 w 12192000"/>
              <a:gd name="connsiteY12" fmla="*/ 3077944 h 4861367"/>
              <a:gd name="connsiteX13" fmla="*/ 8791871 w 12192000"/>
              <a:gd name="connsiteY13" fmla="*/ 3076822 h 4861367"/>
              <a:gd name="connsiteX14" fmla="*/ 8781398 w 12192000"/>
              <a:gd name="connsiteY14" fmla="*/ 3076052 h 4861367"/>
              <a:gd name="connsiteX15" fmla="*/ 8785949 w 12192000"/>
              <a:gd name="connsiteY15" fmla="*/ 3069116 h 4861367"/>
              <a:gd name="connsiteX16" fmla="*/ 8815792 w 12192000"/>
              <a:gd name="connsiteY16" fmla="*/ 3030925 h 4861367"/>
              <a:gd name="connsiteX17" fmla="*/ 8981930 w 12192000"/>
              <a:gd name="connsiteY17" fmla="*/ 2929092 h 4861367"/>
              <a:gd name="connsiteX18" fmla="*/ 7923051 w 12192000"/>
              <a:gd name="connsiteY18" fmla="*/ 2847827 h 4861367"/>
              <a:gd name="connsiteX19" fmla="*/ 7781887 w 12192000"/>
              <a:gd name="connsiteY19" fmla="*/ 2878824 h 4861367"/>
              <a:gd name="connsiteX20" fmla="*/ 7629874 w 12192000"/>
              <a:gd name="connsiteY20" fmla="*/ 2957354 h 4861367"/>
              <a:gd name="connsiteX21" fmla="*/ 7426932 w 12192000"/>
              <a:gd name="connsiteY21" fmla="*/ 3165608 h 4861367"/>
              <a:gd name="connsiteX22" fmla="*/ 7349470 w 12192000"/>
              <a:gd name="connsiteY22" fmla="*/ 3399621 h 4861367"/>
              <a:gd name="connsiteX23" fmla="*/ 7383345 w 12192000"/>
              <a:gd name="connsiteY23" fmla="*/ 3492263 h 4861367"/>
              <a:gd name="connsiteX24" fmla="*/ 7469620 w 12192000"/>
              <a:gd name="connsiteY24" fmla="*/ 3529325 h 4861367"/>
              <a:gd name="connsiteX25" fmla="*/ 7715086 w 12192000"/>
              <a:gd name="connsiteY25" fmla="*/ 3390393 h 4861367"/>
              <a:gd name="connsiteX26" fmla="*/ 7927979 w 12192000"/>
              <a:gd name="connsiteY26" fmla="*/ 3071155 h 4861367"/>
              <a:gd name="connsiteX27" fmla="*/ 7898196 w 12192000"/>
              <a:gd name="connsiteY27" fmla="*/ 2988205 h 4861367"/>
              <a:gd name="connsiteX28" fmla="*/ 7824437 w 12192000"/>
              <a:gd name="connsiteY28" fmla="*/ 2953230 h 4861367"/>
              <a:gd name="connsiteX29" fmla="*/ 7698397 w 12192000"/>
              <a:gd name="connsiteY29" fmla="*/ 3011444 h 4861367"/>
              <a:gd name="connsiteX30" fmla="*/ 7632690 w 12192000"/>
              <a:gd name="connsiteY30" fmla="*/ 3125805 h 4861367"/>
              <a:gd name="connsiteX31" fmla="*/ 7648116 w 12192000"/>
              <a:gd name="connsiteY31" fmla="*/ 3169555 h 4861367"/>
              <a:gd name="connsiteX32" fmla="*/ 7772917 w 12192000"/>
              <a:gd name="connsiteY32" fmla="*/ 3043346 h 4861367"/>
              <a:gd name="connsiteX33" fmla="*/ 7791920 w 12192000"/>
              <a:gd name="connsiteY33" fmla="*/ 3055019 h 4861367"/>
              <a:gd name="connsiteX34" fmla="*/ 7800852 w 12192000"/>
              <a:gd name="connsiteY34" fmla="*/ 3085600 h 4861367"/>
              <a:gd name="connsiteX35" fmla="*/ 7705664 w 12192000"/>
              <a:gd name="connsiteY35" fmla="*/ 3316037 h 4861367"/>
              <a:gd name="connsiteX36" fmla="*/ 7536779 w 12192000"/>
              <a:gd name="connsiteY36" fmla="*/ 3442428 h 4861367"/>
              <a:gd name="connsiteX37" fmla="*/ 7491872 w 12192000"/>
              <a:gd name="connsiteY37" fmla="*/ 3422829 h 4861367"/>
              <a:gd name="connsiteX38" fmla="*/ 7474184 w 12192000"/>
              <a:gd name="connsiteY38" fmla="*/ 3370152 h 4861367"/>
              <a:gd name="connsiteX39" fmla="*/ 7503445 w 12192000"/>
              <a:gd name="connsiteY39" fmla="*/ 3238078 h 4861367"/>
              <a:gd name="connsiteX40" fmla="*/ 7574294 w 12192000"/>
              <a:gd name="connsiteY40" fmla="*/ 3097782 h 4861367"/>
              <a:gd name="connsiteX41" fmla="*/ 7878295 w 12192000"/>
              <a:gd name="connsiteY41" fmla="*/ 2945184 h 4861367"/>
              <a:gd name="connsiteX42" fmla="*/ 7958893 w 12192000"/>
              <a:gd name="connsiteY42" fmla="*/ 2949383 h 4861367"/>
              <a:gd name="connsiteX43" fmla="*/ 7974646 w 12192000"/>
              <a:gd name="connsiteY43" fmla="*/ 2894658 h 4861367"/>
              <a:gd name="connsiteX44" fmla="*/ 7923051 w 12192000"/>
              <a:gd name="connsiteY44" fmla="*/ 2847827 h 4861367"/>
              <a:gd name="connsiteX45" fmla="*/ 9550780 w 12192000"/>
              <a:gd name="connsiteY45" fmla="*/ 2837368 h 4861367"/>
              <a:gd name="connsiteX46" fmla="*/ 9296426 w 12192000"/>
              <a:gd name="connsiteY46" fmla="*/ 2943261 h 4861367"/>
              <a:gd name="connsiteX47" fmla="*/ 9107036 w 12192000"/>
              <a:gd name="connsiteY47" fmla="*/ 3163275 h 4861367"/>
              <a:gd name="connsiteX48" fmla="*/ 9032981 w 12192000"/>
              <a:gd name="connsiteY48" fmla="*/ 3419497 h 4861367"/>
              <a:gd name="connsiteX49" fmla="*/ 9141426 w 12192000"/>
              <a:gd name="connsiteY49" fmla="*/ 3540590 h 4861367"/>
              <a:gd name="connsiteX50" fmla="*/ 9413256 w 12192000"/>
              <a:gd name="connsiteY50" fmla="*/ 3391839 h 4861367"/>
              <a:gd name="connsiteX51" fmla="*/ 9523788 w 12192000"/>
              <a:gd name="connsiteY51" fmla="*/ 3205561 h 4861367"/>
              <a:gd name="connsiteX52" fmla="*/ 9494018 w 12192000"/>
              <a:gd name="connsiteY52" fmla="*/ 3149993 h 4861367"/>
              <a:gd name="connsiteX53" fmla="*/ 9352352 w 12192000"/>
              <a:gd name="connsiteY53" fmla="*/ 3364426 h 4861367"/>
              <a:gd name="connsiteX54" fmla="*/ 9208598 w 12192000"/>
              <a:gd name="connsiteY54" fmla="*/ 3442428 h 4861367"/>
              <a:gd name="connsiteX55" fmla="*/ 9157694 w 12192000"/>
              <a:gd name="connsiteY55" fmla="*/ 3377205 h 4861367"/>
              <a:gd name="connsiteX56" fmla="*/ 9198434 w 12192000"/>
              <a:gd name="connsiteY56" fmla="*/ 3202745 h 4861367"/>
              <a:gd name="connsiteX57" fmla="*/ 9244587 w 12192000"/>
              <a:gd name="connsiteY57" fmla="*/ 3110483 h 4861367"/>
              <a:gd name="connsiteX58" fmla="*/ 9247384 w 12192000"/>
              <a:gd name="connsiteY58" fmla="*/ 3106218 h 4861367"/>
              <a:gd name="connsiteX59" fmla="*/ 9253904 w 12192000"/>
              <a:gd name="connsiteY59" fmla="*/ 3117866 h 4861367"/>
              <a:gd name="connsiteX60" fmla="*/ 9303064 w 12192000"/>
              <a:gd name="connsiteY60" fmla="*/ 3146335 h 4861367"/>
              <a:gd name="connsiteX61" fmla="*/ 9407938 w 12192000"/>
              <a:gd name="connsiteY61" fmla="*/ 3119494 h 4861367"/>
              <a:gd name="connsiteX62" fmla="*/ 9525071 w 12192000"/>
              <a:gd name="connsiteY62" fmla="*/ 3052586 h 4861367"/>
              <a:gd name="connsiteX63" fmla="*/ 9597875 w 12192000"/>
              <a:gd name="connsiteY63" fmla="*/ 2979462 h 4861367"/>
              <a:gd name="connsiteX64" fmla="*/ 9629996 w 12192000"/>
              <a:gd name="connsiteY64" fmla="*/ 2899196 h 4861367"/>
              <a:gd name="connsiteX65" fmla="*/ 9550780 w 12192000"/>
              <a:gd name="connsiteY65" fmla="*/ 2837368 h 4861367"/>
              <a:gd name="connsiteX66" fmla="*/ 9065005 w 12192000"/>
              <a:gd name="connsiteY66" fmla="*/ 2837368 h 4861367"/>
              <a:gd name="connsiteX67" fmla="*/ 8810650 w 12192000"/>
              <a:gd name="connsiteY67" fmla="*/ 2943261 h 4861367"/>
              <a:gd name="connsiteX68" fmla="*/ 8621261 w 12192000"/>
              <a:gd name="connsiteY68" fmla="*/ 3163276 h 4861367"/>
              <a:gd name="connsiteX69" fmla="*/ 8547206 w 12192000"/>
              <a:gd name="connsiteY69" fmla="*/ 3419497 h 4861367"/>
              <a:gd name="connsiteX70" fmla="*/ 8655652 w 12192000"/>
              <a:gd name="connsiteY70" fmla="*/ 3540590 h 4861367"/>
              <a:gd name="connsiteX71" fmla="*/ 8927481 w 12192000"/>
              <a:gd name="connsiteY71" fmla="*/ 3391839 h 4861367"/>
              <a:gd name="connsiteX72" fmla="*/ 9038014 w 12192000"/>
              <a:gd name="connsiteY72" fmla="*/ 3205561 h 4861367"/>
              <a:gd name="connsiteX73" fmla="*/ 9008243 w 12192000"/>
              <a:gd name="connsiteY73" fmla="*/ 3149993 h 4861367"/>
              <a:gd name="connsiteX74" fmla="*/ 8866576 w 12192000"/>
              <a:gd name="connsiteY74" fmla="*/ 3364426 h 4861367"/>
              <a:gd name="connsiteX75" fmla="*/ 8722823 w 12192000"/>
              <a:gd name="connsiteY75" fmla="*/ 3442428 h 4861367"/>
              <a:gd name="connsiteX76" fmla="*/ 8671920 w 12192000"/>
              <a:gd name="connsiteY76" fmla="*/ 3377205 h 4861367"/>
              <a:gd name="connsiteX77" fmla="*/ 8712659 w 12192000"/>
              <a:gd name="connsiteY77" fmla="*/ 3202745 h 4861367"/>
              <a:gd name="connsiteX78" fmla="*/ 8758812 w 12192000"/>
              <a:gd name="connsiteY78" fmla="*/ 3110483 h 4861367"/>
              <a:gd name="connsiteX79" fmla="*/ 8761610 w 12192000"/>
              <a:gd name="connsiteY79" fmla="*/ 3106218 h 4861367"/>
              <a:gd name="connsiteX80" fmla="*/ 8768130 w 12192000"/>
              <a:gd name="connsiteY80" fmla="*/ 3117866 h 4861367"/>
              <a:gd name="connsiteX81" fmla="*/ 8817288 w 12192000"/>
              <a:gd name="connsiteY81" fmla="*/ 3146335 h 4861367"/>
              <a:gd name="connsiteX82" fmla="*/ 8922163 w 12192000"/>
              <a:gd name="connsiteY82" fmla="*/ 3119494 h 4861367"/>
              <a:gd name="connsiteX83" fmla="*/ 9039296 w 12192000"/>
              <a:gd name="connsiteY83" fmla="*/ 3052586 h 4861367"/>
              <a:gd name="connsiteX84" fmla="*/ 9112100 w 12192000"/>
              <a:gd name="connsiteY84" fmla="*/ 2979462 h 4861367"/>
              <a:gd name="connsiteX85" fmla="*/ 9144221 w 12192000"/>
              <a:gd name="connsiteY85" fmla="*/ 2899196 h 4861367"/>
              <a:gd name="connsiteX86" fmla="*/ 9065005 w 12192000"/>
              <a:gd name="connsiteY86" fmla="*/ 2837368 h 4861367"/>
              <a:gd name="connsiteX87" fmla="*/ 8560625 w 12192000"/>
              <a:gd name="connsiteY87" fmla="*/ 2524377 h 4861367"/>
              <a:gd name="connsiteX88" fmla="*/ 8618016 w 12192000"/>
              <a:gd name="connsiteY88" fmla="*/ 2548465 h 4861367"/>
              <a:gd name="connsiteX89" fmla="*/ 8614106 w 12192000"/>
              <a:gd name="connsiteY89" fmla="*/ 2582170 h 4861367"/>
              <a:gd name="connsiteX90" fmla="*/ 8609251 w 12192000"/>
              <a:gd name="connsiteY90" fmla="*/ 2607088 h 4861367"/>
              <a:gd name="connsiteX91" fmla="*/ 8599344 w 12192000"/>
              <a:gd name="connsiteY91" fmla="*/ 2616812 h 4861367"/>
              <a:gd name="connsiteX92" fmla="*/ 8491276 w 12192000"/>
              <a:gd name="connsiteY92" fmla="*/ 2791631 h 4861367"/>
              <a:gd name="connsiteX93" fmla="*/ 8416863 w 12192000"/>
              <a:gd name="connsiteY93" fmla="*/ 2862273 h 4861367"/>
              <a:gd name="connsiteX94" fmla="*/ 8394736 w 12192000"/>
              <a:gd name="connsiteY94" fmla="*/ 2863844 h 4861367"/>
              <a:gd name="connsiteX95" fmla="*/ 8387527 w 12192000"/>
              <a:gd name="connsiteY95" fmla="*/ 2863844 h 4861367"/>
              <a:gd name="connsiteX96" fmla="*/ 8374561 w 12192000"/>
              <a:gd name="connsiteY96" fmla="*/ 2863844 h 4861367"/>
              <a:gd name="connsiteX97" fmla="*/ 8375026 w 12192000"/>
              <a:gd name="connsiteY97" fmla="*/ 2861506 h 4861367"/>
              <a:gd name="connsiteX98" fmla="*/ 8255353 w 12192000"/>
              <a:gd name="connsiteY98" fmla="*/ 2861506 h 4861367"/>
              <a:gd name="connsiteX99" fmla="*/ 8270520 w 12192000"/>
              <a:gd name="connsiteY99" fmla="*/ 2821229 h 4861367"/>
              <a:gd name="connsiteX100" fmla="*/ 8392130 w 12192000"/>
              <a:gd name="connsiteY100" fmla="*/ 2599099 h 4861367"/>
              <a:gd name="connsiteX101" fmla="*/ 8560625 w 12192000"/>
              <a:gd name="connsiteY101" fmla="*/ 2524377 h 4861367"/>
              <a:gd name="connsiteX102" fmla="*/ 8643185 w 12192000"/>
              <a:gd name="connsiteY102" fmla="*/ 2421388 h 4861367"/>
              <a:gd name="connsiteX103" fmla="*/ 8444146 w 12192000"/>
              <a:gd name="connsiteY103" fmla="*/ 2489113 h 4861367"/>
              <a:gd name="connsiteX104" fmla="*/ 8275494 w 12192000"/>
              <a:gd name="connsiteY104" fmla="*/ 2616812 h 4861367"/>
              <a:gd name="connsiteX105" fmla="*/ 8167426 w 12192000"/>
              <a:gd name="connsiteY105" fmla="*/ 2791631 h 4861367"/>
              <a:gd name="connsiteX106" fmla="*/ 8093013 w 12192000"/>
              <a:gd name="connsiteY106" fmla="*/ 2862273 h 4861367"/>
              <a:gd name="connsiteX107" fmla="*/ 8070887 w 12192000"/>
              <a:gd name="connsiteY107" fmla="*/ 2863844 h 4861367"/>
              <a:gd name="connsiteX108" fmla="*/ 8048157 w 12192000"/>
              <a:gd name="connsiteY108" fmla="*/ 2863844 h 4861367"/>
              <a:gd name="connsiteX109" fmla="*/ 8034378 w 12192000"/>
              <a:gd name="connsiteY109" fmla="*/ 2917828 h 4861367"/>
              <a:gd name="connsiteX110" fmla="*/ 8115912 w 12192000"/>
              <a:gd name="connsiteY110" fmla="*/ 2917828 h 4861367"/>
              <a:gd name="connsiteX111" fmla="*/ 8040651 w 12192000"/>
              <a:gd name="connsiteY111" fmla="*/ 3144487 h 4861367"/>
              <a:gd name="connsiteX112" fmla="*/ 7805494 w 12192000"/>
              <a:gd name="connsiteY112" fmla="*/ 3742884 h 4861367"/>
              <a:gd name="connsiteX113" fmla="*/ 7598434 w 12192000"/>
              <a:gd name="connsiteY113" fmla="*/ 3868063 h 4861367"/>
              <a:gd name="connsiteX114" fmla="*/ 7504786 w 12192000"/>
              <a:gd name="connsiteY114" fmla="*/ 3857704 h 4861367"/>
              <a:gd name="connsiteX115" fmla="*/ 7496401 w 12192000"/>
              <a:gd name="connsiteY115" fmla="*/ 3896651 h 4861367"/>
              <a:gd name="connsiteX116" fmla="*/ 7523380 w 12192000"/>
              <a:gd name="connsiteY116" fmla="*/ 3950472 h 4861367"/>
              <a:gd name="connsiteX117" fmla="*/ 7588213 w 12192000"/>
              <a:gd name="connsiteY117" fmla="*/ 3971052 h 4861367"/>
              <a:gd name="connsiteX118" fmla="*/ 7724141 w 12192000"/>
              <a:gd name="connsiteY118" fmla="*/ 3919457 h 4861367"/>
              <a:gd name="connsiteX119" fmla="*/ 7851230 w 12192000"/>
              <a:gd name="connsiteY119" fmla="*/ 3779003 h 4861367"/>
              <a:gd name="connsiteX120" fmla="*/ 7961662 w 12192000"/>
              <a:gd name="connsiteY120" fmla="*/ 3548611 h 4861367"/>
              <a:gd name="connsiteX121" fmla="*/ 7977364 w 12192000"/>
              <a:gd name="connsiteY121" fmla="*/ 3528024 h 4861367"/>
              <a:gd name="connsiteX122" fmla="*/ 8020762 w 12192000"/>
              <a:gd name="connsiteY122" fmla="*/ 3523844 h 4861367"/>
              <a:gd name="connsiteX123" fmla="*/ 8235340 w 12192000"/>
              <a:gd name="connsiteY123" fmla="*/ 2917828 h 4861367"/>
              <a:gd name="connsiteX124" fmla="*/ 8358228 w 12192000"/>
              <a:gd name="connsiteY124" fmla="*/ 2917828 h 4861367"/>
              <a:gd name="connsiteX125" fmla="*/ 8363825 w 12192000"/>
              <a:gd name="connsiteY125" fmla="*/ 2917828 h 4861367"/>
              <a:gd name="connsiteX126" fmla="*/ 8439761 w 12192000"/>
              <a:gd name="connsiteY126" fmla="*/ 2917828 h 4861367"/>
              <a:gd name="connsiteX127" fmla="*/ 8364501 w 12192000"/>
              <a:gd name="connsiteY127" fmla="*/ 3144487 h 4861367"/>
              <a:gd name="connsiteX128" fmla="*/ 8129344 w 12192000"/>
              <a:gd name="connsiteY128" fmla="*/ 3742884 h 4861367"/>
              <a:gd name="connsiteX129" fmla="*/ 7922284 w 12192000"/>
              <a:gd name="connsiteY129" fmla="*/ 3868063 h 4861367"/>
              <a:gd name="connsiteX130" fmla="*/ 7828636 w 12192000"/>
              <a:gd name="connsiteY130" fmla="*/ 3857704 h 4861367"/>
              <a:gd name="connsiteX131" fmla="*/ 7820251 w 12192000"/>
              <a:gd name="connsiteY131" fmla="*/ 3896651 h 4861367"/>
              <a:gd name="connsiteX132" fmla="*/ 7847230 w 12192000"/>
              <a:gd name="connsiteY132" fmla="*/ 3950472 h 4861367"/>
              <a:gd name="connsiteX133" fmla="*/ 7912063 w 12192000"/>
              <a:gd name="connsiteY133" fmla="*/ 3971052 h 4861367"/>
              <a:gd name="connsiteX134" fmla="*/ 8047991 w 12192000"/>
              <a:gd name="connsiteY134" fmla="*/ 3919457 h 4861367"/>
              <a:gd name="connsiteX135" fmla="*/ 8175080 w 12192000"/>
              <a:gd name="connsiteY135" fmla="*/ 3779003 h 4861367"/>
              <a:gd name="connsiteX136" fmla="*/ 8285512 w 12192000"/>
              <a:gd name="connsiteY136" fmla="*/ 3548611 h 4861367"/>
              <a:gd name="connsiteX137" fmla="*/ 8301214 w 12192000"/>
              <a:gd name="connsiteY137" fmla="*/ 3528024 h 4861367"/>
              <a:gd name="connsiteX138" fmla="*/ 8344612 w 12192000"/>
              <a:gd name="connsiteY138" fmla="*/ 3523844 h 4861367"/>
              <a:gd name="connsiteX139" fmla="*/ 8559190 w 12192000"/>
              <a:gd name="connsiteY139" fmla="*/ 2917828 h 4861367"/>
              <a:gd name="connsiteX140" fmla="*/ 8687674 w 12192000"/>
              <a:gd name="connsiteY140" fmla="*/ 2917828 h 4861367"/>
              <a:gd name="connsiteX141" fmla="*/ 8698876 w 12192000"/>
              <a:gd name="connsiteY141" fmla="*/ 2861506 h 4861367"/>
              <a:gd name="connsiteX142" fmla="*/ 8579203 w 12192000"/>
              <a:gd name="connsiteY142" fmla="*/ 2861506 h 4861367"/>
              <a:gd name="connsiteX143" fmla="*/ 8594370 w 12192000"/>
              <a:gd name="connsiteY143" fmla="*/ 2821229 h 4861367"/>
              <a:gd name="connsiteX144" fmla="*/ 8715980 w 12192000"/>
              <a:gd name="connsiteY144" fmla="*/ 2599099 h 4861367"/>
              <a:gd name="connsiteX145" fmla="*/ 8884475 w 12192000"/>
              <a:gd name="connsiteY145" fmla="*/ 2524377 h 4861367"/>
              <a:gd name="connsiteX146" fmla="*/ 8941866 w 12192000"/>
              <a:gd name="connsiteY146" fmla="*/ 2548465 h 4861367"/>
              <a:gd name="connsiteX147" fmla="*/ 8926226 w 12192000"/>
              <a:gd name="connsiteY147" fmla="*/ 2637826 h 4861367"/>
              <a:gd name="connsiteX148" fmla="*/ 8979720 w 12192000"/>
              <a:gd name="connsiteY148" fmla="*/ 2637826 h 4861367"/>
              <a:gd name="connsiteX149" fmla="*/ 9020679 w 12192000"/>
              <a:gd name="connsiteY149" fmla="*/ 2517563 h 4861367"/>
              <a:gd name="connsiteX150" fmla="*/ 9036545 w 12192000"/>
              <a:gd name="connsiteY150" fmla="*/ 2462486 h 4861367"/>
              <a:gd name="connsiteX151" fmla="*/ 8967035 w 12192000"/>
              <a:gd name="connsiteY151" fmla="*/ 2421388 h 4861367"/>
              <a:gd name="connsiteX152" fmla="*/ 8767996 w 12192000"/>
              <a:gd name="connsiteY152" fmla="*/ 2489113 h 4861367"/>
              <a:gd name="connsiteX153" fmla="*/ 8716803 w 12192000"/>
              <a:gd name="connsiteY153" fmla="*/ 2520440 h 4861367"/>
              <a:gd name="connsiteX154" fmla="*/ 8689262 w 12192000"/>
              <a:gd name="connsiteY154" fmla="*/ 2539783 h 4861367"/>
              <a:gd name="connsiteX155" fmla="*/ 8696829 w 12192000"/>
              <a:gd name="connsiteY155" fmla="*/ 2517563 h 4861367"/>
              <a:gd name="connsiteX156" fmla="*/ 8712695 w 12192000"/>
              <a:gd name="connsiteY156" fmla="*/ 2462486 h 4861367"/>
              <a:gd name="connsiteX157" fmla="*/ 8643185 w 12192000"/>
              <a:gd name="connsiteY157" fmla="*/ 2421388 h 4861367"/>
              <a:gd name="connsiteX158" fmla="*/ 7143966 w 12192000"/>
              <a:gd name="connsiteY158" fmla="*/ 2383572 h 4861367"/>
              <a:gd name="connsiteX159" fmla="*/ 6495469 w 12192000"/>
              <a:gd name="connsiteY159" fmla="*/ 2596942 h 4861367"/>
              <a:gd name="connsiteX160" fmla="*/ 6267823 w 12192000"/>
              <a:gd name="connsiteY160" fmla="*/ 2871695 h 4861367"/>
              <a:gd name="connsiteX161" fmla="*/ 6184025 w 12192000"/>
              <a:gd name="connsiteY161" fmla="*/ 3197238 h 4861367"/>
              <a:gd name="connsiteX162" fmla="*/ 6279798 w 12192000"/>
              <a:gd name="connsiteY162" fmla="*/ 3448425 h 4861367"/>
              <a:gd name="connsiteX163" fmla="*/ 6524611 w 12192000"/>
              <a:gd name="connsiteY163" fmla="*/ 3547027 h 4861367"/>
              <a:gd name="connsiteX164" fmla="*/ 6886518 w 12192000"/>
              <a:gd name="connsiteY164" fmla="*/ 3319965 h 4861367"/>
              <a:gd name="connsiteX165" fmla="*/ 6974949 w 12192000"/>
              <a:gd name="connsiteY165" fmla="*/ 3086430 h 4861367"/>
              <a:gd name="connsiteX166" fmla="*/ 6902220 w 12192000"/>
              <a:gd name="connsiteY166" fmla="*/ 2981127 h 4861367"/>
              <a:gd name="connsiteX167" fmla="*/ 6902535 w 12192000"/>
              <a:gd name="connsiteY167" fmla="*/ 3024299 h 4861367"/>
              <a:gd name="connsiteX168" fmla="*/ 6811879 w 12192000"/>
              <a:gd name="connsiteY168" fmla="*/ 3317187 h 4861367"/>
              <a:gd name="connsiteX169" fmla="*/ 6585408 w 12192000"/>
              <a:gd name="connsiteY169" fmla="*/ 3432773 h 4861367"/>
              <a:gd name="connsiteX170" fmla="*/ 6376734 w 12192000"/>
              <a:gd name="connsiteY170" fmla="*/ 3355261 h 4861367"/>
              <a:gd name="connsiteX171" fmla="*/ 6299888 w 12192000"/>
              <a:gd name="connsiteY171" fmla="*/ 3143607 h 4861367"/>
              <a:gd name="connsiteX172" fmla="*/ 6511574 w 12192000"/>
              <a:gd name="connsiteY172" fmla="*/ 2673216 h 4861367"/>
              <a:gd name="connsiteX173" fmla="*/ 6758410 w 12192000"/>
              <a:gd name="connsiteY173" fmla="*/ 2518865 h 4861367"/>
              <a:gd name="connsiteX174" fmla="*/ 7055384 w 12192000"/>
              <a:gd name="connsiteY174" fmla="*/ 2461618 h 4861367"/>
              <a:gd name="connsiteX175" fmla="*/ 7335807 w 12192000"/>
              <a:gd name="connsiteY175" fmla="*/ 2526684 h 4861367"/>
              <a:gd name="connsiteX176" fmla="*/ 7444032 w 12192000"/>
              <a:gd name="connsiteY176" fmla="*/ 2688956 h 4861367"/>
              <a:gd name="connsiteX177" fmla="*/ 7375471 w 12192000"/>
              <a:gd name="connsiteY177" fmla="*/ 2826028 h 4861367"/>
              <a:gd name="connsiteX178" fmla="*/ 7204562 w 12192000"/>
              <a:gd name="connsiteY178" fmla="*/ 2882425 h 4861367"/>
              <a:gd name="connsiteX179" fmla="*/ 6931148 w 12192000"/>
              <a:gd name="connsiteY179" fmla="*/ 2832678 h 4861367"/>
              <a:gd name="connsiteX180" fmla="*/ 6567255 w 12192000"/>
              <a:gd name="connsiteY180" fmla="*/ 2760126 h 4861367"/>
              <a:gd name="connsiteX181" fmla="*/ 6506356 w 12192000"/>
              <a:gd name="connsiteY181" fmla="*/ 2764350 h 4861367"/>
              <a:gd name="connsiteX182" fmla="*/ 6426889 w 12192000"/>
              <a:gd name="connsiteY182" fmla="*/ 2861556 h 4861367"/>
              <a:gd name="connsiteX183" fmla="*/ 6412318 w 12192000"/>
              <a:gd name="connsiteY183" fmla="*/ 2901258 h 4861367"/>
              <a:gd name="connsiteX184" fmla="*/ 6530985 w 12192000"/>
              <a:gd name="connsiteY184" fmla="*/ 2882425 h 4861367"/>
              <a:gd name="connsiteX185" fmla="*/ 6738409 w 12192000"/>
              <a:gd name="connsiteY185" fmla="*/ 2917514 h 4861367"/>
              <a:gd name="connsiteX186" fmla="*/ 7100643 w 12192000"/>
              <a:gd name="connsiteY186" fmla="*/ 2981391 h 4861367"/>
              <a:gd name="connsiteX187" fmla="*/ 7403657 w 12192000"/>
              <a:gd name="connsiteY187" fmla="*/ 2883142 h 4861367"/>
              <a:gd name="connsiteX188" fmla="*/ 7533343 w 12192000"/>
              <a:gd name="connsiteY188" fmla="*/ 2649392 h 4861367"/>
              <a:gd name="connsiteX189" fmla="*/ 7427223 w 12192000"/>
              <a:gd name="connsiteY189" fmla="*/ 2454478 h 4861367"/>
              <a:gd name="connsiteX190" fmla="*/ 7143966 w 12192000"/>
              <a:gd name="connsiteY190" fmla="*/ 2383572 h 4861367"/>
              <a:gd name="connsiteX191" fmla="*/ 11185130 w 12192000"/>
              <a:gd name="connsiteY191" fmla="*/ 1235103 h 4861367"/>
              <a:gd name="connsiteX192" fmla="*/ 11043966 w 12192000"/>
              <a:gd name="connsiteY192" fmla="*/ 1266099 h 4861367"/>
              <a:gd name="connsiteX193" fmla="*/ 10891953 w 12192000"/>
              <a:gd name="connsiteY193" fmla="*/ 1344630 h 4861367"/>
              <a:gd name="connsiteX194" fmla="*/ 10689011 w 12192000"/>
              <a:gd name="connsiteY194" fmla="*/ 1552883 h 4861367"/>
              <a:gd name="connsiteX195" fmla="*/ 10611549 w 12192000"/>
              <a:gd name="connsiteY195" fmla="*/ 1786897 h 4861367"/>
              <a:gd name="connsiteX196" fmla="*/ 10645424 w 12192000"/>
              <a:gd name="connsiteY196" fmla="*/ 1879539 h 4861367"/>
              <a:gd name="connsiteX197" fmla="*/ 10731699 w 12192000"/>
              <a:gd name="connsiteY197" fmla="*/ 1916601 h 4861367"/>
              <a:gd name="connsiteX198" fmla="*/ 10977166 w 12192000"/>
              <a:gd name="connsiteY198" fmla="*/ 1777669 h 4861367"/>
              <a:gd name="connsiteX199" fmla="*/ 11190058 w 12192000"/>
              <a:gd name="connsiteY199" fmla="*/ 1458431 h 4861367"/>
              <a:gd name="connsiteX200" fmla="*/ 11160275 w 12192000"/>
              <a:gd name="connsiteY200" fmla="*/ 1375481 h 4861367"/>
              <a:gd name="connsiteX201" fmla="*/ 11086516 w 12192000"/>
              <a:gd name="connsiteY201" fmla="*/ 1340506 h 4861367"/>
              <a:gd name="connsiteX202" fmla="*/ 10960476 w 12192000"/>
              <a:gd name="connsiteY202" fmla="*/ 1398720 h 4861367"/>
              <a:gd name="connsiteX203" fmla="*/ 10894769 w 12192000"/>
              <a:gd name="connsiteY203" fmla="*/ 1513081 h 4861367"/>
              <a:gd name="connsiteX204" fmla="*/ 10910195 w 12192000"/>
              <a:gd name="connsiteY204" fmla="*/ 1556831 h 4861367"/>
              <a:gd name="connsiteX205" fmla="*/ 11034996 w 12192000"/>
              <a:gd name="connsiteY205" fmla="*/ 1430622 h 4861367"/>
              <a:gd name="connsiteX206" fmla="*/ 11053998 w 12192000"/>
              <a:gd name="connsiteY206" fmla="*/ 1442295 h 4861367"/>
              <a:gd name="connsiteX207" fmla="*/ 11062931 w 12192000"/>
              <a:gd name="connsiteY207" fmla="*/ 1472876 h 4861367"/>
              <a:gd name="connsiteX208" fmla="*/ 10967743 w 12192000"/>
              <a:gd name="connsiteY208" fmla="*/ 1703312 h 4861367"/>
              <a:gd name="connsiteX209" fmla="*/ 10798858 w 12192000"/>
              <a:gd name="connsiteY209" fmla="*/ 1829704 h 4861367"/>
              <a:gd name="connsiteX210" fmla="*/ 10753951 w 12192000"/>
              <a:gd name="connsiteY210" fmla="*/ 1810104 h 4861367"/>
              <a:gd name="connsiteX211" fmla="*/ 10736262 w 12192000"/>
              <a:gd name="connsiteY211" fmla="*/ 1757428 h 4861367"/>
              <a:gd name="connsiteX212" fmla="*/ 10765524 w 12192000"/>
              <a:gd name="connsiteY212" fmla="*/ 1625354 h 4861367"/>
              <a:gd name="connsiteX213" fmla="*/ 10836372 w 12192000"/>
              <a:gd name="connsiteY213" fmla="*/ 1485058 h 4861367"/>
              <a:gd name="connsiteX214" fmla="*/ 11140374 w 12192000"/>
              <a:gd name="connsiteY214" fmla="*/ 1332460 h 4861367"/>
              <a:gd name="connsiteX215" fmla="*/ 11220972 w 12192000"/>
              <a:gd name="connsiteY215" fmla="*/ 1336659 h 4861367"/>
              <a:gd name="connsiteX216" fmla="*/ 11236725 w 12192000"/>
              <a:gd name="connsiteY216" fmla="*/ 1281934 h 4861367"/>
              <a:gd name="connsiteX217" fmla="*/ 11185130 w 12192000"/>
              <a:gd name="connsiteY217" fmla="*/ 1235103 h 4861367"/>
              <a:gd name="connsiteX218" fmla="*/ 8748579 w 12192000"/>
              <a:gd name="connsiteY218" fmla="*/ 1126482 h 4861367"/>
              <a:gd name="connsiteX219" fmla="*/ 9430342 w 12192000"/>
              <a:gd name="connsiteY219" fmla="*/ 1602593 h 4861367"/>
              <a:gd name="connsiteX220" fmla="*/ 9481195 w 12192000"/>
              <a:gd name="connsiteY220" fmla="*/ 1331681 h 4861367"/>
              <a:gd name="connsiteX221" fmla="*/ 9422987 w 12192000"/>
              <a:gd name="connsiteY221" fmla="*/ 1186048 h 4861367"/>
              <a:gd name="connsiteX222" fmla="*/ 9659012 w 12192000"/>
              <a:gd name="connsiteY222" fmla="*/ 1213756 h 4861367"/>
              <a:gd name="connsiteX223" fmla="*/ 9375723 w 12192000"/>
              <a:gd name="connsiteY223" fmla="*/ 1664868 h 4861367"/>
              <a:gd name="connsiteX224" fmla="*/ 8963094 w 12192000"/>
              <a:gd name="connsiteY224" fmla="*/ 1815221 h 4861367"/>
              <a:gd name="connsiteX225" fmla="*/ 8608346 w 12192000"/>
              <a:gd name="connsiteY225" fmla="*/ 1697184 h 4861367"/>
              <a:gd name="connsiteX226" fmla="*/ 8470615 w 12192000"/>
              <a:gd name="connsiteY226" fmla="*/ 1395131 h 4861367"/>
              <a:gd name="connsiteX227" fmla="*/ 8550390 w 12192000"/>
              <a:gd name="connsiteY227" fmla="*/ 1203692 h 4861367"/>
              <a:gd name="connsiteX228" fmla="*/ 8748579 w 12192000"/>
              <a:gd name="connsiteY228" fmla="*/ 1126482 h 4861367"/>
              <a:gd name="connsiteX229" fmla="*/ 11592148 w 12192000"/>
              <a:gd name="connsiteY229" fmla="*/ 1080557 h 4861367"/>
              <a:gd name="connsiteX230" fmla="*/ 11500298 w 12192000"/>
              <a:gd name="connsiteY230" fmla="*/ 1090275 h 4861367"/>
              <a:gd name="connsiteX231" fmla="*/ 11473872 w 12192000"/>
              <a:gd name="connsiteY231" fmla="*/ 1089231 h 4861367"/>
              <a:gd name="connsiteX232" fmla="*/ 11410968 w 12192000"/>
              <a:gd name="connsiteY232" fmla="*/ 1212348 h 4861367"/>
              <a:gd name="connsiteX233" fmla="*/ 11329898 w 12192000"/>
              <a:gd name="connsiteY233" fmla="*/ 1230276 h 4861367"/>
              <a:gd name="connsiteX234" fmla="*/ 11309468 w 12192000"/>
              <a:gd name="connsiteY234" fmla="*/ 1230276 h 4861367"/>
              <a:gd name="connsiteX235" fmla="*/ 11292509 w 12192000"/>
              <a:gd name="connsiteY235" fmla="*/ 1285793 h 4861367"/>
              <a:gd name="connsiteX236" fmla="*/ 11387465 w 12192000"/>
              <a:gd name="connsiteY236" fmla="*/ 1285793 h 4861367"/>
              <a:gd name="connsiteX237" fmla="*/ 11384924 w 12192000"/>
              <a:gd name="connsiteY237" fmla="*/ 1292004 h 4861367"/>
              <a:gd name="connsiteX238" fmla="*/ 11309544 w 12192000"/>
              <a:gd name="connsiteY238" fmla="*/ 1467860 h 4861367"/>
              <a:gd name="connsiteX239" fmla="*/ 11227500 w 12192000"/>
              <a:gd name="connsiteY239" fmla="*/ 1654930 h 4861367"/>
              <a:gd name="connsiteX240" fmla="*/ 11159976 w 12192000"/>
              <a:gd name="connsiteY240" fmla="*/ 1847506 h 4861367"/>
              <a:gd name="connsiteX241" fmla="*/ 11235231 w 12192000"/>
              <a:gd name="connsiteY241" fmla="*/ 1910164 h 4861367"/>
              <a:gd name="connsiteX242" fmla="*/ 11341351 w 12192000"/>
              <a:gd name="connsiteY242" fmla="*/ 1884109 h 4861367"/>
              <a:gd name="connsiteX243" fmla="*/ 11460394 w 12192000"/>
              <a:gd name="connsiteY243" fmla="*/ 1811249 h 4861367"/>
              <a:gd name="connsiteX244" fmla="*/ 11436156 w 12192000"/>
              <a:gd name="connsiteY244" fmla="*/ 1770767 h 4861367"/>
              <a:gd name="connsiteX245" fmla="*/ 11316257 w 12192000"/>
              <a:gd name="connsiteY245" fmla="*/ 1819244 h 4861367"/>
              <a:gd name="connsiteX246" fmla="*/ 11298368 w 12192000"/>
              <a:gd name="connsiteY246" fmla="*/ 1801417 h 4861367"/>
              <a:gd name="connsiteX247" fmla="*/ 11354451 w 12192000"/>
              <a:gd name="connsiteY247" fmla="*/ 1646481 h 4861367"/>
              <a:gd name="connsiteX248" fmla="*/ 11430297 w 12192000"/>
              <a:gd name="connsiteY248" fmla="*/ 1474246 h 4861367"/>
              <a:gd name="connsiteX249" fmla="*/ 11511398 w 12192000"/>
              <a:gd name="connsiteY249" fmla="*/ 1290156 h 4861367"/>
              <a:gd name="connsiteX250" fmla="*/ 11513460 w 12192000"/>
              <a:gd name="connsiteY250" fmla="*/ 1285793 h 4861367"/>
              <a:gd name="connsiteX251" fmla="*/ 11625011 w 12192000"/>
              <a:gd name="connsiteY251" fmla="*/ 1285793 h 4861367"/>
              <a:gd name="connsiteX252" fmla="*/ 11641053 w 12192000"/>
              <a:gd name="connsiteY252" fmla="*/ 1230276 h 4861367"/>
              <a:gd name="connsiteX253" fmla="*/ 11529816 w 12192000"/>
              <a:gd name="connsiteY253" fmla="*/ 1230276 h 4861367"/>
              <a:gd name="connsiteX254" fmla="*/ 11537712 w 12192000"/>
              <a:gd name="connsiteY254" fmla="*/ 1226051 h 4861367"/>
              <a:gd name="connsiteX255" fmla="*/ 11561372 w 12192000"/>
              <a:gd name="connsiteY255" fmla="*/ 1158880 h 4861367"/>
              <a:gd name="connsiteX256" fmla="*/ 11592148 w 12192000"/>
              <a:gd name="connsiteY256" fmla="*/ 1080557 h 4861367"/>
              <a:gd name="connsiteX257" fmla="*/ 10524085 w 12192000"/>
              <a:gd name="connsiteY257" fmla="*/ 757170 h 4861367"/>
              <a:gd name="connsiteX258" fmla="*/ 10665644 w 12192000"/>
              <a:gd name="connsiteY258" fmla="*/ 794433 h 4861367"/>
              <a:gd name="connsiteX259" fmla="*/ 10718673 w 12192000"/>
              <a:gd name="connsiteY259" fmla="*/ 888622 h 4861367"/>
              <a:gd name="connsiteX260" fmla="*/ 10607059 w 12192000"/>
              <a:gd name="connsiteY260" fmla="*/ 1052559 h 4861367"/>
              <a:gd name="connsiteX261" fmla="*/ 10184782 w 12192000"/>
              <a:gd name="connsiteY261" fmla="*/ 1131310 h 4861367"/>
              <a:gd name="connsiteX262" fmla="*/ 10047183 w 12192000"/>
              <a:gd name="connsiteY262" fmla="*/ 1128608 h 4861367"/>
              <a:gd name="connsiteX263" fmla="*/ 10023300 w 12192000"/>
              <a:gd name="connsiteY263" fmla="*/ 1127027 h 4861367"/>
              <a:gd name="connsiteX264" fmla="*/ 10042268 w 12192000"/>
              <a:gd name="connsiteY264" fmla="*/ 1088619 h 4861367"/>
              <a:gd name="connsiteX265" fmla="*/ 10223767 w 12192000"/>
              <a:gd name="connsiteY265" fmla="*/ 842646 h 4861367"/>
              <a:gd name="connsiteX266" fmla="*/ 10524085 w 12192000"/>
              <a:gd name="connsiteY266" fmla="*/ 757170 h 4861367"/>
              <a:gd name="connsiteX267" fmla="*/ 10584556 w 12192000"/>
              <a:gd name="connsiteY267" fmla="*/ 675905 h 4861367"/>
              <a:gd name="connsiteX268" fmla="*/ 10318490 w 12192000"/>
              <a:gd name="connsiteY268" fmla="*/ 732724 h 4861367"/>
              <a:gd name="connsiteX269" fmla="*/ 10075506 w 12192000"/>
              <a:gd name="connsiteY269" fmla="*/ 907542 h 4861367"/>
              <a:gd name="connsiteX270" fmla="*/ 9918295 w 12192000"/>
              <a:gd name="connsiteY270" fmla="*/ 1117619 h 4861367"/>
              <a:gd name="connsiteX271" fmla="*/ 9800081 w 12192000"/>
              <a:gd name="connsiteY271" fmla="*/ 1107071 h 4861367"/>
              <a:gd name="connsiteX272" fmla="*/ 9872169 w 12192000"/>
              <a:gd name="connsiteY272" fmla="*/ 801046 h 4861367"/>
              <a:gd name="connsiteX273" fmla="*/ 9874230 w 12192000"/>
              <a:gd name="connsiteY273" fmla="*/ 767680 h 4861367"/>
              <a:gd name="connsiteX274" fmla="*/ 9744551 w 12192000"/>
              <a:gd name="connsiteY274" fmla="*/ 813882 h 4861367"/>
              <a:gd name="connsiteX275" fmla="*/ 9662507 w 12192000"/>
              <a:gd name="connsiteY275" fmla="*/ 847788 h 4861367"/>
              <a:gd name="connsiteX276" fmla="*/ 9622729 w 12192000"/>
              <a:gd name="connsiteY276" fmla="*/ 866231 h 4861367"/>
              <a:gd name="connsiteX277" fmla="*/ 9639136 w 12192000"/>
              <a:gd name="connsiteY277" fmla="*/ 916544 h 4861367"/>
              <a:gd name="connsiteX278" fmla="*/ 9722286 w 12192000"/>
              <a:gd name="connsiteY278" fmla="*/ 896366 h 4861367"/>
              <a:gd name="connsiteX279" fmla="*/ 9729817 w 12192000"/>
              <a:gd name="connsiteY279" fmla="*/ 909390 h 4861367"/>
              <a:gd name="connsiteX280" fmla="*/ 9699064 w 12192000"/>
              <a:gd name="connsiteY280" fmla="*/ 1066100 h 4861367"/>
              <a:gd name="connsiteX281" fmla="*/ 9689832 w 12192000"/>
              <a:gd name="connsiteY281" fmla="*/ 1095748 h 4861367"/>
              <a:gd name="connsiteX282" fmla="*/ 9593523 w 12192000"/>
              <a:gd name="connsiteY282" fmla="*/ 1087381 h 4861367"/>
              <a:gd name="connsiteX283" fmla="*/ 9290982 w 12192000"/>
              <a:gd name="connsiteY283" fmla="*/ 1045896 h 4861367"/>
              <a:gd name="connsiteX284" fmla="*/ 9282798 w 12192000"/>
              <a:gd name="connsiteY284" fmla="*/ 1068525 h 4861367"/>
              <a:gd name="connsiteX285" fmla="*/ 9270301 w 12192000"/>
              <a:gd name="connsiteY285" fmla="*/ 1101904 h 4861367"/>
              <a:gd name="connsiteX286" fmla="*/ 9251946 w 12192000"/>
              <a:gd name="connsiteY286" fmla="*/ 1160602 h 4861367"/>
              <a:gd name="connsiteX287" fmla="*/ 9418436 w 12192000"/>
              <a:gd name="connsiteY287" fmla="*/ 1342719 h 4861367"/>
              <a:gd name="connsiteX288" fmla="*/ 9411748 w 12192000"/>
              <a:gd name="connsiteY288" fmla="*/ 1426800 h 4861367"/>
              <a:gd name="connsiteX289" fmla="*/ 9130942 w 12192000"/>
              <a:gd name="connsiteY289" fmla="*/ 1151192 h 4861367"/>
              <a:gd name="connsiteX290" fmla="*/ 8809126 w 12192000"/>
              <a:gd name="connsiteY290" fmla="*/ 1046022 h 4861367"/>
              <a:gd name="connsiteX291" fmla="*/ 8505213 w 12192000"/>
              <a:gd name="connsiteY291" fmla="*/ 1161004 h 4861367"/>
              <a:gd name="connsiteX292" fmla="*/ 8385327 w 12192000"/>
              <a:gd name="connsiteY292" fmla="*/ 1453352 h 4861367"/>
              <a:gd name="connsiteX293" fmla="*/ 8531324 w 12192000"/>
              <a:gd name="connsiteY293" fmla="*/ 1786419 h 4861367"/>
              <a:gd name="connsiteX294" fmla="*/ 8890403 w 12192000"/>
              <a:gd name="connsiteY294" fmla="*/ 1921429 h 4861367"/>
              <a:gd name="connsiteX295" fmla="*/ 9260860 w 12192000"/>
              <a:gd name="connsiteY295" fmla="*/ 1818484 h 4861367"/>
              <a:gd name="connsiteX296" fmla="*/ 9594480 w 12192000"/>
              <a:gd name="connsiteY296" fmla="*/ 1524006 h 4861367"/>
              <a:gd name="connsiteX297" fmla="*/ 9764050 w 12192000"/>
              <a:gd name="connsiteY297" fmla="*/ 1223876 h 4861367"/>
              <a:gd name="connsiteX298" fmla="*/ 9878329 w 12192000"/>
              <a:gd name="connsiteY298" fmla="*/ 1233959 h 4861367"/>
              <a:gd name="connsiteX299" fmla="*/ 9807059 w 12192000"/>
              <a:gd name="connsiteY299" fmla="*/ 1566021 h 4861367"/>
              <a:gd name="connsiteX300" fmla="*/ 9899638 w 12192000"/>
              <a:gd name="connsiteY300" fmla="*/ 1826360 h 4861367"/>
              <a:gd name="connsiteX301" fmla="*/ 10153804 w 12192000"/>
              <a:gd name="connsiteY301" fmla="*/ 1921429 h 4861367"/>
              <a:gd name="connsiteX302" fmla="*/ 10482409 w 12192000"/>
              <a:gd name="connsiteY302" fmla="*/ 1745887 h 4861367"/>
              <a:gd name="connsiteX303" fmla="*/ 10579476 w 12192000"/>
              <a:gd name="connsiteY303" fmla="*/ 1548634 h 4861367"/>
              <a:gd name="connsiteX304" fmla="*/ 10516529 w 12192000"/>
              <a:gd name="connsiteY304" fmla="*/ 1463887 h 4861367"/>
              <a:gd name="connsiteX305" fmla="*/ 10426496 w 12192000"/>
              <a:gd name="connsiteY305" fmla="*/ 1716356 h 4861367"/>
              <a:gd name="connsiteX306" fmla="*/ 10193406 w 12192000"/>
              <a:gd name="connsiteY306" fmla="*/ 1807175 h 4861367"/>
              <a:gd name="connsiteX307" fmla="*/ 9934990 w 12192000"/>
              <a:gd name="connsiteY307" fmla="*/ 1517104 h 4861367"/>
              <a:gd name="connsiteX308" fmla="*/ 9978992 w 12192000"/>
              <a:gd name="connsiteY308" fmla="*/ 1241226 h 4861367"/>
              <a:gd name="connsiteX309" fmla="*/ 10126322 w 12192000"/>
              <a:gd name="connsiteY309" fmla="*/ 1247172 h 4861367"/>
              <a:gd name="connsiteX310" fmla="*/ 10626659 w 12192000"/>
              <a:gd name="connsiteY310" fmla="*/ 1118914 h 4861367"/>
              <a:gd name="connsiteX311" fmla="*/ 10762486 w 12192000"/>
              <a:gd name="connsiteY311" fmla="*/ 980617 h 4861367"/>
              <a:gd name="connsiteX312" fmla="*/ 10813616 w 12192000"/>
              <a:gd name="connsiteY312" fmla="*/ 833280 h 4861367"/>
              <a:gd name="connsiteX313" fmla="*/ 10750128 w 12192000"/>
              <a:gd name="connsiteY313" fmla="*/ 718115 h 4861367"/>
              <a:gd name="connsiteX314" fmla="*/ 10584556 w 12192000"/>
              <a:gd name="connsiteY314" fmla="*/ 675905 h 4861367"/>
              <a:gd name="connsiteX315" fmla="*/ 0 w 12192000"/>
              <a:gd name="connsiteY315" fmla="*/ 0 h 4861367"/>
              <a:gd name="connsiteX316" fmla="*/ 12192000 w 12192000"/>
              <a:gd name="connsiteY316" fmla="*/ 0 h 4861367"/>
              <a:gd name="connsiteX317" fmla="*/ 12192000 w 12192000"/>
              <a:gd name="connsiteY317" fmla="*/ 4861367 h 4861367"/>
              <a:gd name="connsiteX318" fmla="*/ 0 w 12192000"/>
              <a:gd name="connsiteY318" fmla="*/ 4861367 h 486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12192000" h="4861367">
                <a:moveTo>
                  <a:pt x="9467705" y="2929092"/>
                </a:moveTo>
                <a:cubicBezTo>
                  <a:pt x="9489538" y="2929092"/>
                  <a:pt x="9500455" y="2936321"/>
                  <a:pt x="9500455" y="2950779"/>
                </a:cubicBezTo>
                <a:cubicBezTo>
                  <a:pt x="9500455" y="2980415"/>
                  <a:pt x="9480172" y="3009018"/>
                  <a:pt x="9439607" y="3036588"/>
                </a:cubicBezTo>
                <a:cubicBezTo>
                  <a:pt x="9399042" y="3064159"/>
                  <a:pt x="9354030" y="3077944"/>
                  <a:pt x="9304572" y="3077944"/>
                </a:cubicBezTo>
                <a:cubicBezTo>
                  <a:pt x="9298102" y="3077944"/>
                  <a:pt x="9289126" y="3077570"/>
                  <a:pt x="9277646" y="3076822"/>
                </a:cubicBezTo>
                <a:lnTo>
                  <a:pt x="9267173" y="3076052"/>
                </a:lnTo>
                <a:lnTo>
                  <a:pt x="9271724" y="3069116"/>
                </a:lnTo>
                <a:cubicBezTo>
                  <a:pt x="9281220" y="3055856"/>
                  <a:pt x="9291168" y="3043126"/>
                  <a:pt x="9301568" y="3030925"/>
                </a:cubicBezTo>
                <a:cubicBezTo>
                  <a:pt x="9359348" y="2963036"/>
                  <a:pt x="9414727" y="2929092"/>
                  <a:pt x="9467705" y="2929092"/>
                </a:cubicBezTo>
                <a:close/>
                <a:moveTo>
                  <a:pt x="8981930" y="2929092"/>
                </a:moveTo>
                <a:cubicBezTo>
                  <a:pt x="9003763" y="2929092"/>
                  <a:pt x="9014680" y="2936321"/>
                  <a:pt x="9014680" y="2950779"/>
                </a:cubicBezTo>
                <a:cubicBezTo>
                  <a:pt x="9014680" y="2980415"/>
                  <a:pt x="8994397" y="3009018"/>
                  <a:pt x="8953832" y="3036588"/>
                </a:cubicBezTo>
                <a:cubicBezTo>
                  <a:pt x="8913267" y="3064159"/>
                  <a:pt x="8868255" y="3077944"/>
                  <a:pt x="8818797" y="3077944"/>
                </a:cubicBezTo>
                <a:cubicBezTo>
                  <a:pt x="8812327" y="3077944"/>
                  <a:pt x="8803352" y="3077570"/>
                  <a:pt x="8791871" y="3076822"/>
                </a:cubicBezTo>
                <a:lnTo>
                  <a:pt x="8781398" y="3076052"/>
                </a:lnTo>
                <a:lnTo>
                  <a:pt x="8785949" y="3069116"/>
                </a:lnTo>
                <a:cubicBezTo>
                  <a:pt x="8795446" y="3055856"/>
                  <a:pt x="8805394" y="3043126"/>
                  <a:pt x="8815792" y="3030925"/>
                </a:cubicBezTo>
                <a:cubicBezTo>
                  <a:pt x="8873573" y="2963036"/>
                  <a:pt x="8928952" y="2929092"/>
                  <a:pt x="8981930" y="2929092"/>
                </a:cubicBezTo>
                <a:close/>
                <a:moveTo>
                  <a:pt x="7923051" y="2847827"/>
                </a:moveTo>
                <a:cubicBezTo>
                  <a:pt x="7884120" y="2847827"/>
                  <a:pt x="7837065" y="2858159"/>
                  <a:pt x="7781887" y="2878824"/>
                </a:cubicBezTo>
                <a:cubicBezTo>
                  <a:pt x="7726709" y="2899488"/>
                  <a:pt x="7676038" y="2925664"/>
                  <a:pt x="7629874" y="2957354"/>
                </a:cubicBezTo>
                <a:cubicBezTo>
                  <a:pt x="7546221" y="3015310"/>
                  <a:pt x="7478573" y="3084728"/>
                  <a:pt x="7426932" y="3165608"/>
                </a:cubicBezTo>
                <a:cubicBezTo>
                  <a:pt x="7375291" y="3246487"/>
                  <a:pt x="7349470" y="3324491"/>
                  <a:pt x="7349470" y="3399621"/>
                </a:cubicBezTo>
                <a:cubicBezTo>
                  <a:pt x="7349470" y="3436675"/>
                  <a:pt x="7360762" y="3467555"/>
                  <a:pt x="7383345" y="3492263"/>
                </a:cubicBezTo>
                <a:cubicBezTo>
                  <a:pt x="7405929" y="3516971"/>
                  <a:pt x="7434687" y="3529325"/>
                  <a:pt x="7469620" y="3529325"/>
                </a:cubicBezTo>
                <a:cubicBezTo>
                  <a:pt x="7542839" y="3529325"/>
                  <a:pt x="7624661" y="3483015"/>
                  <a:pt x="7715086" y="3390393"/>
                </a:cubicBezTo>
                <a:cubicBezTo>
                  <a:pt x="7857015" y="3277632"/>
                  <a:pt x="7927979" y="3171219"/>
                  <a:pt x="7927979" y="3071155"/>
                </a:cubicBezTo>
                <a:cubicBezTo>
                  <a:pt x="7927979" y="3039172"/>
                  <a:pt x="7918052" y="3011522"/>
                  <a:pt x="7898196" y="2988205"/>
                </a:cubicBezTo>
                <a:cubicBezTo>
                  <a:pt x="7878341" y="2964889"/>
                  <a:pt x="7853754" y="2953230"/>
                  <a:pt x="7824437" y="2953230"/>
                </a:cubicBezTo>
                <a:cubicBezTo>
                  <a:pt x="7784215" y="2953230"/>
                  <a:pt x="7742202" y="2972635"/>
                  <a:pt x="7698397" y="3011444"/>
                </a:cubicBezTo>
                <a:cubicBezTo>
                  <a:pt x="7654592" y="3050254"/>
                  <a:pt x="7632690" y="3088374"/>
                  <a:pt x="7632690" y="3125805"/>
                </a:cubicBezTo>
                <a:cubicBezTo>
                  <a:pt x="7632690" y="3135703"/>
                  <a:pt x="7637832" y="3150287"/>
                  <a:pt x="7648116" y="3169555"/>
                </a:cubicBezTo>
                <a:cubicBezTo>
                  <a:pt x="7696786" y="3085416"/>
                  <a:pt x="7738386" y="3043346"/>
                  <a:pt x="7772917" y="3043346"/>
                </a:cubicBezTo>
                <a:cubicBezTo>
                  <a:pt x="7779630" y="3043346"/>
                  <a:pt x="7785965" y="3047237"/>
                  <a:pt x="7791920" y="3055019"/>
                </a:cubicBezTo>
                <a:cubicBezTo>
                  <a:pt x="7797875" y="3062801"/>
                  <a:pt x="7800852" y="3072995"/>
                  <a:pt x="7800852" y="3085600"/>
                </a:cubicBezTo>
                <a:cubicBezTo>
                  <a:pt x="7800852" y="3154963"/>
                  <a:pt x="7769123" y="3231776"/>
                  <a:pt x="7705664" y="3316037"/>
                </a:cubicBezTo>
                <a:cubicBezTo>
                  <a:pt x="7642205" y="3400298"/>
                  <a:pt x="7585910" y="3442428"/>
                  <a:pt x="7536779" y="3442428"/>
                </a:cubicBezTo>
                <a:cubicBezTo>
                  <a:pt x="7518634" y="3442428"/>
                  <a:pt x="7503665" y="3435895"/>
                  <a:pt x="7491872" y="3422829"/>
                </a:cubicBezTo>
                <a:cubicBezTo>
                  <a:pt x="7480080" y="3409762"/>
                  <a:pt x="7474184" y="3392204"/>
                  <a:pt x="7474184" y="3370152"/>
                </a:cubicBezTo>
                <a:cubicBezTo>
                  <a:pt x="7474184" y="3335278"/>
                  <a:pt x="7483937" y="3291253"/>
                  <a:pt x="7503445" y="3238078"/>
                </a:cubicBezTo>
                <a:cubicBezTo>
                  <a:pt x="7522952" y="3184903"/>
                  <a:pt x="7546568" y="3138138"/>
                  <a:pt x="7574294" y="3097782"/>
                </a:cubicBezTo>
                <a:cubicBezTo>
                  <a:pt x="7644747" y="2996050"/>
                  <a:pt x="7746080" y="2945184"/>
                  <a:pt x="7878295" y="2945184"/>
                </a:cubicBezTo>
                <a:cubicBezTo>
                  <a:pt x="7895527" y="2945184"/>
                  <a:pt x="7922393" y="2946584"/>
                  <a:pt x="7958893" y="2949383"/>
                </a:cubicBezTo>
                <a:cubicBezTo>
                  <a:pt x="7969395" y="2922303"/>
                  <a:pt x="7974646" y="2904062"/>
                  <a:pt x="7974646" y="2894658"/>
                </a:cubicBezTo>
                <a:cubicBezTo>
                  <a:pt x="7974646" y="2863438"/>
                  <a:pt x="7957448" y="2847827"/>
                  <a:pt x="7923051" y="2847827"/>
                </a:cubicBezTo>
                <a:close/>
                <a:moveTo>
                  <a:pt x="9550780" y="2837368"/>
                </a:moveTo>
                <a:cubicBezTo>
                  <a:pt x="9475634" y="2837368"/>
                  <a:pt x="9390849" y="2872665"/>
                  <a:pt x="9296426" y="2943261"/>
                </a:cubicBezTo>
                <a:cubicBezTo>
                  <a:pt x="9219536" y="3000840"/>
                  <a:pt x="9156406" y="3074178"/>
                  <a:pt x="9107036" y="3163275"/>
                </a:cubicBezTo>
                <a:cubicBezTo>
                  <a:pt x="9057666" y="3252373"/>
                  <a:pt x="9032981" y="3337780"/>
                  <a:pt x="9032981" y="3419497"/>
                </a:cubicBezTo>
                <a:cubicBezTo>
                  <a:pt x="9032981" y="3500226"/>
                  <a:pt x="9069130" y="3540590"/>
                  <a:pt x="9141426" y="3540590"/>
                </a:cubicBezTo>
                <a:cubicBezTo>
                  <a:pt x="9217545" y="3540590"/>
                  <a:pt x="9308155" y="3491006"/>
                  <a:pt x="9413256" y="3391839"/>
                </a:cubicBezTo>
                <a:cubicBezTo>
                  <a:pt x="9486944" y="3322585"/>
                  <a:pt x="9523788" y="3260492"/>
                  <a:pt x="9523788" y="3205561"/>
                </a:cubicBezTo>
                <a:cubicBezTo>
                  <a:pt x="9523788" y="3191858"/>
                  <a:pt x="9513865" y="3173335"/>
                  <a:pt x="9494018" y="3149993"/>
                </a:cubicBezTo>
                <a:cubicBezTo>
                  <a:pt x="9450444" y="3240947"/>
                  <a:pt x="9403222" y="3312424"/>
                  <a:pt x="9352352" y="3364426"/>
                </a:cubicBezTo>
                <a:cubicBezTo>
                  <a:pt x="9301482" y="3416428"/>
                  <a:pt x="9253564" y="3442428"/>
                  <a:pt x="9208598" y="3442428"/>
                </a:cubicBezTo>
                <a:cubicBezTo>
                  <a:pt x="9174662" y="3442428"/>
                  <a:pt x="9157694" y="3420687"/>
                  <a:pt x="9157694" y="3377205"/>
                </a:cubicBezTo>
                <a:cubicBezTo>
                  <a:pt x="9157694" y="3326641"/>
                  <a:pt x="9171274" y="3268488"/>
                  <a:pt x="9198434" y="3202745"/>
                </a:cubicBezTo>
                <a:cubicBezTo>
                  <a:pt x="9212014" y="3169874"/>
                  <a:pt x="9227398" y="3139120"/>
                  <a:pt x="9244587" y="3110483"/>
                </a:cubicBezTo>
                <a:lnTo>
                  <a:pt x="9247384" y="3106218"/>
                </a:lnTo>
                <a:lnTo>
                  <a:pt x="9253904" y="3117866"/>
                </a:lnTo>
                <a:cubicBezTo>
                  <a:pt x="9266374" y="3136845"/>
                  <a:pt x="9282760" y="3146335"/>
                  <a:pt x="9303064" y="3146335"/>
                </a:cubicBezTo>
                <a:cubicBezTo>
                  <a:pt x="9328769" y="3146335"/>
                  <a:pt x="9363727" y="3137388"/>
                  <a:pt x="9407938" y="3119494"/>
                </a:cubicBezTo>
                <a:cubicBezTo>
                  <a:pt x="9452150" y="3101600"/>
                  <a:pt x="9491194" y="3079297"/>
                  <a:pt x="9525071" y="3052586"/>
                </a:cubicBezTo>
                <a:cubicBezTo>
                  <a:pt x="9552192" y="3033980"/>
                  <a:pt x="9576460" y="3009605"/>
                  <a:pt x="9597875" y="2979462"/>
                </a:cubicBezTo>
                <a:cubicBezTo>
                  <a:pt x="9619289" y="2949318"/>
                  <a:pt x="9629996" y="2922563"/>
                  <a:pt x="9629996" y="2899196"/>
                </a:cubicBezTo>
                <a:cubicBezTo>
                  <a:pt x="9629996" y="2857977"/>
                  <a:pt x="9603590" y="2837368"/>
                  <a:pt x="9550780" y="2837368"/>
                </a:cubicBezTo>
                <a:close/>
                <a:moveTo>
                  <a:pt x="9065005" y="2837368"/>
                </a:moveTo>
                <a:cubicBezTo>
                  <a:pt x="8989859" y="2837368"/>
                  <a:pt x="8905074" y="2872665"/>
                  <a:pt x="8810650" y="2943261"/>
                </a:cubicBezTo>
                <a:cubicBezTo>
                  <a:pt x="8733760" y="3000840"/>
                  <a:pt x="8670631" y="3074178"/>
                  <a:pt x="8621261" y="3163276"/>
                </a:cubicBezTo>
                <a:cubicBezTo>
                  <a:pt x="8571891" y="3252373"/>
                  <a:pt x="8547206" y="3337780"/>
                  <a:pt x="8547206" y="3419497"/>
                </a:cubicBezTo>
                <a:cubicBezTo>
                  <a:pt x="8547206" y="3500226"/>
                  <a:pt x="8583355" y="3540590"/>
                  <a:pt x="8655652" y="3540590"/>
                </a:cubicBezTo>
                <a:cubicBezTo>
                  <a:pt x="8731770" y="3540590"/>
                  <a:pt x="8822380" y="3491006"/>
                  <a:pt x="8927481" y="3391839"/>
                </a:cubicBezTo>
                <a:cubicBezTo>
                  <a:pt x="9001170" y="3322585"/>
                  <a:pt x="9038014" y="3260492"/>
                  <a:pt x="9038014" y="3205561"/>
                </a:cubicBezTo>
                <a:cubicBezTo>
                  <a:pt x="9038014" y="3191858"/>
                  <a:pt x="9028090" y="3173335"/>
                  <a:pt x="9008243" y="3149993"/>
                </a:cubicBezTo>
                <a:cubicBezTo>
                  <a:pt x="8964669" y="3240947"/>
                  <a:pt x="8917447" y="3312424"/>
                  <a:pt x="8866576" y="3364426"/>
                </a:cubicBezTo>
                <a:cubicBezTo>
                  <a:pt x="8815706" y="3416428"/>
                  <a:pt x="8767789" y="3442428"/>
                  <a:pt x="8722823" y="3442428"/>
                </a:cubicBezTo>
                <a:cubicBezTo>
                  <a:pt x="8688888" y="3442428"/>
                  <a:pt x="8671920" y="3420687"/>
                  <a:pt x="8671920" y="3377205"/>
                </a:cubicBezTo>
                <a:cubicBezTo>
                  <a:pt x="8671920" y="3326641"/>
                  <a:pt x="8685499" y="3268488"/>
                  <a:pt x="8712659" y="3202745"/>
                </a:cubicBezTo>
                <a:cubicBezTo>
                  <a:pt x="8726239" y="3169874"/>
                  <a:pt x="8741623" y="3139120"/>
                  <a:pt x="8758812" y="3110483"/>
                </a:cubicBezTo>
                <a:lnTo>
                  <a:pt x="8761610" y="3106218"/>
                </a:lnTo>
                <a:lnTo>
                  <a:pt x="8768130" y="3117866"/>
                </a:lnTo>
                <a:cubicBezTo>
                  <a:pt x="8780598" y="3136845"/>
                  <a:pt x="8796984" y="3146335"/>
                  <a:pt x="8817288" y="3146335"/>
                </a:cubicBezTo>
                <a:cubicBezTo>
                  <a:pt x="8842994" y="3146335"/>
                  <a:pt x="8877952" y="3137388"/>
                  <a:pt x="8922163" y="3119494"/>
                </a:cubicBezTo>
                <a:cubicBezTo>
                  <a:pt x="8966374" y="3101600"/>
                  <a:pt x="9005419" y="3079297"/>
                  <a:pt x="9039296" y="3052586"/>
                </a:cubicBezTo>
                <a:cubicBezTo>
                  <a:pt x="9066418" y="3033980"/>
                  <a:pt x="9090686" y="3009605"/>
                  <a:pt x="9112100" y="2979462"/>
                </a:cubicBezTo>
                <a:cubicBezTo>
                  <a:pt x="9133514" y="2949318"/>
                  <a:pt x="9144221" y="2922563"/>
                  <a:pt x="9144221" y="2899196"/>
                </a:cubicBezTo>
                <a:cubicBezTo>
                  <a:pt x="9144221" y="2857977"/>
                  <a:pt x="9117816" y="2837368"/>
                  <a:pt x="9065005" y="2837368"/>
                </a:cubicBezTo>
                <a:close/>
                <a:moveTo>
                  <a:pt x="8560625" y="2524377"/>
                </a:moveTo>
                <a:cubicBezTo>
                  <a:pt x="8598886" y="2524377"/>
                  <a:pt x="8618016" y="2532407"/>
                  <a:pt x="8618016" y="2548465"/>
                </a:cubicBezTo>
                <a:cubicBezTo>
                  <a:pt x="8618016" y="2556042"/>
                  <a:pt x="8616712" y="2567277"/>
                  <a:pt x="8614106" y="2582170"/>
                </a:cubicBezTo>
                <a:lnTo>
                  <a:pt x="8609251" y="2607088"/>
                </a:lnTo>
                <a:lnTo>
                  <a:pt x="8599344" y="2616812"/>
                </a:lnTo>
                <a:cubicBezTo>
                  <a:pt x="8559182" y="2660441"/>
                  <a:pt x="8523158" y="2718714"/>
                  <a:pt x="8491276" y="2791631"/>
                </a:cubicBezTo>
                <a:cubicBezTo>
                  <a:pt x="8470482" y="2838725"/>
                  <a:pt x="8445678" y="2862273"/>
                  <a:pt x="8416863" y="2862273"/>
                </a:cubicBezTo>
                <a:lnTo>
                  <a:pt x="8394736" y="2863844"/>
                </a:lnTo>
                <a:cubicBezTo>
                  <a:pt x="8393718" y="2863844"/>
                  <a:pt x="8391315" y="2863844"/>
                  <a:pt x="8387527" y="2863844"/>
                </a:cubicBezTo>
                <a:lnTo>
                  <a:pt x="8374561" y="2863844"/>
                </a:lnTo>
                <a:lnTo>
                  <a:pt x="8375026" y="2861506"/>
                </a:lnTo>
                <a:lnTo>
                  <a:pt x="8255353" y="2861506"/>
                </a:lnTo>
                <a:lnTo>
                  <a:pt x="8270520" y="2821229"/>
                </a:lnTo>
                <a:cubicBezTo>
                  <a:pt x="8311453" y="2716729"/>
                  <a:pt x="8351990" y="2642686"/>
                  <a:pt x="8392130" y="2599099"/>
                </a:cubicBezTo>
                <a:cubicBezTo>
                  <a:pt x="8438005" y="2549284"/>
                  <a:pt x="8494170" y="2524377"/>
                  <a:pt x="8560625" y="2524377"/>
                </a:cubicBezTo>
                <a:close/>
                <a:moveTo>
                  <a:pt x="8643185" y="2421388"/>
                </a:moveTo>
                <a:cubicBezTo>
                  <a:pt x="8589956" y="2421388"/>
                  <a:pt x="8523609" y="2443963"/>
                  <a:pt x="8444146" y="2489113"/>
                </a:cubicBezTo>
                <a:cubicBezTo>
                  <a:pt x="8371875" y="2530617"/>
                  <a:pt x="8315657" y="2573184"/>
                  <a:pt x="8275494" y="2616812"/>
                </a:cubicBezTo>
                <a:cubicBezTo>
                  <a:pt x="8235332" y="2660441"/>
                  <a:pt x="8199309" y="2718714"/>
                  <a:pt x="8167426" y="2791631"/>
                </a:cubicBezTo>
                <a:cubicBezTo>
                  <a:pt x="8146632" y="2838725"/>
                  <a:pt x="8121828" y="2862273"/>
                  <a:pt x="8093013" y="2862273"/>
                </a:cubicBezTo>
                <a:lnTo>
                  <a:pt x="8070887" y="2863844"/>
                </a:lnTo>
                <a:cubicBezTo>
                  <a:pt x="8068850" y="2863844"/>
                  <a:pt x="8061273" y="2863844"/>
                  <a:pt x="8048157" y="2863844"/>
                </a:cubicBezTo>
                <a:lnTo>
                  <a:pt x="8034378" y="2917828"/>
                </a:lnTo>
                <a:lnTo>
                  <a:pt x="8115912" y="2917828"/>
                </a:lnTo>
                <a:lnTo>
                  <a:pt x="8040651" y="3144487"/>
                </a:lnTo>
                <a:cubicBezTo>
                  <a:pt x="7935868" y="3459966"/>
                  <a:pt x="7857483" y="3659432"/>
                  <a:pt x="7805494" y="3742884"/>
                </a:cubicBezTo>
                <a:cubicBezTo>
                  <a:pt x="7753505" y="3826337"/>
                  <a:pt x="7684485" y="3868063"/>
                  <a:pt x="7598434" y="3868063"/>
                </a:cubicBezTo>
                <a:cubicBezTo>
                  <a:pt x="7573416" y="3868063"/>
                  <a:pt x="7542200" y="3864610"/>
                  <a:pt x="7504786" y="3857704"/>
                </a:cubicBezTo>
                <a:cubicBezTo>
                  <a:pt x="7499196" y="3877022"/>
                  <a:pt x="7496401" y="3890005"/>
                  <a:pt x="7496401" y="3896651"/>
                </a:cubicBezTo>
                <a:cubicBezTo>
                  <a:pt x="7496401" y="3918811"/>
                  <a:pt x="7505394" y="3936752"/>
                  <a:pt x="7523380" y="3950472"/>
                </a:cubicBezTo>
                <a:cubicBezTo>
                  <a:pt x="7541366" y="3964192"/>
                  <a:pt x="7562977" y="3971052"/>
                  <a:pt x="7588213" y="3971052"/>
                </a:cubicBezTo>
                <a:cubicBezTo>
                  <a:pt x="7631385" y="3971052"/>
                  <a:pt x="7676694" y="3953854"/>
                  <a:pt x="7724141" y="3919457"/>
                </a:cubicBezTo>
                <a:cubicBezTo>
                  <a:pt x="7771587" y="3885060"/>
                  <a:pt x="7813950" y="3838242"/>
                  <a:pt x="7851230" y="3779003"/>
                </a:cubicBezTo>
                <a:cubicBezTo>
                  <a:pt x="7879743" y="3735982"/>
                  <a:pt x="7916554" y="3659185"/>
                  <a:pt x="7961662" y="3548611"/>
                </a:cubicBezTo>
                <a:cubicBezTo>
                  <a:pt x="7968107" y="3537673"/>
                  <a:pt x="7973341" y="3530811"/>
                  <a:pt x="7977364" y="3528024"/>
                </a:cubicBezTo>
                <a:cubicBezTo>
                  <a:pt x="7981387" y="3525237"/>
                  <a:pt x="7995853" y="3523844"/>
                  <a:pt x="8020762" y="3523844"/>
                </a:cubicBezTo>
                <a:lnTo>
                  <a:pt x="8235340" y="2917828"/>
                </a:lnTo>
                <a:lnTo>
                  <a:pt x="8358228" y="2917828"/>
                </a:lnTo>
                <a:lnTo>
                  <a:pt x="8363825" y="2917828"/>
                </a:lnTo>
                <a:lnTo>
                  <a:pt x="8439761" y="2917828"/>
                </a:lnTo>
                <a:lnTo>
                  <a:pt x="8364501" y="3144487"/>
                </a:lnTo>
                <a:cubicBezTo>
                  <a:pt x="8259719" y="3459966"/>
                  <a:pt x="8181333" y="3659432"/>
                  <a:pt x="8129344" y="3742884"/>
                </a:cubicBezTo>
                <a:cubicBezTo>
                  <a:pt x="8077355" y="3826337"/>
                  <a:pt x="8008335" y="3868063"/>
                  <a:pt x="7922284" y="3868063"/>
                </a:cubicBezTo>
                <a:cubicBezTo>
                  <a:pt x="7897266" y="3868063"/>
                  <a:pt x="7866050" y="3864610"/>
                  <a:pt x="7828636" y="3857704"/>
                </a:cubicBezTo>
                <a:cubicBezTo>
                  <a:pt x="7823046" y="3877022"/>
                  <a:pt x="7820251" y="3890005"/>
                  <a:pt x="7820251" y="3896651"/>
                </a:cubicBezTo>
                <a:cubicBezTo>
                  <a:pt x="7820251" y="3918811"/>
                  <a:pt x="7829244" y="3936752"/>
                  <a:pt x="7847230" y="3950472"/>
                </a:cubicBezTo>
                <a:cubicBezTo>
                  <a:pt x="7865216" y="3964192"/>
                  <a:pt x="7886827" y="3971052"/>
                  <a:pt x="7912063" y="3971052"/>
                </a:cubicBezTo>
                <a:cubicBezTo>
                  <a:pt x="7955235" y="3971052"/>
                  <a:pt x="8000544" y="3953854"/>
                  <a:pt x="8047991" y="3919457"/>
                </a:cubicBezTo>
                <a:cubicBezTo>
                  <a:pt x="8095437" y="3885060"/>
                  <a:pt x="8137800" y="3838242"/>
                  <a:pt x="8175080" y="3779003"/>
                </a:cubicBezTo>
                <a:cubicBezTo>
                  <a:pt x="8203593" y="3735982"/>
                  <a:pt x="8240404" y="3659185"/>
                  <a:pt x="8285512" y="3548611"/>
                </a:cubicBezTo>
                <a:cubicBezTo>
                  <a:pt x="8291957" y="3537673"/>
                  <a:pt x="8297191" y="3530811"/>
                  <a:pt x="8301214" y="3528024"/>
                </a:cubicBezTo>
                <a:cubicBezTo>
                  <a:pt x="8305237" y="3525237"/>
                  <a:pt x="8319703" y="3523844"/>
                  <a:pt x="8344612" y="3523844"/>
                </a:cubicBezTo>
                <a:lnTo>
                  <a:pt x="8559190" y="2917828"/>
                </a:lnTo>
                <a:lnTo>
                  <a:pt x="8687674" y="2917828"/>
                </a:lnTo>
                <a:lnTo>
                  <a:pt x="8698876" y="2861506"/>
                </a:lnTo>
                <a:lnTo>
                  <a:pt x="8579203" y="2861506"/>
                </a:lnTo>
                <a:lnTo>
                  <a:pt x="8594370" y="2821229"/>
                </a:lnTo>
                <a:cubicBezTo>
                  <a:pt x="8635303" y="2716729"/>
                  <a:pt x="8675840" y="2642686"/>
                  <a:pt x="8715980" y="2599099"/>
                </a:cubicBezTo>
                <a:cubicBezTo>
                  <a:pt x="8761855" y="2549284"/>
                  <a:pt x="8818020" y="2524377"/>
                  <a:pt x="8884475" y="2524377"/>
                </a:cubicBezTo>
                <a:cubicBezTo>
                  <a:pt x="8922736" y="2524377"/>
                  <a:pt x="8941866" y="2532407"/>
                  <a:pt x="8941866" y="2548465"/>
                </a:cubicBezTo>
                <a:cubicBezTo>
                  <a:pt x="8941866" y="2563619"/>
                  <a:pt x="8936653" y="2593406"/>
                  <a:pt x="8926226" y="2637826"/>
                </a:cubicBezTo>
                <a:lnTo>
                  <a:pt x="8979720" y="2637826"/>
                </a:lnTo>
                <a:lnTo>
                  <a:pt x="9020679" y="2517563"/>
                </a:lnTo>
                <a:cubicBezTo>
                  <a:pt x="9030620" y="2488514"/>
                  <a:pt x="9035908" y="2470155"/>
                  <a:pt x="9036545" y="2462486"/>
                </a:cubicBezTo>
                <a:cubicBezTo>
                  <a:pt x="9037777" y="2435087"/>
                  <a:pt x="9014607" y="2421388"/>
                  <a:pt x="8967035" y="2421388"/>
                </a:cubicBezTo>
                <a:cubicBezTo>
                  <a:pt x="8913806" y="2421388"/>
                  <a:pt x="8847459" y="2443963"/>
                  <a:pt x="8767996" y="2489113"/>
                </a:cubicBezTo>
                <a:cubicBezTo>
                  <a:pt x="8749928" y="2499489"/>
                  <a:pt x="8732864" y="2509932"/>
                  <a:pt x="8716803" y="2520440"/>
                </a:cubicBezTo>
                <a:lnTo>
                  <a:pt x="8689262" y="2539783"/>
                </a:lnTo>
                <a:lnTo>
                  <a:pt x="8696829" y="2517563"/>
                </a:lnTo>
                <a:cubicBezTo>
                  <a:pt x="8706770" y="2488514"/>
                  <a:pt x="8712058" y="2470155"/>
                  <a:pt x="8712695" y="2462486"/>
                </a:cubicBezTo>
                <a:cubicBezTo>
                  <a:pt x="8713927" y="2435087"/>
                  <a:pt x="8690757" y="2421388"/>
                  <a:pt x="8643185" y="2421388"/>
                </a:cubicBezTo>
                <a:close/>
                <a:moveTo>
                  <a:pt x="7143966" y="2383572"/>
                </a:moveTo>
                <a:cubicBezTo>
                  <a:pt x="6892444" y="2383572"/>
                  <a:pt x="6676278" y="2454695"/>
                  <a:pt x="6495469" y="2596942"/>
                </a:cubicBezTo>
                <a:cubicBezTo>
                  <a:pt x="6399570" y="2672449"/>
                  <a:pt x="6323689" y="2764034"/>
                  <a:pt x="6267823" y="2871695"/>
                </a:cubicBezTo>
                <a:cubicBezTo>
                  <a:pt x="6211958" y="2979357"/>
                  <a:pt x="6184025" y="3087871"/>
                  <a:pt x="6184025" y="3197238"/>
                </a:cubicBezTo>
                <a:cubicBezTo>
                  <a:pt x="6184025" y="3298962"/>
                  <a:pt x="6215949" y="3382691"/>
                  <a:pt x="6279798" y="3448425"/>
                </a:cubicBezTo>
                <a:cubicBezTo>
                  <a:pt x="6343646" y="3514159"/>
                  <a:pt x="6425251" y="3547027"/>
                  <a:pt x="6524611" y="3547027"/>
                </a:cubicBezTo>
                <a:cubicBezTo>
                  <a:pt x="6661158" y="3547027"/>
                  <a:pt x="6781794" y="3471340"/>
                  <a:pt x="6886518" y="3319965"/>
                </a:cubicBezTo>
                <a:cubicBezTo>
                  <a:pt x="6945472" y="3235348"/>
                  <a:pt x="6974949" y="3157503"/>
                  <a:pt x="6974949" y="3086430"/>
                </a:cubicBezTo>
                <a:cubicBezTo>
                  <a:pt x="6974949" y="3037584"/>
                  <a:pt x="6950706" y="3002483"/>
                  <a:pt x="6902220" y="2981127"/>
                </a:cubicBezTo>
                <a:lnTo>
                  <a:pt x="6902535" y="3024299"/>
                </a:lnTo>
                <a:cubicBezTo>
                  <a:pt x="6902535" y="3142500"/>
                  <a:pt x="6872316" y="3240130"/>
                  <a:pt x="6811879" y="3317187"/>
                </a:cubicBezTo>
                <a:cubicBezTo>
                  <a:pt x="6751441" y="3394244"/>
                  <a:pt x="6675951" y="3432773"/>
                  <a:pt x="6585408" y="3432773"/>
                </a:cubicBezTo>
                <a:cubicBezTo>
                  <a:pt x="6497522" y="3432773"/>
                  <a:pt x="6427964" y="3406936"/>
                  <a:pt x="6376734" y="3355261"/>
                </a:cubicBezTo>
                <a:cubicBezTo>
                  <a:pt x="6325503" y="3303586"/>
                  <a:pt x="6299888" y="3233035"/>
                  <a:pt x="6299888" y="3143607"/>
                </a:cubicBezTo>
                <a:cubicBezTo>
                  <a:pt x="6299888" y="2967516"/>
                  <a:pt x="6370450" y="2810719"/>
                  <a:pt x="6511574" y="2673216"/>
                </a:cubicBezTo>
                <a:cubicBezTo>
                  <a:pt x="6577869" y="2608479"/>
                  <a:pt x="6660148" y="2557029"/>
                  <a:pt x="6758410" y="2518865"/>
                </a:cubicBezTo>
                <a:cubicBezTo>
                  <a:pt x="6856672" y="2480701"/>
                  <a:pt x="6955664" y="2461618"/>
                  <a:pt x="7055384" y="2461618"/>
                </a:cubicBezTo>
                <a:cubicBezTo>
                  <a:pt x="7170182" y="2461618"/>
                  <a:pt x="7263656" y="2483307"/>
                  <a:pt x="7335807" y="2526684"/>
                </a:cubicBezTo>
                <a:cubicBezTo>
                  <a:pt x="7407957" y="2570062"/>
                  <a:pt x="7444032" y="2624152"/>
                  <a:pt x="7444032" y="2688956"/>
                </a:cubicBezTo>
                <a:cubicBezTo>
                  <a:pt x="7444032" y="2742739"/>
                  <a:pt x="7421178" y="2788429"/>
                  <a:pt x="7375471" y="2826028"/>
                </a:cubicBezTo>
                <a:cubicBezTo>
                  <a:pt x="7329764" y="2863626"/>
                  <a:pt x="7272794" y="2882425"/>
                  <a:pt x="7204562" y="2882425"/>
                </a:cubicBezTo>
                <a:cubicBezTo>
                  <a:pt x="7144024" y="2882425"/>
                  <a:pt x="7052886" y="2865843"/>
                  <a:pt x="6931148" y="2832678"/>
                </a:cubicBezTo>
                <a:cubicBezTo>
                  <a:pt x="6752083" y="2784310"/>
                  <a:pt x="6630785" y="2760126"/>
                  <a:pt x="6567255" y="2760126"/>
                </a:cubicBezTo>
                <a:cubicBezTo>
                  <a:pt x="6558102" y="2760126"/>
                  <a:pt x="6537803" y="2761534"/>
                  <a:pt x="6506356" y="2764350"/>
                </a:cubicBezTo>
                <a:cubicBezTo>
                  <a:pt x="6487532" y="2790449"/>
                  <a:pt x="6461043" y="2822851"/>
                  <a:pt x="6426889" y="2861556"/>
                </a:cubicBezTo>
                <a:lnTo>
                  <a:pt x="6412318" y="2901258"/>
                </a:lnTo>
                <a:cubicBezTo>
                  <a:pt x="6460066" y="2888703"/>
                  <a:pt x="6499622" y="2882425"/>
                  <a:pt x="6530985" y="2882425"/>
                </a:cubicBezTo>
                <a:cubicBezTo>
                  <a:pt x="6573704" y="2882425"/>
                  <a:pt x="6642845" y="2894121"/>
                  <a:pt x="6738409" y="2917514"/>
                </a:cubicBezTo>
                <a:cubicBezTo>
                  <a:pt x="6912680" y="2960099"/>
                  <a:pt x="7033425" y="2981391"/>
                  <a:pt x="7100643" y="2981391"/>
                </a:cubicBezTo>
                <a:cubicBezTo>
                  <a:pt x="7216196" y="2981391"/>
                  <a:pt x="7317200" y="2948642"/>
                  <a:pt x="7403657" y="2883142"/>
                </a:cubicBezTo>
                <a:cubicBezTo>
                  <a:pt x="7490114" y="2817642"/>
                  <a:pt x="7533343" y="2739726"/>
                  <a:pt x="7533343" y="2649392"/>
                </a:cubicBezTo>
                <a:cubicBezTo>
                  <a:pt x="7533343" y="2566720"/>
                  <a:pt x="7497970" y="2501748"/>
                  <a:pt x="7427223" y="2454478"/>
                </a:cubicBezTo>
                <a:cubicBezTo>
                  <a:pt x="7356477" y="2407207"/>
                  <a:pt x="7262058" y="2383572"/>
                  <a:pt x="7143966" y="2383572"/>
                </a:cubicBezTo>
                <a:close/>
                <a:moveTo>
                  <a:pt x="11185130" y="1235103"/>
                </a:moveTo>
                <a:cubicBezTo>
                  <a:pt x="11146199" y="1235103"/>
                  <a:pt x="11099144" y="1245435"/>
                  <a:pt x="11043966" y="1266099"/>
                </a:cubicBezTo>
                <a:cubicBezTo>
                  <a:pt x="10988788" y="1286763"/>
                  <a:pt x="10938117" y="1312940"/>
                  <a:pt x="10891953" y="1344630"/>
                </a:cubicBezTo>
                <a:cubicBezTo>
                  <a:pt x="10808300" y="1402586"/>
                  <a:pt x="10740652" y="1472004"/>
                  <a:pt x="10689011" y="1552883"/>
                </a:cubicBezTo>
                <a:cubicBezTo>
                  <a:pt x="10637370" y="1633763"/>
                  <a:pt x="10611549" y="1711767"/>
                  <a:pt x="10611549" y="1786897"/>
                </a:cubicBezTo>
                <a:cubicBezTo>
                  <a:pt x="10611549" y="1823950"/>
                  <a:pt x="10622840" y="1854831"/>
                  <a:pt x="10645424" y="1879539"/>
                </a:cubicBezTo>
                <a:cubicBezTo>
                  <a:pt x="10668007" y="1904247"/>
                  <a:pt x="10696766" y="1916601"/>
                  <a:pt x="10731699" y="1916601"/>
                </a:cubicBezTo>
                <a:cubicBezTo>
                  <a:pt x="10804918" y="1916601"/>
                  <a:pt x="10886740" y="1870290"/>
                  <a:pt x="10977166" y="1777669"/>
                </a:cubicBezTo>
                <a:cubicBezTo>
                  <a:pt x="11119094" y="1664907"/>
                  <a:pt x="11190058" y="1558495"/>
                  <a:pt x="11190058" y="1458431"/>
                </a:cubicBezTo>
                <a:cubicBezTo>
                  <a:pt x="11190058" y="1426448"/>
                  <a:pt x="11180130" y="1398798"/>
                  <a:pt x="11160275" y="1375481"/>
                </a:cubicBezTo>
                <a:cubicBezTo>
                  <a:pt x="11140420" y="1352164"/>
                  <a:pt x="11115834" y="1340506"/>
                  <a:pt x="11086516" y="1340506"/>
                </a:cubicBezTo>
                <a:cubicBezTo>
                  <a:pt x="11046294" y="1340506"/>
                  <a:pt x="11004280" y="1359911"/>
                  <a:pt x="10960476" y="1398720"/>
                </a:cubicBezTo>
                <a:cubicBezTo>
                  <a:pt x="10916671" y="1437530"/>
                  <a:pt x="10894769" y="1475650"/>
                  <a:pt x="10894769" y="1513081"/>
                </a:cubicBezTo>
                <a:cubicBezTo>
                  <a:pt x="10894769" y="1522979"/>
                  <a:pt x="10899911" y="1537562"/>
                  <a:pt x="10910195" y="1556831"/>
                </a:cubicBezTo>
                <a:cubicBezTo>
                  <a:pt x="10958865" y="1472691"/>
                  <a:pt x="11000465" y="1430622"/>
                  <a:pt x="11034996" y="1430622"/>
                </a:cubicBezTo>
                <a:cubicBezTo>
                  <a:pt x="11041710" y="1430622"/>
                  <a:pt x="11048044" y="1434513"/>
                  <a:pt x="11053998" y="1442295"/>
                </a:cubicBezTo>
                <a:cubicBezTo>
                  <a:pt x="11059954" y="1450077"/>
                  <a:pt x="11062931" y="1460270"/>
                  <a:pt x="11062931" y="1472876"/>
                </a:cubicBezTo>
                <a:cubicBezTo>
                  <a:pt x="11062931" y="1542239"/>
                  <a:pt x="11031202" y="1619051"/>
                  <a:pt x="10967743" y="1703312"/>
                </a:cubicBezTo>
                <a:cubicBezTo>
                  <a:pt x="10904284" y="1787574"/>
                  <a:pt x="10847989" y="1829704"/>
                  <a:pt x="10798858" y="1829704"/>
                </a:cubicBezTo>
                <a:cubicBezTo>
                  <a:pt x="10780712" y="1829704"/>
                  <a:pt x="10765744" y="1823171"/>
                  <a:pt x="10753951" y="1810104"/>
                </a:cubicBezTo>
                <a:cubicBezTo>
                  <a:pt x="10742158" y="1797038"/>
                  <a:pt x="10736262" y="1779479"/>
                  <a:pt x="10736262" y="1757428"/>
                </a:cubicBezTo>
                <a:cubicBezTo>
                  <a:pt x="10736262" y="1722554"/>
                  <a:pt x="10746016" y="1678529"/>
                  <a:pt x="10765524" y="1625354"/>
                </a:cubicBezTo>
                <a:cubicBezTo>
                  <a:pt x="10785031" y="1572179"/>
                  <a:pt x="10808647" y="1525414"/>
                  <a:pt x="10836372" y="1485058"/>
                </a:cubicBezTo>
                <a:cubicBezTo>
                  <a:pt x="10906826" y="1383326"/>
                  <a:pt x="11008159" y="1332460"/>
                  <a:pt x="11140374" y="1332460"/>
                </a:cubicBezTo>
                <a:cubicBezTo>
                  <a:pt x="11157606" y="1332460"/>
                  <a:pt x="11184472" y="1333860"/>
                  <a:pt x="11220972" y="1336659"/>
                </a:cubicBezTo>
                <a:cubicBezTo>
                  <a:pt x="11231474" y="1309579"/>
                  <a:pt x="11236725" y="1291337"/>
                  <a:pt x="11236725" y="1281934"/>
                </a:cubicBezTo>
                <a:cubicBezTo>
                  <a:pt x="11236725" y="1250713"/>
                  <a:pt x="11219526" y="1235103"/>
                  <a:pt x="11185130" y="1235103"/>
                </a:cubicBezTo>
                <a:close/>
                <a:moveTo>
                  <a:pt x="8748579" y="1126482"/>
                </a:moveTo>
                <a:cubicBezTo>
                  <a:pt x="8944995" y="1126482"/>
                  <a:pt x="9172248" y="1285186"/>
                  <a:pt x="9430342" y="1602593"/>
                </a:cubicBezTo>
                <a:cubicBezTo>
                  <a:pt x="9464244" y="1486990"/>
                  <a:pt x="9481195" y="1396686"/>
                  <a:pt x="9481195" y="1331681"/>
                </a:cubicBezTo>
                <a:cubicBezTo>
                  <a:pt x="9481195" y="1260297"/>
                  <a:pt x="9461792" y="1211753"/>
                  <a:pt x="9422987" y="1186048"/>
                </a:cubicBezTo>
                <a:lnTo>
                  <a:pt x="9659012" y="1213756"/>
                </a:lnTo>
                <a:cubicBezTo>
                  <a:pt x="9583128" y="1414261"/>
                  <a:pt x="9488698" y="1564632"/>
                  <a:pt x="9375723" y="1664868"/>
                </a:cubicBezTo>
                <a:cubicBezTo>
                  <a:pt x="9262747" y="1765103"/>
                  <a:pt x="9125204" y="1815221"/>
                  <a:pt x="8963094" y="1815221"/>
                </a:cubicBezTo>
                <a:cubicBezTo>
                  <a:pt x="8818416" y="1815221"/>
                  <a:pt x="8700167" y="1775875"/>
                  <a:pt x="8608346" y="1697184"/>
                </a:cubicBezTo>
                <a:cubicBezTo>
                  <a:pt x="8516525" y="1618492"/>
                  <a:pt x="8470615" y="1517808"/>
                  <a:pt x="8470615" y="1395131"/>
                </a:cubicBezTo>
                <a:cubicBezTo>
                  <a:pt x="8470615" y="1318979"/>
                  <a:pt x="8497206" y="1255166"/>
                  <a:pt x="8550390" y="1203692"/>
                </a:cubicBezTo>
                <a:cubicBezTo>
                  <a:pt x="8603573" y="1152219"/>
                  <a:pt x="8669636" y="1126482"/>
                  <a:pt x="8748579" y="1126482"/>
                </a:cubicBezTo>
                <a:close/>
                <a:moveTo>
                  <a:pt x="11592148" y="1080557"/>
                </a:moveTo>
                <a:cubicBezTo>
                  <a:pt x="11555228" y="1087035"/>
                  <a:pt x="11524612" y="1090275"/>
                  <a:pt x="11500298" y="1090275"/>
                </a:cubicBezTo>
                <a:cubicBezTo>
                  <a:pt x="11496635" y="1090275"/>
                  <a:pt x="11487826" y="1089927"/>
                  <a:pt x="11473872" y="1089231"/>
                </a:cubicBezTo>
                <a:cubicBezTo>
                  <a:pt x="11445006" y="1159357"/>
                  <a:pt x="11424038" y="1200396"/>
                  <a:pt x="11410968" y="1212348"/>
                </a:cubicBezTo>
                <a:cubicBezTo>
                  <a:pt x="11397897" y="1224300"/>
                  <a:pt x="11370874" y="1230276"/>
                  <a:pt x="11329898" y="1230276"/>
                </a:cubicBezTo>
                <a:lnTo>
                  <a:pt x="11309468" y="1230276"/>
                </a:lnTo>
                <a:lnTo>
                  <a:pt x="11292509" y="1285793"/>
                </a:lnTo>
                <a:lnTo>
                  <a:pt x="11387465" y="1285793"/>
                </a:lnTo>
                <a:lnTo>
                  <a:pt x="11384924" y="1292004"/>
                </a:lnTo>
                <a:cubicBezTo>
                  <a:pt x="11374287" y="1317659"/>
                  <a:pt x="11349160" y="1376277"/>
                  <a:pt x="11309544" y="1467860"/>
                </a:cubicBezTo>
                <a:lnTo>
                  <a:pt x="11227500" y="1654930"/>
                </a:lnTo>
                <a:cubicBezTo>
                  <a:pt x="11182484" y="1758958"/>
                  <a:pt x="11159976" y="1823150"/>
                  <a:pt x="11159976" y="1847506"/>
                </a:cubicBezTo>
                <a:cubicBezTo>
                  <a:pt x="11159976" y="1889278"/>
                  <a:pt x="11185061" y="1910164"/>
                  <a:pt x="11235231" y="1910164"/>
                </a:cubicBezTo>
                <a:cubicBezTo>
                  <a:pt x="11264138" y="1910164"/>
                  <a:pt x="11299512" y="1901479"/>
                  <a:pt x="11341351" y="1884109"/>
                </a:cubicBezTo>
                <a:cubicBezTo>
                  <a:pt x="11383190" y="1866739"/>
                  <a:pt x="11422871" y="1842452"/>
                  <a:pt x="11460394" y="1811249"/>
                </a:cubicBezTo>
                <a:lnTo>
                  <a:pt x="11436156" y="1770767"/>
                </a:lnTo>
                <a:cubicBezTo>
                  <a:pt x="11380881" y="1803085"/>
                  <a:pt x="11340915" y="1819244"/>
                  <a:pt x="11316257" y="1819244"/>
                </a:cubicBezTo>
                <a:cubicBezTo>
                  <a:pt x="11304331" y="1819244"/>
                  <a:pt x="11298368" y="1813302"/>
                  <a:pt x="11298368" y="1801417"/>
                </a:cubicBezTo>
                <a:cubicBezTo>
                  <a:pt x="11298368" y="1780984"/>
                  <a:pt x="11317062" y="1729338"/>
                  <a:pt x="11354451" y="1646481"/>
                </a:cubicBezTo>
                <a:cubicBezTo>
                  <a:pt x="11384959" y="1578182"/>
                  <a:pt x="11410241" y="1520771"/>
                  <a:pt x="11430297" y="1474246"/>
                </a:cubicBezTo>
                <a:cubicBezTo>
                  <a:pt x="11474710" y="1371827"/>
                  <a:pt x="11501743" y="1310463"/>
                  <a:pt x="11511398" y="1290156"/>
                </a:cubicBezTo>
                <a:lnTo>
                  <a:pt x="11513460" y="1285793"/>
                </a:lnTo>
                <a:lnTo>
                  <a:pt x="11625011" y="1285793"/>
                </a:lnTo>
                <a:lnTo>
                  <a:pt x="11641053" y="1230276"/>
                </a:lnTo>
                <a:lnTo>
                  <a:pt x="11529816" y="1230276"/>
                </a:lnTo>
                <a:lnTo>
                  <a:pt x="11537712" y="1226051"/>
                </a:lnTo>
                <a:lnTo>
                  <a:pt x="11561372" y="1158880"/>
                </a:lnTo>
                <a:cubicBezTo>
                  <a:pt x="11574891" y="1137357"/>
                  <a:pt x="11585150" y="1111249"/>
                  <a:pt x="11592148" y="1080557"/>
                </a:cubicBezTo>
                <a:close/>
                <a:moveTo>
                  <a:pt x="10524085" y="757170"/>
                </a:moveTo>
                <a:cubicBezTo>
                  <a:pt x="10583106" y="757170"/>
                  <a:pt x="10630292" y="769591"/>
                  <a:pt x="10665644" y="794433"/>
                </a:cubicBezTo>
                <a:cubicBezTo>
                  <a:pt x="10700996" y="819275"/>
                  <a:pt x="10718673" y="850671"/>
                  <a:pt x="10718673" y="888622"/>
                </a:cubicBezTo>
                <a:cubicBezTo>
                  <a:pt x="10718673" y="952093"/>
                  <a:pt x="10681468" y="1006739"/>
                  <a:pt x="10607059" y="1052559"/>
                </a:cubicBezTo>
                <a:cubicBezTo>
                  <a:pt x="10521931" y="1105059"/>
                  <a:pt x="10381172" y="1131310"/>
                  <a:pt x="10184782" y="1131310"/>
                </a:cubicBezTo>
                <a:cubicBezTo>
                  <a:pt x="10128315" y="1131310"/>
                  <a:pt x="10082449" y="1130409"/>
                  <a:pt x="10047183" y="1128608"/>
                </a:cubicBezTo>
                <a:lnTo>
                  <a:pt x="10023300" y="1127027"/>
                </a:lnTo>
                <a:lnTo>
                  <a:pt x="10042268" y="1088619"/>
                </a:lnTo>
                <a:cubicBezTo>
                  <a:pt x="10096832" y="983204"/>
                  <a:pt x="10157332" y="901212"/>
                  <a:pt x="10223767" y="842646"/>
                </a:cubicBezTo>
                <a:cubicBezTo>
                  <a:pt x="10309440" y="785662"/>
                  <a:pt x="10409546" y="757170"/>
                  <a:pt x="10524085" y="757170"/>
                </a:cubicBezTo>
                <a:close/>
                <a:moveTo>
                  <a:pt x="10584556" y="675905"/>
                </a:moveTo>
                <a:cubicBezTo>
                  <a:pt x="10498782" y="675905"/>
                  <a:pt x="10410093" y="694844"/>
                  <a:pt x="10318490" y="732724"/>
                </a:cubicBezTo>
                <a:cubicBezTo>
                  <a:pt x="10226887" y="770603"/>
                  <a:pt x="10145893" y="828876"/>
                  <a:pt x="10075506" y="907542"/>
                </a:cubicBezTo>
                <a:cubicBezTo>
                  <a:pt x="10014064" y="953874"/>
                  <a:pt x="9961660" y="1023899"/>
                  <a:pt x="9918295" y="1117619"/>
                </a:cubicBezTo>
                <a:lnTo>
                  <a:pt x="9800081" y="1107071"/>
                </a:lnTo>
                <a:cubicBezTo>
                  <a:pt x="9837688" y="1002297"/>
                  <a:pt x="9861717" y="900288"/>
                  <a:pt x="9872169" y="801046"/>
                </a:cubicBezTo>
                <a:lnTo>
                  <a:pt x="9874230" y="767680"/>
                </a:lnTo>
                <a:cubicBezTo>
                  <a:pt x="9822300" y="785029"/>
                  <a:pt x="9779074" y="800430"/>
                  <a:pt x="9744551" y="813882"/>
                </a:cubicBezTo>
                <a:lnTo>
                  <a:pt x="9662507" y="847788"/>
                </a:lnTo>
                <a:cubicBezTo>
                  <a:pt x="9659406" y="849338"/>
                  <a:pt x="9646146" y="855486"/>
                  <a:pt x="9622729" y="866231"/>
                </a:cubicBezTo>
                <a:lnTo>
                  <a:pt x="9639136" y="916544"/>
                </a:lnTo>
                <a:cubicBezTo>
                  <a:pt x="9679886" y="903092"/>
                  <a:pt x="9707602" y="896366"/>
                  <a:pt x="9722286" y="896366"/>
                </a:cubicBezTo>
                <a:cubicBezTo>
                  <a:pt x="9727307" y="896366"/>
                  <a:pt x="9729817" y="900707"/>
                  <a:pt x="9729817" y="909390"/>
                </a:cubicBezTo>
                <a:cubicBezTo>
                  <a:pt x="9729817" y="945604"/>
                  <a:pt x="9719566" y="997840"/>
                  <a:pt x="9699064" y="1066100"/>
                </a:cubicBezTo>
                <a:lnTo>
                  <a:pt x="9689832" y="1095748"/>
                </a:lnTo>
                <a:lnTo>
                  <a:pt x="9593523" y="1087381"/>
                </a:lnTo>
                <a:cubicBezTo>
                  <a:pt x="9495679" y="1077614"/>
                  <a:pt x="9394832" y="1063786"/>
                  <a:pt x="9290982" y="1045896"/>
                </a:cubicBezTo>
                <a:cubicBezTo>
                  <a:pt x="9285970" y="1059574"/>
                  <a:pt x="9283242" y="1067117"/>
                  <a:pt x="9282798" y="1068525"/>
                </a:cubicBezTo>
                <a:lnTo>
                  <a:pt x="9270301" y="1101904"/>
                </a:lnTo>
                <a:cubicBezTo>
                  <a:pt x="9267627" y="1109933"/>
                  <a:pt x="9261509" y="1129499"/>
                  <a:pt x="9251946" y="1160602"/>
                </a:cubicBezTo>
                <a:cubicBezTo>
                  <a:pt x="9362939" y="1179301"/>
                  <a:pt x="9418436" y="1240006"/>
                  <a:pt x="9418436" y="1342719"/>
                </a:cubicBezTo>
                <a:cubicBezTo>
                  <a:pt x="9418436" y="1370796"/>
                  <a:pt x="9416206" y="1398823"/>
                  <a:pt x="9411748" y="1426800"/>
                </a:cubicBezTo>
                <a:cubicBezTo>
                  <a:pt x="9336593" y="1313175"/>
                  <a:pt x="9242991" y="1221305"/>
                  <a:pt x="9130942" y="1151192"/>
                </a:cubicBezTo>
                <a:cubicBezTo>
                  <a:pt x="9018892" y="1081078"/>
                  <a:pt x="8911620" y="1046022"/>
                  <a:pt x="8809126" y="1046022"/>
                </a:cubicBezTo>
                <a:cubicBezTo>
                  <a:pt x="8686441" y="1046022"/>
                  <a:pt x="8585136" y="1084349"/>
                  <a:pt x="8505213" y="1161004"/>
                </a:cubicBezTo>
                <a:cubicBezTo>
                  <a:pt x="8425289" y="1237659"/>
                  <a:pt x="8385327" y="1335108"/>
                  <a:pt x="8385327" y="1453352"/>
                </a:cubicBezTo>
                <a:cubicBezTo>
                  <a:pt x="8385327" y="1585390"/>
                  <a:pt x="8433993" y="1696413"/>
                  <a:pt x="8531324" y="1786419"/>
                </a:cubicBezTo>
                <a:cubicBezTo>
                  <a:pt x="8628656" y="1876426"/>
                  <a:pt x="8748349" y="1921429"/>
                  <a:pt x="8890403" y="1921429"/>
                </a:cubicBezTo>
                <a:cubicBezTo>
                  <a:pt x="9015988" y="1921429"/>
                  <a:pt x="9139474" y="1887114"/>
                  <a:pt x="9260860" y="1818484"/>
                </a:cubicBezTo>
                <a:cubicBezTo>
                  <a:pt x="9382246" y="1749854"/>
                  <a:pt x="9493452" y="1651694"/>
                  <a:pt x="9594480" y="1524006"/>
                </a:cubicBezTo>
                <a:cubicBezTo>
                  <a:pt x="9668370" y="1430789"/>
                  <a:pt x="9724893" y="1330746"/>
                  <a:pt x="9764050" y="1223876"/>
                </a:cubicBezTo>
                <a:lnTo>
                  <a:pt x="9878329" y="1233959"/>
                </a:lnTo>
                <a:cubicBezTo>
                  <a:pt x="9830815" y="1353778"/>
                  <a:pt x="9807059" y="1464465"/>
                  <a:pt x="9807059" y="1566021"/>
                </a:cubicBezTo>
                <a:cubicBezTo>
                  <a:pt x="9807059" y="1676201"/>
                  <a:pt x="9837918" y="1762981"/>
                  <a:pt x="9899638" y="1826360"/>
                </a:cubicBezTo>
                <a:cubicBezTo>
                  <a:pt x="9961358" y="1889739"/>
                  <a:pt x="10046080" y="1921429"/>
                  <a:pt x="10153804" y="1921429"/>
                </a:cubicBezTo>
                <a:cubicBezTo>
                  <a:pt x="10283555" y="1921429"/>
                  <a:pt x="10393090" y="1862915"/>
                  <a:pt x="10482409" y="1745887"/>
                </a:cubicBezTo>
                <a:cubicBezTo>
                  <a:pt x="10547120" y="1670581"/>
                  <a:pt x="10579476" y="1604830"/>
                  <a:pt x="10579476" y="1548634"/>
                </a:cubicBezTo>
                <a:cubicBezTo>
                  <a:pt x="10579476" y="1521227"/>
                  <a:pt x="10558494" y="1492978"/>
                  <a:pt x="10516529" y="1463887"/>
                </a:cubicBezTo>
                <a:cubicBezTo>
                  <a:pt x="10516529" y="1571653"/>
                  <a:pt x="10486518" y="1655810"/>
                  <a:pt x="10426496" y="1716356"/>
                </a:cubicBezTo>
                <a:cubicBezTo>
                  <a:pt x="10366473" y="1776902"/>
                  <a:pt x="10288776" y="1807175"/>
                  <a:pt x="10193406" y="1807175"/>
                </a:cubicBezTo>
                <a:cubicBezTo>
                  <a:pt x="10021129" y="1807175"/>
                  <a:pt x="9934990" y="1710485"/>
                  <a:pt x="9934990" y="1517104"/>
                </a:cubicBezTo>
                <a:cubicBezTo>
                  <a:pt x="9934990" y="1426167"/>
                  <a:pt x="9949658" y="1334208"/>
                  <a:pt x="9978992" y="1241226"/>
                </a:cubicBezTo>
                <a:cubicBezTo>
                  <a:pt x="10021158" y="1245190"/>
                  <a:pt x="10070268" y="1247172"/>
                  <a:pt x="10126322" y="1247172"/>
                </a:cubicBezTo>
                <a:cubicBezTo>
                  <a:pt x="10340036" y="1247172"/>
                  <a:pt x="10506815" y="1204419"/>
                  <a:pt x="10626659" y="1118914"/>
                </a:cubicBezTo>
                <a:cubicBezTo>
                  <a:pt x="10683124" y="1078709"/>
                  <a:pt x="10728399" y="1032610"/>
                  <a:pt x="10762486" y="980617"/>
                </a:cubicBezTo>
                <a:cubicBezTo>
                  <a:pt x="10796572" y="928623"/>
                  <a:pt x="10813616" y="879511"/>
                  <a:pt x="10813616" y="833280"/>
                </a:cubicBezTo>
                <a:cubicBezTo>
                  <a:pt x="10813616" y="784644"/>
                  <a:pt x="10792453" y="746255"/>
                  <a:pt x="10750128" y="718115"/>
                </a:cubicBezTo>
                <a:cubicBezTo>
                  <a:pt x="10707802" y="689975"/>
                  <a:pt x="10652612" y="675905"/>
                  <a:pt x="10584556" y="67590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861367"/>
                </a:lnTo>
                <a:lnTo>
                  <a:pt x="0" y="486136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83F38-85CA-4616-95C0-8A2DBCE20673}"/>
              </a:ext>
            </a:extLst>
          </p:cNvPr>
          <p:cNvSpPr/>
          <p:nvPr/>
        </p:nvSpPr>
        <p:spPr>
          <a:xfrm>
            <a:off x="0" y="4861367"/>
            <a:ext cx="12192000" cy="1996633"/>
          </a:xfrm>
          <a:prstGeom prst="rect">
            <a:avLst/>
          </a:prstGeom>
          <a:solidFill>
            <a:srgbClr val="412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6783F-BAC7-4189-8F77-B6E2D40D9741}"/>
              </a:ext>
            </a:extLst>
          </p:cNvPr>
          <p:cNvGrpSpPr/>
          <p:nvPr/>
        </p:nvGrpSpPr>
        <p:grpSpPr>
          <a:xfrm>
            <a:off x="3310359" y="1919635"/>
            <a:ext cx="1481560" cy="3335273"/>
            <a:chOff x="3310359" y="1919635"/>
            <a:chExt cx="1481560" cy="33352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25BA4D-57E1-4F0D-8497-6578629A0F23}"/>
                </a:ext>
              </a:extLst>
            </p:cNvPr>
            <p:cNvGrpSpPr/>
            <p:nvPr/>
          </p:nvGrpSpPr>
          <p:grpSpPr>
            <a:xfrm>
              <a:off x="3603462" y="1919635"/>
              <a:ext cx="895349" cy="187608"/>
              <a:chOff x="5764531" y="1603092"/>
              <a:chExt cx="895349" cy="18760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7EE27E-576E-4A8D-8BF1-54A61C71CE10}"/>
                  </a:ext>
                </a:extLst>
              </p:cNvPr>
              <p:cNvSpPr/>
              <p:nvPr/>
            </p:nvSpPr>
            <p:spPr>
              <a:xfrm>
                <a:off x="5764531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B8BB5F-C058-4E96-B17D-FF9C6CB3A55B}"/>
                  </a:ext>
                </a:extLst>
              </p:cNvPr>
              <p:cNvSpPr/>
              <p:nvPr/>
            </p:nvSpPr>
            <p:spPr>
              <a:xfrm>
                <a:off x="6324600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5EF76B-97FC-4EEF-A17A-19C45D929B0B}"/>
                  </a:ext>
                </a:extLst>
              </p:cNvPr>
              <p:cNvSpPr/>
              <p:nvPr/>
            </p:nvSpPr>
            <p:spPr>
              <a:xfrm>
                <a:off x="5875022" y="1603092"/>
                <a:ext cx="487680" cy="1085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919F74-98E7-439B-BFBF-271223068F37}"/>
                </a:ext>
              </a:extLst>
            </p:cNvPr>
            <p:cNvSpPr/>
            <p:nvPr/>
          </p:nvSpPr>
          <p:spPr>
            <a:xfrm>
              <a:off x="3310359" y="1996633"/>
              <a:ext cx="1481560" cy="3258275"/>
            </a:xfrm>
            <a:prstGeom prst="rect">
              <a:avLst/>
            </a:prstGeom>
            <a:solidFill>
              <a:srgbClr val="654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D45AE0-030F-4313-BA25-36FC0FB8B4C7}"/>
                </a:ext>
              </a:extLst>
            </p:cNvPr>
            <p:cNvSpPr/>
            <p:nvPr/>
          </p:nvSpPr>
          <p:spPr>
            <a:xfrm>
              <a:off x="3414531" y="2248383"/>
              <a:ext cx="1273215" cy="1180617"/>
            </a:xfrm>
            <a:prstGeom prst="ellipse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80939B-2DE2-4CDB-9A4E-D384A0D959BD}"/>
                </a:ext>
              </a:extLst>
            </p:cNvPr>
            <p:cNvSpPr/>
            <p:nvPr/>
          </p:nvSpPr>
          <p:spPr>
            <a:xfrm rot="1263526">
              <a:off x="3408652" y="2268926"/>
              <a:ext cx="1273216" cy="1139530"/>
            </a:xfrm>
            <a:custGeom>
              <a:avLst/>
              <a:gdLst>
                <a:gd name="connsiteX0" fmla="*/ 832519 w 1273216"/>
                <a:gd name="connsiteY0" fmla="*/ 0 h 1139530"/>
                <a:gd name="connsiteX1" fmla="*/ 884405 w 1273216"/>
                <a:gd name="connsiteY1" fmla="*/ 14934 h 1139530"/>
                <a:gd name="connsiteX2" fmla="*/ 1273216 w 1273216"/>
                <a:gd name="connsiteY2" fmla="*/ 558854 h 1139530"/>
                <a:gd name="connsiteX3" fmla="*/ 1260282 w 1273216"/>
                <a:gd name="connsiteY3" fmla="*/ 677822 h 1139530"/>
                <a:gd name="connsiteX4" fmla="*/ 1240151 w 1273216"/>
                <a:gd name="connsiteY4" fmla="*/ 737960 h 1139530"/>
                <a:gd name="connsiteX5" fmla="*/ 1145530 w 1273216"/>
                <a:gd name="connsiteY5" fmla="*/ 708964 h 1139530"/>
                <a:gd name="connsiteX6" fmla="*/ 1041724 w 1273216"/>
                <a:gd name="connsiteY6" fmla="*/ 698634 h 1139530"/>
                <a:gd name="connsiteX7" fmla="*/ 537115 w 1273216"/>
                <a:gd name="connsiteY7" fmla="*/ 1104629 h 1139530"/>
                <a:gd name="connsiteX8" fmla="*/ 533551 w 1273216"/>
                <a:gd name="connsiteY8" fmla="*/ 1139530 h 1139530"/>
                <a:gd name="connsiteX9" fmla="*/ 508309 w 1273216"/>
                <a:gd name="connsiteY9" fmla="*/ 1137170 h 1139530"/>
                <a:gd name="connsiteX10" fmla="*/ 0 w 1273216"/>
                <a:gd name="connsiteY10" fmla="*/ 558854 h 1139530"/>
                <a:gd name="connsiteX11" fmla="*/ 12934 w 1273216"/>
                <a:gd name="connsiteY11" fmla="*/ 439886 h 1139530"/>
                <a:gd name="connsiteX12" fmla="*/ 25937 w 1273216"/>
                <a:gd name="connsiteY12" fmla="*/ 401043 h 1139530"/>
                <a:gd name="connsiteX13" fmla="*/ 93549 w 1273216"/>
                <a:gd name="connsiteY13" fmla="*/ 420504 h 1139530"/>
                <a:gd name="connsiteX14" fmla="*/ 221848 w 1273216"/>
                <a:gd name="connsiteY14" fmla="*/ 432497 h 1139530"/>
                <a:gd name="connsiteX15" fmla="*/ 808428 w 1273216"/>
                <a:gd name="connsiteY15" fmla="*/ 71963 h 113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73216" h="1139530">
                  <a:moveTo>
                    <a:pt x="832519" y="0"/>
                  </a:moveTo>
                  <a:lnTo>
                    <a:pt x="884405" y="14934"/>
                  </a:lnTo>
                  <a:cubicBezTo>
                    <a:pt x="1112893" y="104548"/>
                    <a:pt x="1273216" y="314340"/>
                    <a:pt x="1273216" y="558854"/>
                  </a:cubicBezTo>
                  <a:cubicBezTo>
                    <a:pt x="1273216" y="599607"/>
                    <a:pt x="1268763" y="639394"/>
                    <a:pt x="1260282" y="677822"/>
                  </a:cubicBezTo>
                  <a:lnTo>
                    <a:pt x="1240151" y="737960"/>
                  </a:lnTo>
                  <a:lnTo>
                    <a:pt x="1145530" y="708964"/>
                  </a:lnTo>
                  <a:cubicBezTo>
                    <a:pt x="1111999" y="702191"/>
                    <a:pt x="1077283" y="698634"/>
                    <a:pt x="1041724" y="698634"/>
                  </a:cubicBezTo>
                  <a:cubicBezTo>
                    <a:pt x="792815" y="698634"/>
                    <a:pt x="585143" y="872928"/>
                    <a:pt x="537115" y="1104629"/>
                  </a:cubicBezTo>
                  <a:lnTo>
                    <a:pt x="533551" y="1139530"/>
                  </a:lnTo>
                  <a:lnTo>
                    <a:pt x="508309" y="1137170"/>
                  </a:lnTo>
                  <a:cubicBezTo>
                    <a:pt x="218218" y="1082126"/>
                    <a:pt x="0" y="844121"/>
                    <a:pt x="0" y="558854"/>
                  </a:cubicBezTo>
                  <a:cubicBezTo>
                    <a:pt x="0" y="518102"/>
                    <a:pt x="4453" y="478314"/>
                    <a:pt x="12934" y="439886"/>
                  </a:cubicBezTo>
                  <a:lnTo>
                    <a:pt x="25937" y="401043"/>
                  </a:lnTo>
                  <a:lnTo>
                    <a:pt x="93549" y="420504"/>
                  </a:lnTo>
                  <a:cubicBezTo>
                    <a:pt x="134991" y="428368"/>
                    <a:pt x="177899" y="432497"/>
                    <a:pt x="221848" y="432497"/>
                  </a:cubicBezTo>
                  <a:cubicBezTo>
                    <a:pt x="485540" y="432497"/>
                    <a:pt x="711786" y="283834"/>
                    <a:pt x="808428" y="71963"/>
                  </a:cubicBezTo>
                  <a:close/>
                </a:path>
              </a:pathLst>
            </a:custGeom>
            <a:solidFill>
              <a:srgbClr val="F8E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D2B5FD-C600-414B-A0A9-A9A5A145566D}"/>
                </a:ext>
              </a:extLst>
            </p:cNvPr>
            <p:cNvGrpSpPr/>
            <p:nvPr/>
          </p:nvGrpSpPr>
          <p:grpSpPr>
            <a:xfrm>
              <a:off x="3603462" y="2771505"/>
              <a:ext cx="895349" cy="187608"/>
              <a:chOff x="5764531" y="1603092"/>
              <a:chExt cx="895349" cy="18760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C7542A-0BF7-4257-840F-219752DE943A}"/>
                  </a:ext>
                </a:extLst>
              </p:cNvPr>
              <p:cNvSpPr/>
              <p:nvPr/>
            </p:nvSpPr>
            <p:spPr>
              <a:xfrm>
                <a:off x="5764531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AB95F7-BA67-45FA-A089-C7D5393F74CC}"/>
                  </a:ext>
                </a:extLst>
              </p:cNvPr>
              <p:cNvSpPr/>
              <p:nvPr/>
            </p:nvSpPr>
            <p:spPr>
              <a:xfrm>
                <a:off x="6324600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8FC2AA-E06F-4616-8587-9245C560AE0A}"/>
                  </a:ext>
                </a:extLst>
              </p:cNvPr>
              <p:cNvSpPr/>
              <p:nvPr/>
            </p:nvSpPr>
            <p:spPr>
              <a:xfrm>
                <a:off x="5875022" y="1603092"/>
                <a:ext cx="487680" cy="1085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CDDE1C-032E-47BE-A8A6-E903B776BBC6}"/>
                </a:ext>
              </a:extLst>
            </p:cNvPr>
            <p:cNvSpPr/>
            <p:nvPr/>
          </p:nvSpPr>
          <p:spPr>
            <a:xfrm>
              <a:off x="3938742" y="2880021"/>
              <a:ext cx="224789" cy="294979"/>
            </a:xfrm>
            <a:prstGeom prst="rect">
              <a:avLst/>
            </a:prstGeom>
            <a:solidFill>
              <a:srgbClr val="F8E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A51F8-A3FF-4D55-BFCB-819AB2917343}"/>
                </a:ext>
              </a:extLst>
            </p:cNvPr>
            <p:cNvSpPr/>
            <p:nvPr/>
          </p:nvSpPr>
          <p:spPr>
            <a:xfrm>
              <a:off x="3932866" y="3114964"/>
              <a:ext cx="224789" cy="79092"/>
            </a:xfrm>
            <a:prstGeom prst="rect">
              <a:avLst/>
            </a:prstGeom>
            <a:solidFill>
              <a:srgbClr val="654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799910-2191-4121-A7BC-2CEB7E7D3E1B}"/>
              </a:ext>
            </a:extLst>
          </p:cNvPr>
          <p:cNvGrpSpPr/>
          <p:nvPr/>
        </p:nvGrpSpPr>
        <p:grpSpPr>
          <a:xfrm>
            <a:off x="2170829" y="1919635"/>
            <a:ext cx="895349" cy="187608"/>
            <a:chOff x="5764531" y="1603092"/>
            <a:chExt cx="895349" cy="1876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653F51-1E52-44CC-8446-00F3DADE8C4B}"/>
                </a:ext>
              </a:extLst>
            </p:cNvPr>
            <p:cNvSpPr/>
            <p:nvPr/>
          </p:nvSpPr>
          <p:spPr>
            <a:xfrm>
              <a:off x="5764531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7B8125-4DFC-4BB0-89D4-F2240D0584F0}"/>
                </a:ext>
              </a:extLst>
            </p:cNvPr>
            <p:cNvSpPr/>
            <p:nvPr/>
          </p:nvSpPr>
          <p:spPr>
            <a:xfrm>
              <a:off x="6324600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A94E90-8049-4D4D-81E3-25D4024BF7BE}"/>
                </a:ext>
              </a:extLst>
            </p:cNvPr>
            <p:cNvSpPr/>
            <p:nvPr/>
          </p:nvSpPr>
          <p:spPr>
            <a:xfrm>
              <a:off x="5875022" y="1603092"/>
              <a:ext cx="487680" cy="108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A689E-6081-401A-A1E3-AC94EB651700}"/>
              </a:ext>
            </a:extLst>
          </p:cNvPr>
          <p:cNvSpPr/>
          <p:nvPr/>
        </p:nvSpPr>
        <p:spPr>
          <a:xfrm>
            <a:off x="1877726" y="1996633"/>
            <a:ext cx="1481560" cy="3258275"/>
          </a:xfrm>
          <a:prstGeom prst="rect">
            <a:avLst/>
          </a:prstGeom>
          <a:solidFill>
            <a:srgbClr val="975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8D7FC9-FB64-4ABF-8959-F9847328BF47}"/>
              </a:ext>
            </a:extLst>
          </p:cNvPr>
          <p:cNvSpPr/>
          <p:nvPr/>
        </p:nvSpPr>
        <p:spPr>
          <a:xfrm>
            <a:off x="1981898" y="2248383"/>
            <a:ext cx="1273215" cy="1180617"/>
          </a:xfrm>
          <a:prstGeom prst="ellipse">
            <a:avLst/>
          </a:prstGeom>
          <a:solidFill>
            <a:srgbClr val="F1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32E2D-4B2F-4EF5-8150-978E96292A5C}"/>
              </a:ext>
            </a:extLst>
          </p:cNvPr>
          <p:cNvGrpSpPr/>
          <p:nvPr/>
        </p:nvGrpSpPr>
        <p:grpSpPr>
          <a:xfrm>
            <a:off x="3538260" y="5123293"/>
            <a:ext cx="1127760" cy="233797"/>
            <a:chOff x="3538260" y="5123293"/>
            <a:chExt cx="1127760" cy="233797"/>
          </a:xfrm>
          <a:solidFill>
            <a:srgbClr val="FF3399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746E3E-B72F-48F1-BDC4-1809034B6DF4}"/>
                </a:ext>
              </a:extLst>
            </p:cNvPr>
            <p:cNvSpPr/>
            <p:nvPr/>
          </p:nvSpPr>
          <p:spPr>
            <a:xfrm>
              <a:off x="3538260" y="5242790"/>
              <a:ext cx="112776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B10B9C50-183C-496D-AB3C-E1846C1C1B75}"/>
                </a:ext>
              </a:extLst>
            </p:cNvPr>
            <p:cNvSpPr/>
            <p:nvPr/>
          </p:nvSpPr>
          <p:spPr>
            <a:xfrm>
              <a:off x="3600165" y="5123293"/>
              <a:ext cx="965739" cy="12180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B7C11C-34EB-4C45-BD6C-FAE84E3751F4}"/>
              </a:ext>
            </a:extLst>
          </p:cNvPr>
          <p:cNvGrpSpPr/>
          <p:nvPr/>
        </p:nvGrpSpPr>
        <p:grpSpPr>
          <a:xfrm>
            <a:off x="6504201" y="5150193"/>
            <a:ext cx="1021080" cy="1067727"/>
            <a:chOff x="6504201" y="5150193"/>
            <a:chExt cx="1021080" cy="1067727"/>
          </a:xfrm>
        </p:grpSpPr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113C0664-22D5-4414-80A7-4CC33B6730F9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8DA6F0F-10CB-48E3-8AEE-775635938881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0E1D72F-A8E7-4D06-9B0B-2E880A4CA76A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7B2EBE1-0905-463F-89DE-7FD027A8C345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75F354-9AAE-49F8-9F1D-CCB60385AC73}"/>
              </a:ext>
            </a:extLst>
          </p:cNvPr>
          <p:cNvGrpSpPr/>
          <p:nvPr/>
        </p:nvGrpSpPr>
        <p:grpSpPr>
          <a:xfrm>
            <a:off x="3572494" y="4057523"/>
            <a:ext cx="1021080" cy="1067727"/>
            <a:chOff x="6504201" y="5150193"/>
            <a:chExt cx="1021080" cy="1067727"/>
          </a:xfrm>
        </p:grpSpPr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7229E04F-6E90-4564-882D-1CECD9803701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1A78F81-3882-45CD-8459-9694B77FD3FD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8D6311-B248-463B-9D8B-9E61A0DDAF23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285954-F70A-4BB3-8303-D3FB26D3A2B4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14BD08-9582-4D95-81AA-F69279AC6253}"/>
              </a:ext>
            </a:extLst>
          </p:cNvPr>
          <p:cNvGrpSpPr/>
          <p:nvPr/>
        </p:nvGrpSpPr>
        <p:grpSpPr>
          <a:xfrm>
            <a:off x="7704882" y="5150193"/>
            <a:ext cx="1021080" cy="1067727"/>
            <a:chOff x="6504201" y="5150193"/>
            <a:chExt cx="1021080" cy="1067727"/>
          </a:xfrm>
        </p:grpSpPr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D4A349BC-D33A-4441-93B4-699C3BCC6283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0D922E0-31DE-4D1C-B45A-C6E72D3FE21F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C5AC351-95D4-4D84-ADAF-BD70738AB551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4387D81-1271-4D79-8251-68AA5D82D06B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25EBF05-3A7E-42A1-A9ED-8277C4A7E93E}"/>
              </a:ext>
            </a:extLst>
          </p:cNvPr>
          <p:cNvSpPr/>
          <p:nvPr/>
        </p:nvSpPr>
        <p:spPr>
          <a:xfrm rot="5400000" flipV="1">
            <a:off x="775989" y="1288490"/>
            <a:ext cx="3723829" cy="67401"/>
          </a:xfrm>
          <a:prstGeom prst="rect">
            <a:avLst/>
          </a:prstGeom>
          <a:solidFill>
            <a:srgbClr val="462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DE3E99-6181-4885-ABB7-AE8195298B7D}"/>
              </a:ext>
            </a:extLst>
          </p:cNvPr>
          <p:cNvSpPr/>
          <p:nvPr/>
        </p:nvSpPr>
        <p:spPr>
          <a:xfrm rot="1263526">
            <a:off x="1976019" y="2268926"/>
            <a:ext cx="1273216" cy="1139530"/>
          </a:xfrm>
          <a:custGeom>
            <a:avLst/>
            <a:gdLst>
              <a:gd name="connsiteX0" fmla="*/ 832519 w 1273216"/>
              <a:gd name="connsiteY0" fmla="*/ 0 h 1139530"/>
              <a:gd name="connsiteX1" fmla="*/ 884405 w 1273216"/>
              <a:gd name="connsiteY1" fmla="*/ 14934 h 1139530"/>
              <a:gd name="connsiteX2" fmla="*/ 1273216 w 1273216"/>
              <a:gd name="connsiteY2" fmla="*/ 558854 h 1139530"/>
              <a:gd name="connsiteX3" fmla="*/ 1260282 w 1273216"/>
              <a:gd name="connsiteY3" fmla="*/ 677822 h 1139530"/>
              <a:gd name="connsiteX4" fmla="*/ 1240151 w 1273216"/>
              <a:gd name="connsiteY4" fmla="*/ 737960 h 1139530"/>
              <a:gd name="connsiteX5" fmla="*/ 1145530 w 1273216"/>
              <a:gd name="connsiteY5" fmla="*/ 708964 h 1139530"/>
              <a:gd name="connsiteX6" fmla="*/ 1041724 w 1273216"/>
              <a:gd name="connsiteY6" fmla="*/ 698634 h 1139530"/>
              <a:gd name="connsiteX7" fmla="*/ 537115 w 1273216"/>
              <a:gd name="connsiteY7" fmla="*/ 1104629 h 1139530"/>
              <a:gd name="connsiteX8" fmla="*/ 533551 w 1273216"/>
              <a:gd name="connsiteY8" fmla="*/ 1139530 h 1139530"/>
              <a:gd name="connsiteX9" fmla="*/ 508309 w 1273216"/>
              <a:gd name="connsiteY9" fmla="*/ 1137170 h 1139530"/>
              <a:gd name="connsiteX10" fmla="*/ 0 w 1273216"/>
              <a:gd name="connsiteY10" fmla="*/ 558854 h 1139530"/>
              <a:gd name="connsiteX11" fmla="*/ 12934 w 1273216"/>
              <a:gd name="connsiteY11" fmla="*/ 439886 h 1139530"/>
              <a:gd name="connsiteX12" fmla="*/ 25937 w 1273216"/>
              <a:gd name="connsiteY12" fmla="*/ 401043 h 1139530"/>
              <a:gd name="connsiteX13" fmla="*/ 93549 w 1273216"/>
              <a:gd name="connsiteY13" fmla="*/ 420504 h 1139530"/>
              <a:gd name="connsiteX14" fmla="*/ 221848 w 1273216"/>
              <a:gd name="connsiteY14" fmla="*/ 432497 h 1139530"/>
              <a:gd name="connsiteX15" fmla="*/ 808428 w 1273216"/>
              <a:gd name="connsiteY15" fmla="*/ 71963 h 113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73216" h="1139530">
                <a:moveTo>
                  <a:pt x="832519" y="0"/>
                </a:moveTo>
                <a:lnTo>
                  <a:pt x="884405" y="14934"/>
                </a:lnTo>
                <a:cubicBezTo>
                  <a:pt x="1112893" y="104548"/>
                  <a:pt x="1273216" y="314340"/>
                  <a:pt x="1273216" y="558854"/>
                </a:cubicBezTo>
                <a:cubicBezTo>
                  <a:pt x="1273216" y="599607"/>
                  <a:pt x="1268763" y="639394"/>
                  <a:pt x="1260282" y="677822"/>
                </a:cubicBezTo>
                <a:lnTo>
                  <a:pt x="1240151" y="737960"/>
                </a:lnTo>
                <a:lnTo>
                  <a:pt x="1145530" y="708964"/>
                </a:lnTo>
                <a:cubicBezTo>
                  <a:pt x="1111999" y="702191"/>
                  <a:pt x="1077283" y="698634"/>
                  <a:pt x="1041724" y="698634"/>
                </a:cubicBezTo>
                <a:cubicBezTo>
                  <a:pt x="792815" y="698634"/>
                  <a:pt x="585143" y="872928"/>
                  <a:pt x="537115" y="1104629"/>
                </a:cubicBezTo>
                <a:lnTo>
                  <a:pt x="533551" y="1139530"/>
                </a:lnTo>
                <a:lnTo>
                  <a:pt x="508309" y="1137170"/>
                </a:lnTo>
                <a:cubicBezTo>
                  <a:pt x="218218" y="1082126"/>
                  <a:pt x="0" y="844121"/>
                  <a:pt x="0" y="558854"/>
                </a:cubicBezTo>
                <a:cubicBezTo>
                  <a:pt x="0" y="518102"/>
                  <a:pt x="4453" y="478314"/>
                  <a:pt x="12934" y="439886"/>
                </a:cubicBezTo>
                <a:lnTo>
                  <a:pt x="25937" y="401043"/>
                </a:lnTo>
                <a:lnTo>
                  <a:pt x="93549" y="420504"/>
                </a:lnTo>
                <a:cubicBezTo>
                  <a:pt x="134991" y="428368"/>
                  <a:pt x="177899" y="432497"/>
                  <a:pt x="221848" y="432497"/>
                </a:cubicBezTo>
                <a:cubicBezTo>
                  <a:pt x="485540" y="432497"/>
                  <a:pt x="711786" y="283834"/>
                  <a:pt x="808428" y="71963"/>
                </a:cubicBezTo>
                <a:close/>
              </a:path>
            </a:pathLst>
          </a:custGeom>
          <a:solidFill>
            <a:srgbClr val="F8E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178B4A-F07C-4B22-9E02-58284F53B8AC}"/>
              </a:ext>
            </a:extLst>
          </p:cNvPr>
          <p:cNvSpPr/>
          <p:nvPr/>
        </p:nvSpPr>
        <p:spPr>
          <a:xfrm>
            <a:off x="2506109" y="2880021"/>
            <a:ext cx="224789" cy="294979"/>
          </a:xfrm>
          <a:prstGeom prst="rect">
            <a:avLst/>
          </a:prstGeom>
          <a:solidFill>
            <a:srgbClr val="F8E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8691B-0722-46FF-9B39-B42169578CD1}"/>
              </a:ext>
            </a:extLst>
          </p:cNvPr>
          <p:cNvSpPr/>
          <p:nvPr/>
        </p:nvSpPr>
        <p:spPr>
          <a:xfrm>
            <a:off x="2500233" y="3114964"/>
            <a:ext cx="224789" cy="79092"/>
          </a:xfrm>
          <a:prstGeom prst="rect">
            <a:avLst/>
          </a:prstGeom>
          <a:solidFill>
            <a:srgbClr val="654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A317BF-52B9-448C-8BE6-2EBC98AE0AD1}"/>
              </a:ext>
            </a:extLst>
          </p:cNvPr>
          <p:cNvGrpSpPr/>
          <p:nvPr/>
        </p:nvGrpSpPr>
        <p:grpSpPr>
          <a:xfrm>
            <a:off x="2170829" y="2771505"/>
            <a:ext cx="895349" cy="187608"/>
            <a:chOff x="5764531" y="1603092"/>
            <a:chExt cx="895349" cy="1876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5B883C-5098-45E0-A3D5-1E1F7D4CD007}"/>
                </a:ext>
              </a:extLst>
            </p:cNvPr>
            <p:cNvSpPr/>
            <p:nvPr/>
          </p:nvSpPr>
          <p:spPr>
            <a:xfrm>
              <a:off x="5764531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708D40-DD0A-471F-9628-E19DFDFE0546}"/>
                </a:ext>
              </a:extLst>
            </p:cNvPr>
            <p:cNvSpPr/>
            <p:nvPr/>
          </p:nvSpPr>
          <p:spPr>
            <a:xfrm>
              <a:off x="6324600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B5CB9D-C214-4A44-BC4D-98CDDE011A19}"/>
                </a:ext>
              </a:extLst>
            </p:cNvPr>
            <p:cNvSpPr/>
            <p:nvPr/>
          </p:nvSpPr>
          <p:spPr>
            <a:xfrm>
              <a:off x="5875022" y="1603092"/>
              <a:ext cx="487680" cy="108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3AD8390-C47F-4891-91FE-1E840A1E9611}"/>
              </a:ext>
            </a:extLst>
          </p:cNvPr>
          <p:cNvSpPr/>
          <p:nvPr/>
        </p:nvSpPr>
        <p:spPr>
          <a:xfrm>
            <a:off x="451413" y="0"/>
            <a:ext cx="5174045" cy="1908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374EE0C-528D-4C2D-BC84-7498368C6F5E}"/>
              </a:ext>
            </a:extLst>
          </p:cNvPr>
          <p:cNvSpPr/>
          <p:nvPr/>
        </p:nvSpPr>
        <p:spPr>
          <a:xfrm>
            <a:off x="434754" y="5778030"/>
            <a:ext cx="5623367" cy="1089781"/>
          </a:xfrm>
          <a:prstGeom prst="rect">
            <a:avLst/>
          </a:prstGeom>
          <a:solidFill>
            <a:srgbClr val="412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202DF0-F228-4B39-90B1-7FB58E7B4A37}"/>
              </a:ext>
            </a:extLst>
          </p:cNvPr>
          <p:cNvSpPr/>
          <p:nvPr/>
        </p:nvSpPr>
        <p:spPr>
          <a:xfrm>
            <a:off x="1873660" y="1993316"/>
            <a:ext cx="1481560" cy="261524"/>
          </a:xfrm>
          <a:prstGeom prst="rect">
            <a:avLst/>
          </a:prstGeom>
          <a:solidFill>
            <a:srgbClr val="975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C19841B-A628-4614-9DE1-797CCF6ED962}"/>
              </a:ext>
            </a:extLst>
          </p:cNvPr>
          <p:cNvSpPr/>
          <p:nvPr/>
        </p:nvSpPr>
        <p:spPr>
          <a:xfrm>
            <a:off x="2368237" y="1882306"/>
            <a:ext cx="487680" cy="1085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C86E22-009B-4D75-BFCA-A8D1D539E187}"/>
              </a:ext>
            </a:extLst>
          </p:cNvPr>
          <p:cNvSpPr/>
          <p:nvPr/>
        </p:nvSpPr>
        <p:spPr>
          <a:xfrm>
            <a:off x="3805009" y="1882306"/>
            <a:ext cx="487680" cy="1085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07288FC-D555-4D4F-94C9-CA0707814E2F}"/>
              </a:ext>
            </a:extLst>
          </p:cNvPr>
          <p:cNvSpPr/>
          <p:nvPr/>
        </p:nvSpPr>
        <p:spPr>
          <a:xfrm>
            <a:off x="2126624" y="2253683"/>
            <a:ext cx="1127618" cy="527386"/>
          </a:xfrm>
          <a:custGeom>
            <a:avLst/>
            <a:gdLst>
              <a:gd name="connsiteX0" fmla="*/ 497851 w 1127618"/>
              <a:gd name="connsiteY0" fmla="*/ 0 h 527386"/>
              <a:gd name="connsiteX1" fmla="*/ 1121525 w 1127618"/>
              <a:gd name="connsiteY1" fmla="*/ 471341 h 527386"/>
              <a:gd name="connsiteX2" fmla="*/ 1127618 w 1127618"/>
              <a:gd name="connsiteY2" fmla="*/ 527386 h 527386"/>
              <a:gd name="connsiteX3" fmla="*/ 1116646 w 1127618"/>
              <a:gd name="connsiteY3" fmla="*/ 527386 h 527386"/>
              <a:gd name="connsiteX4" fmla="*/ 1094228 w 1127618"/>
              <a:gd name="connsiteY4" fmla="*/ 419978 h 527386"/>
              <a:gd name="connsiteX5" fmla="*/ 922584 w 1127618"/>
              <a:gd name="connsiteY5" fmla="*/ 161573 h 527386"/>
              <a:gd name="connsiteX6" fmla="*/ 879530 w 1127618"/>
              <a:gd name="connsiteY6" fmla="*/ 128992 h 527386"/>
              <a:gd name="connsiteX7" fmla="*/ 831189 w 1127618"/>
              <a:gd name="connsiteY7" fmla="*/ 187492 h 527386"/>
              <a:gd name="connsiteX8" fmla="*/ 154237 w 1127618"/>
              <a:gd name="connsiteY8" fmla="*/ 313174 h 527386"/>
              <a:gd name="connsiteX9" fmla="*/ 38816 w 1127618"/>
              <a:gd name="connsiteY9" fmla="*/ 255881 h 527386"/>
              <a:gd name="connsiteX10" fmla="*/ 0 w 1127618"/>
              <a:gd name="connsiteY10" fmla="*/ 226507 h 527386"/>
              <a:gd name="connsiteX11" fmla="*/ 47701 w 1127618"/>
              <a:gd name="connsiteY11" fmla="*/ 172897 h 527386"/>
              <a:gd name="connsiteX12" fmla="*/ 497851 w 1127618"/>
              <a:gd name="connsiteY12" fmla="*/ 0 h 52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618" h="527386">
                <a:moveTo>
                  <a:pt x="497851" y="0"/>
                </a:moveTo>
                <a:cubicBezTo>
                  <a:pt x="805491" y="0"/>
                  <a:pt x="1062164" y="202347"/>
                  <a:pt x="1121525" y="471341"/>
                </a:cubicBezTo>
                <a:lnTo>
                  <a:pt x="1127618" y="527386"/>
                </a:lnTo>
                <a:lnTo>
                  <a:pt x="1116646" y="527386"/>
                </a:lnTo>
                <a:lnTo>
                  <a:pt x="1094228" y="419978"/>
                </a:lnTo>
                <a:cubicBezTo>
                  <a:pt x="1060542" y="323365"/>
                  <a:pt x="1001784" y="234080"/>
                  <a:pt x="922584" y="161573"/>
                </a:cubicBezTo>
                <a:lnTo>
                  <a:pt x="879530" y="128992"/>
                </a:lnTo>
                <a:lnTo>
                  <a:pt x="831189" y="187492"/>
                </a:lnTo>
                <a:cubicBezTo>
                  <a:pt x="664871" y="350487"/>
                  <a:pt x="400317" y="407925"/>
                  <a:pt x="154237" y="313174"/>
                </a:cubicBezTo>
                <a:cubicBezTo>
                  <a:pt x="113223" y="297382"/>
                  <a:pt x="74664" y="278111"/>
                  <a:pt x="38816" y="255881"/>
                </a:cubicBezTo>
                <a:lnTo>
                  <a:pt x="0" y="226507"/>
                </a:lnTo>
                <a:lnTo>
                  <a:pt x="47701" y="172897"/>
                </a:lnTo>
                <a:cubicBezTo>
                  <a:pt x="162905" y="66073"/>
                  <a:pt x="322057" y="0"/>
                  <a:pt x="497851" y="0"/>
                </a:cubicBezTo>
                <a:close/>
              </a:path>
            </a:pathLst>
          </a:custGeom>
          <a:solidFill>
            <a:srgbClr val="F1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BB41638-0C0C-4B73-927D-C80A35FDCAFD}"/>
              </a:ext>
            </a:extLst>
          </p:cNvPr>
          <p:cNvGrpSpPr/>
          <p:nvPr/>
        </p:nvGrpSpPr>
        <p:grpSpPr>
          <a:xfrm>
            <a:off x="2064397" y="4057523"/>
            <a:ext cx="1021080" cy="1067727"/>
            <a:chOff x="6504201" y="5150193"/>
            <a:chExt cx="1021080" cy="1067727"/>
          </a:xfrm>
        </p:grpSpPr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F0305FA0-2965-4BA1-A134-D2AA1DA79711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58FB39D-6233-47DB-9764-E7C04FEE3816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1F196D-3FCB-4F8A-A855-05E5E81A3A3F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E12B22-F787-4317-8334-0C54D8D6CFA5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CD94BC7-BD58-49D1-8E64-662E716089B3}"/>
              </a:ext>
            </a:extLst>
          </p:cNvPr>
          <p:cNvGrpSpPr/>
          <p:nvPr/>
        </p:nvGrpSpPr>
        <p:grpSpPr>
          <a:xfrm>
            <a:off x="7964" y="4407512"/>
            <a:ext cx="2987794" cy="411707"/>
            <a:chOff x="0" y="4450634"/>
            <a:chExt cx="2987794" cy="41170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A12D871-0850-44B8-931A-C8D0D9A8B539}"/>
                </a:ext>
              </a:extLst>
            </p:cNvPr>
            <p:cNvSpPr/>
            <p:nvPr/>
          </p:nvSpPr>
          <p:spPr>
            <a:xfrm>
              <a:off x="0" y="4463378"/>
              <a:ext cx="2202022" cy="393083"/>
            </a:xfrm>
            <a:custGeom>
              <a:avLst/>
              <a:gdLst>
                <a:gd name="connsiteX0" fmla="*/ 0 w 2202022"/>
                <a:gd name="connsiteY0" fmla="*/ 0 h 393083"/>
                <a:gd name="connsiteX1" fmla="*/ 2181060 w 2202022"/>
                <a:gd name="connsiteY1" fmla="*/ 0 h 393083"/>
                <a:gd name="connsiteX2" fmla="*/ 2124327 w 2202022"/>
                <a:gd name="connsiteY2" fmla="*/ 75316 h 393083"/>
                <a:gd name="connsiteX3" fmla="*/ 2099464 w 2202022"/>
                <a:gd name="connsiteY3" fmla="*/ 185541 h 393083"/>
                <a:gd name="connsiteX4" fmla="*/ 2192130 w 2202022"/>
                <a:gd name="connsiteY4" fmla="*/ 385778 h 393083"/>
                <a:gd name="connsiteX5" fmla="*/ 2202022 w 2202022"/>
                <a:gd name="connsiteY5" fmla="*/ 393083 h 393083"/>
                <a:gd name="connsiteX6" fmla="*/ 0 w 2202022"/>
                <a:gd name="connsiteY6" fmla="*/ 393083 h 39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2022" h="393083">
                  <a:moveTo>
                    <a:pt x="0" y="0"/>
                  </a:moveTo>
                  <a:lnTo>
                    <a:pt x="2181060" y="0"/>
                  </a:lnTo>
                  <a:lnTo>
                    <a:pt x="2124327" y="75316"/>
                  </a:lnTo>
                  <a:cubicBezTo>
                    <a:pt x="2108317" y="109194"/>
                    <a:pt x="2099464" y="146442"/>
                    <a:pt x="2099464" y="185541"/>
                  </a:cubicBezTo>
                  <a:cubicBezTo>
                    <a:pt x="2099464" y="263739"/>
                    <a:pt x="2134876" y="334533"/>
                    <a:pt x="2192130" y="385778"/>
                  </a:cubicBezTo>
                  <a:lnTo>
                    <a:pt x="2202022" y="393083"/>
                  </a:lnTo>
                  <a:lnTo>
                    <a:pt x="0" y="39308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2D441C-2DEF-4F6A-934F-7BC1E92EAC73}"/>
                </a:ext>
              </a:extLst>
            </p:cNvPr>
            <p:cNvSpPr/>
            <p:nvPr/>
          </p:nvSpPr>
          <p:spPr>
            <a:xfrm>
              <a:off x="1" y="4653196"/>
              <a:ext cx="2190633" cy="203265"/>
            </a:xfrm>
            <a:custGeom>
              <a:avLst/>
              <a:gdLst>
                <a:gd name="connsiteX0" fmla="*/ 0 w 2190633"/>
                <a:gd name="connsiteY0" fmla="*/ 0 h 203265"/>
                <a:gd name="connsiteX1" fmla="*/ 2100595 w 2190633"/>
                <a:gd name="connsiteY1" fmla="*/ 0 h 203265"/>
                <a:gd name="connsiteX2" fmla="*/ 2099464 w 2190633"/>
                <a:gd name="connsiteY2" fmla="*/ 5015 h 203265"/>
                <a:gd name="connsiteX3" fmla="*/ 2124327 w 2190633"/>
                <a:gd name="connsiteY3" fmla="*/ 115241 h 203265"/>
                <a:gd name="connsiteX4" fmla="*/ 2190633 w 2190633"/>
                <a:gd name="connsiteY4" fmla="*/ 203265 h 203265"/>
                <a:gd name="connsiteX5" fmla="*/ 0 w 2190633"/>
                <a:gd name="connsiteY5" fmla="*/ 203265 h 20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633" h="203265">
                  <a:moveTo>
                    <a:pt x="0" y="0"/>
                  </a:moveTo>
                  <a:lnTo>
                    <a:pt x="2100595" y="0"/>
                  </a:lnTo>
                  <a:lnTo>
                    <a:pt x="2099464" y="5015"/>
                  </a:lnTo>
                  <a:cubicBezTo>
                    <a:pt x="2099464" y="44114"/>
                    <a:pt x="2108317" y="81362"/>
                    <a:pt x="2124327" y="115241"/>
                  </a:cubicBezTo>
                  <a:lnTo>
                    <a:pt x="2190633" y="203265"/>
                  </a:lnTo>
                  <a:lnTo>
                    <a:pt x="0" y="2032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E275E1A-636C-4F84-8FBF-17DDD736B672}"/>
                </a:ext>
              </a:extLst>
            </p:cNvPr>
            <p:cNvSpPr/>
            <p:nvPr/>
          </p:nvSpPr>
          <p:spPr>
            <a:xfrm flipH="1">
              <a:off x="2150054" y="4459653"/>
              <a:ext cx="227605" cy="402688"/>
            </a:xfrm>
            <a:custGeom>
              <a:avLst/>
              <a:gdLst>
                <a:gd name="connsiteX0" fmla="*/ 27457 w 227605"/>
                <a:gd name="connsiteY0" fmla="*/ 0 h 402688"/>
                <a:gd name="connsiteX1" fmla="*/ 4561 w 227605"/>
                <a:gd name="connsiteY1" fmla="*/ 0 h 402688"/>
                <a:gd name="connsiteX2" fmla="*/ 14023 w 227605"/>
                <a:gd name="connsiteY2" fmla="*/ 4477 h 402688"/>
                <a:gd name="connsiteX3" fmla="*/ 133435 w 227605"/>
                <a:gd name="connsiteY3" fmla="*/ 200265 h 402688"/>
                <a:gd name="connsiteX4" fmla="*/ 14023 w 227605"/>
                <a:gd name="connsiteY4" fmla="*/ 396053 h 402688"/>
                <a:gd name="connsiteX5" fmla="*/ 0 w 227605"/>
                <a:gd name="connsiteY5" fmla="*/ 402688 h 402688"/>
                <a:gd name="connsiteX6" fmla="*/ 27457 w 227605"/>
                <a:gd name="connsiteY6" fmla="*/ 402688 h 402688"/>
                <a:gd name="connsiteX7" fmla="*/ 227605 w 227605"/>
                <a:gd name="connsiteY7" fmla="*/ 201344 h 402688"/>
                <a:gd name="connsiteX8" fmla="*/ 27457 w 227605"/>
                <a:gd name="connsiteY8" fmla="*/ 0 h 40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05" h="402688">
                  <a:moveTo>
                    <a:pt x="27457" y="0"/>
                  </a:moveTo>
                  <a:lnTo>
                    <a:pt x="4561" y="0"/>
                  </a:lnTo>
                  <a:lnTo>
                    <a:pt x="14023" y="4477"/>
                  </a:lnTo>
                  <a:cubicBezTo>
                    <a:pt x="86068" y="46909"/>
                    <a:pt x="133435" y="118765"/>
                    <a:pt x="133435" y="200265"/>
                  </a:cubicBezTo>
                  <a:cubicBezTo>
                    <a:pt x="133435" y="281766"/>
                    <a:pt x="86068" y="353622"/>
                    <a:pt x="14023" y="396053"/>
                  </a:cubicBezTo>
                  <a:lnTo>
                    <a:pt x="0" y="402688"/>
                  </a:lnTo>
                  <a:lnTo>
                    <a:pt x="27457" y="402688"/>
                  </a:lnTo>
                  <a:cubicBezTo>
                    <a:pt x="137996" y="402688"/>
                    <a:pt x="227605" y="312543"/>
                    <a:pt x="227605" y="201344"/>
                  </a:cubicBezTo>
                  <a:cubicBezTo>
                    <a:pt x="227605" y="90145"/>
                    <a:pt x="137996" y="0"/>
                    <a:pt x="274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D40FB133-0444-43E8-B9C6-493FA52444FD}"/>
                </a:ext>
              </a:extLst>
            </p:cNvPr>
            <p:cNvSpPr/>
            <p:nvPr/>
          </p:nvSpPr>
          <p:spPr>
            <a:xfrm rot="16200000">
              <a:off x="2306503" y="4432306"/>
              <a:ext cx="405097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CE7A1F39-2AD3-4A55-A7B4-21DEDEFBBA0A}"/>
                </a:ext>
              </a:extLst>
            </p:cNvPr>
            <p:cNvSpPr/>
            <p:nvPr/>
          </p:nvSpPr>
          <p:spPr>
            <a:xfrm rot="5400000" flipH="1">
              <a:off x="2723178" y="4273471"/>
              <a:ext cx="87453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Top Corners Rounded 85">
              <a:extLst>
                <a:ext uri="{FF2B5EF4-FFF2-40B4-BE49-F238E27FC236}">
                  <a16:creationId xmlns:a16="http://schemas.microsoft.com/office/drawing/2014/main" id="{57D2E68F-9385-4BD0-869C-DFB0A86BB1E3}"/>
                </a:ext>
              </a:extLst>
            </p:cNvPr>
            <p:cNvSpPr/>
            <p:nvPr/>
          </p:nvSpPr>
          <p:spPr>
            <a:xfrm rot="5400000" flipH="1">
              <a:off x="2688691" y="4417911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Top Corners Rounded 86">
              <a:extLst>
                <a:ext uri="{FF2B5EF4-FFF2-40B4-BE49-F238E27FC236}">
                  <a16:creationId xmlns:a16="http://schemas.microsoft.com/office/drawing/2014/main" id="{83B76854-C17C-44CA-85C7-37253FAA9727}"/>
                </a:ext>
              </a:extLst>
            </p:cNvPr>
            <p:cNvSpPr/>
            <p:nvPr/>
          </p:nvSpPr>
          <p:spPr>
            <a:xfrm rot="5400000" flipH="1">
              <a:off x="2654986" y="4524408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Top Corners Rounded 87">
              <a:extLst>
                <a:ext uri="{FF2B5EF4-FFF2-40B4-BE49-F238E27FC236}">
                  <a16:creationId xmlns:a16="http://schemas.microsoft.com/office/drawing/2014/main" id="{BC7BA0D3-715B-4D63-B6BA-39ADA40CB47A}"/>
                </a:ext>
              </a:extLst>
            </p:cNvPr>
            <p:cNvSpPr/>
            <p:nvPr/>
          </p:nvSpPr>
          <p:spPr>
            <a:xfrm rot="5400000" flipH="1">
              <a:off x="2613257" y="4628929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CD5C4D0-CC95-434B-B1BA-9AD89C82D861}"/>
              </a:ext>
            </a:extLst>
          </p:cNvPr>
          <p:cNvGrpSpPr/>
          <p:nvPr/>
        </p:nvGrpSpPr>
        <p:grpSpPr>
          <a:xfrm>
            <a:off x="-3167611" y="4431831"/>
            <a:ext cx="2987794" cy="411707"/>
            <a:chOff x="0" y="4450634"/>
            <a:chExt cx="2987794" cy="41170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FF4EC07-8073-45DC-ACD8-D13354428DD2}"/>
                </a:ext>
              </a:extLst>
            </p:cNvPr>
            <p:cNvSpPr/>
            <p:nvPr/>
          </p:nvSpPr>
          <p:spPr>
            <a:xfrm>
              <a:off x="0" y="4463378"/>
              <a:ext cx="2202022" cy="393083"/>
            </a:xfrm>
            <a:custGeom>
              <a:avLst/>
              <a:gdLst>
                <a:gd name="connsiteX0" fmla="*/ 0 w 2202022"/>
                <a:gd name="connsiteY0" fmla="*/ 0 h 393083"/>
                <a:gd name="connsiteX1" fmla="*/ 2181060 w 2202022"/>
                <a:gd name="connsiteY1" fmla="*/ 0 h 393083"/>
                <a:gd name="connsiteX2" fmla="*/ 2124327 w 2202022"/>
                <a:gd name="connsiteY2" fmla="*/ 75316 h 393083"/>
                <a:gd name="connsiteX3" fmla="*/ 2099464 w 2202022"/>
                <a:gd name="connsiteY3" fmla="*/ 185541 h 393083"/>
                <a:gd name="connsiteX4" fmla="*/ 2192130 w 2202022"/>
                <a:gd name="connsiteY4" fmla="*/ 385778 h 393083"/>
                <a:gd name="connsiteX5" fmla="*/ 2202022 w 2202022"/>
                <a:gd name="connsiteY5" fmla="*/ 393083 h 393083"/>
                <a:gd name="connsiteX6" fmla="*/ 0 w 2202022"/>
                <a:gd name="connsiteY6" fmla="*/ 393083 h 39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2022" h="393083">
                  <a:moveTo>
                    <a:pt x="0" y="0"/>
                  </a:moveTo>
                  <a:lnTo>
                    <a:pt x="2181060" y="0"/>
                  </a:lnTo>
                  <a:lnTo>
                    <a:pt x="2124327" y="75316"/>
                  </a:lnTo>
                  <a:cubicBezTo>
                    <a:pt x="2108317" y="109194"/>
                    <a:pt x="2099464" y="146442"/>
                    <a:pt x="2099464" y="185541"/>
                  </a:cubicBezTo>
                  <a:cubicBezTo>
                    <a:pt x="2099464" y="263739"/>
                    <a:pt x="2134876" y="334533"/>
                    <a:pt x="2192130" y="385778"/>
                  </a:cubicBezTo>
                  <a:lnTo>
                    <a:pt x="2202022" y="393083"/>
                  </a:lnTo>
                  <a:lnTo>
                    <a:pt x="0" y="39308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521AB95-EC11-4FEB-A549-23481EB44D09}"/>
                </a:ext>
              </a:extLst>
            </p:cNvPr>
            <p:cNvSpPr/>
            <p:nvPr/>
          </p:nvSpPr>
          <p:spPr>
            <a:xfrm>
              <a:off x="1" y="4653196"/>
              <a:ext cx="2190633" cy="203265"/>
            </a:xfrm>
            <a:custGeom>
              <a:avLst/>
              <a:gdLst>
                <a:gd name="connsiteX0" fmla="*/ 0 w 2190633"/>
                <a:gd name="connsiteY0" fmla="*/ 0 h 203265"/>
                <a:gd name="connsiteX1" fmla="*/ 2100595 w 2190633"/>
                <a:gd name="connsiteY1" fmla="*/ 0 h 203265"/>
                <a:gd name="connsiteX2" fmla="*/ 2099464 w 2190633"/>
                <a:gd name="connsiteY2" fmla="*/ 5015 h 203265"/>
                <a:gd name="connsiteX3" fmla="*/ 2124327 w 2190633"/>
                <a:gd name="connsiteY3" fmla="*/ 115241 h 203265"/>
                <a:gd name="connsiteX4" fmla="*/ 2190633 w 2190633"/>
                <a:gd name="connsiteY4" fmla="*/ 203265 h 203265"/>
                <a:gd name="connsiteX5" fmla="*/ 0 w 2190633"/>
                <a:gd name="connsiteY5" fmla="*/ 203265 h 20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633" h="203265">
                  <a:moveTo>
                    <a:pt x="0" y="0"/>
                  </a:moveTo>
                  <a:lnTo>
                    <a:pt x="2100595" y="0"/>
                  </a:lnTo>
                  <a:lnTo>
                    <a:pt x="2099464" y="5015"/>
                  </a:lnTo>
                  <a:cubicBezTo>
                    <a:pt x="2099464" y="44114"/>
                    <a:pt x="2108317" y="81362"/>
                    <a:pt x="2124327" y="115241"/>
                  </a:cubicBezTo>
                  <a:lnTo>
                    <a:pt x="2190633" y="203265"/>
                  </a:lnTo>
                  <a:lnTo>
                    <a:pt x="0" y="2032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D4676A2-E3F9-486E-8011-93F7EA18C9BB}"/>
                </a:ext>
              </a:extLst>
            </p:cNvPr>
            <p:cNvSpPr/>
            <p:nvPr/>
          </p:nvSpPr>
          <p:spPr>
            <a:xfrm flipH="1">
              <a:off x="2150054" y="4459653"/>
              <a:ext cx="227605" cy="402688"/>
            </a:xfrm>
            <a:custGeom>
              <a:avLst/>
              <a:gdLst>
                <a:gd name="connsiteX0" fmla="*/ 27457 w 227605"/>
                <a:gd name="connsiteY0" fmla="*/ 0 h 402688"/>
                <a:gd name="connsiteX1" fmla="*/ 4561 w 227605"/>
                <a:gd name="connsiteY1" fmla="*/ 0 h 402688"/>
                <a:gd name="connsiteX2" fmla="*/ 14023 w 227605"/>
                <a:gd name="connsiteY2" fmla="*/ 4477 h 402688"/>
                <a:gd name="connsiteX3" fmla="*/ 133435 w 227605"/>
                <a:gd name="connsiteY3" fmla="*/ 200265 h 402688"/>
                <a:gd name="connsiteX4" fmla="*/ 14023 w 227605"/>
                <a:gd name="connsiteY4" fmla="*/ 396053 h 402688"/>
                <a:gd name="connsiteX5" fmla="*/ 0 w 227605"/>
                <a:gd name="connsiteY5" fmla="*/ 402688 h 402688"/>
                <a:gd name="connsiteX6" fmla="*/ 27457 w 227605"/>
                <a:gd name="connsiteY6" fmla="*/ 402688 h 402688"/>
                <a:gd name="connsiteX7" fmla="*/ 227605 w 227605"/>
                <a:gd name="connsiteY7" fmla="*/ 201344 h 402688"/>
                <a:gd name="connsiteX8" fmla="*/ 27457 w 227605"/>
                <a:gd name="connsiteY8" fmla="*/ 0 h 40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05" h="402688">
                  <a:moveTo>
                    <a:pt x="27457" y="0"/>
                  </a:moveTo>
                  <a:lnTo>
                    <a:pt x="4561" y="0"/>
                  </a:lnTo>
                  <a:lnTo>
                    <a:pt x="14023" y="4477"/>
                  </a:lnTo>
                  <a:cubicBezTo>
                    <a:pt x="86068" y="46909"/>
                    <a:pt x="133435" y="118765"/>
                    <a:pt x="133435" y="200265"/>
                  </a:cubicBezTo>
                  <a:cubicBezTo>
                    <a:pt x="133435" y="281766"/>
                    <a:pt x="86068" y="353622"/>
                    <a:pt x="14023" y="396053"/>
                  </a:cubicBezTo>
                  <a:lnTo>
                    <a:pt x="0" y="402688"/>
                  </a:lnTo>
                  <a:lnTo>
                    <a:pt x="27457" y="402688"/>
                  </a:lnTo>
                  <a:cubicBezTo>
                    <a:pt x="137996" y="402688"/>
                    <a:pt x="227605" y="312543"/>
                    <a:pt x="227605" y="201344"/>
                  </a:cubicBezTo>
                  <a:cubicBezTo>
                    <a:pt x="227605" y="90145"/>
                    <a:pt x="137996" y="0"/>
                    <a:pt x="274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367D16DD-9BF8-4A94-9DFD-016796214EB3}"/>
                </a:ext>
              </a:extLst>
            </p:cNvPr>
            <p:cNvSpPr/>
            <p:nvPr/>
          </p:nvSpPr>
          <p:spPr>
            <a:xfrm rot="16200000">
              <a:off x="2306503" y="4432306"/>
              <a:ext cx="405097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Top Corners Rounded 120">
              <a:extLst>
                <a:ext uri="{FF2B5EF4-FFF2-40B4-BE49-F238E27FC236}">
                  <a16:creationId xmlns:a16="http://schemas.microsoft.com/office/drawing/2014/main" id="{E3EEB06C-3EAA-48FB-B3BD-C2AF1789C895}"/>
                </a:ext>
              </a:extLst>
            </p:cNvPr>
            <p:cNvSpPr/>
            <p:nvPr/>
          </p:nvSpPr>
          <p:spPr>
            <a:xfrm rot="5400000" flipH="1">
              <a:off x="2723178" y="4273471"/>
              <a:ext cx="87453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EDF057BE-10E0-46BD-A48F-8679E56DD75C}"/>
                </a:ext>
              </a:extLst>
            </p:cNvPr>
            <p:cNvSpPr/>
            <p:nvPr/>
          </p:nvSpPr>
          <p:spPr>
            <a:xfrm rot="5400000" flipH="1">
              <a:off x="2688691" y="4417911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Top Corners Rounded 122">
              <a:extLst>
                <a:ext uri="{FF2B5EF4-FFF2-40B4-BE49-F238E27FC236}">
                  <a16:creationId xmlns:a16="http://schemas.microsoft.com/office/drawing/2014/main" id="{431A3C87-4560-4654-9382-91754DA26E29}"/>
                </a:ext>
              </a:extLst>
            </p:cNvPr>
            <p:cNvSpPr/>
            <p:nvPr/>
          </p:nvSpPr>
          <p:spPr>
            <a:xfrm rot="5400000" flipH="1">
              <a:off x="2654986" y="4524408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5EED8171-71AC-413A-A8E0-A8101A60F26A}"/>
                </a:ext>
              </a:extLst>
            </p:cNvPr>
            <p:cNvSpPr/>
            <p:nvPr/>
          </p:nvSpPr>
          <p:spPr>
            <a:xfrm rot="5400000" flipH="1">
              <a:off x="2613257" y="4628929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FFDD2-7C4A-4093-B64D-C36BD43E90B4}"/>
              </a:ext>
            </a:extLst>
          </p:cNvPr>
          <p:cNvSpPr/>
          <p:nvPr/>
        </p:nvSpPr>
        <p:spPr>
          <a:xfrm>
            <a:off x="1049759" y="5427820"/>
            <a:ext cx="4521200" cy="234943"/>
          </a:xfrm>
          <a:prstGeom prst="rect">
            <a:avLst/>
          </a:prstGeom>
          <a:solidFill>
            <a:srgbClr val="F1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13853F-F962-489C-A114-89F7F9F59340}"/>
              </a:ext>
            </a:extLst>
          </p:cNvPr>
          <p:cNvSpPr/>
          <p:nvPr/>
        </p:nvSpPr>
        <p:spPr>
          <a:xfrm>
            <a:off x="610973" y="5648449"/>
            <a:ext cx="5288280" cy="99228"/>
          </a:xfrm>
          <a:prstGeom prst="roundRect">
            <a:avLst>
              <a:gd name="adj" fmla="val 50000"/>
            </a:avLst>
          </a:prstGeom>
          <a:solidFill>
            <a:srgbClr val="271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02FB2-83AE-428D-8FA6-B98948A046A0}"/>
              </a:ext>
            </a:extLst>
          </p:cNvPr>
          <p:cNvSpPr/>
          <p:nvPr/>
        </p:nvSpPr>
        <p:spPr>
          <a:xfrm>
            <a:off x="1290638" y="5254908"/>
            <a:ext cx="3911600" cy="203265"/>
          </a:xfrm>
          <a:prstGeom prst="rect">
            <a:avLst/>
          </a:prstGeom>
          <a:solidFill>
            <a:srgbClr val="F8E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2C56AA-274D-48EF-997D-F0C9E3CF70BA}"/>
              </a:ext>
            </a:extLst>
          </p:cNvPr>
          <p:cNvGrpSpPr/>
          <p:nvPr/>
        </p:nvGrpSpPr>
        <p:grpSpPr>
          <a:xfrm>
            <a:off x="2030163" y="5123293"/>
            <a:ext cx="1127760" cy="233797"/>
            <a:chOff x="3538260" y="5123293"/>
            <a:chExt cx="1127760" cy="233797"/>
          </a:xfrm>
          <a:solidFill>
            <a:srgbClr val="E36FDD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67643E-3FB5-45CA-9DA2-736D9DE1E4CC}"/>
                </a:ext>
              </a:extLst>
            </p:cNvPr>
            <p:cNvSpPr/>
            <p:nvPr/>
          </p:nvSpPr>
          <p:spPr>
            <a:xfrm>
              <a:off x="3538260" y="5242790"/>
              <a:ext cx="112776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0F341325-11F8-4E05-A3FE-440920D0C9F9}"/>
                </a:ext>
              </a:extLst>
            </p:cNvPr>
            <p:cNvSpPr/>
            <p:nvPr/>
          </p:nvSpPr>
          <p:spPr>
            <a:xfrm>
              <a:off x="3600165" y="5123293"/>
              <a:ext cx="965739" cy="12180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052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78"/>
    </mc:Choice>
    <mc:Fallback>
      <p:transition spd="slow" advTm="6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26237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3.75E-6 0.90949 " pathEditMode="relative" rAng="0" ptsTypes="AA">
                                      <p:cBhvr>
                                        <p:cTn id="15" dur="3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4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14</cp:revision>
  <dcterms:created xsi:type="dcterms:W3CDTF">2021-04-13T11:58:51Z</dcterms:created>
  <dcterms:modified xsi:type="dcterms:W3CDTF">2022-09-10T17:56:14Z</dcterms:modified>
</cp:coreProperties>
</file>