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277"/>
    <a:srgbClr val="0C5A42"/>
    <a:srgbClr val="128863"/>
    <a:srgbClr val="D27D00"/>
    <a:srgbClr val="FFCC00"/>
    <a:srgbClr val="008000"/>
    <a:srgbClr val="336600"/>
    <a:srgbClr val="006600"/>
    <a:srgbClr val="E2B7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281A-4952-4539-87E8-F199F856C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49223-021D-4F1F-A05D-ACB74D868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CB3B-D6CC-4F15-B2D0-5647CB7A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D298-F15C-4F9E-B443-A9B3FE5A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A73C-CE77-4C22-8F5E-2BDCDF29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D5ED-94A1-41BF-B3ED-E6A837AE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AE07C-3231-49FE-8F00-1ADFA9BF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BEAF-D567-40C2-AF87-DD26CEEB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5365-48A2-45D7-8092-0E31231D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EDEF-5DCF-4DD8-84D6-1EC826F5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CF518-878B-4E70-8E42-5B188476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185B-E168-4EBE-9B2E-192735B0F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955B-3ECD-4DA2-A5F0-254C843B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7656-C5CC-42A4-8BB9-75BB3B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6B6E-E541-4849-830F-278BA91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C9D2-E06F-48FD-BA3F-9FCC42A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8BD1-77E4-4AE6-A59E-3EAE7A96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0809-731E-42AA-81CE-FE9AB3C4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D64-4D5B-46B8-BEC6-2054D5A8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BE02-4808-44F6-A8B2-D877D9A3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B1B6-FC72-4535-9377-0A00E4C2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FA639-425B-44CD-958E-A5655D13E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A011-7DEA-4F7F-B73B-3ABF097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D64F-E2DB-439A-8DA7-867FA001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EE96-9A5F-4EDA-92C3-4230375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D6E6-1297-4A20-B611-12DB0924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311-7C1A-4CE9-BC85-E37358D1E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7569-F7EB-4C99-8C34-8CBDEEE0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F78F-DDEB-45CE-9357-1D11DDF4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A4A4E-E841-46D4-8F77-B7CD1A4E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A33F1-F3FD-4D57-8A72-D579BC8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DCC-9173-4640-8FD8-E28F2CD9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3D831-F71F-4703-91F7-626E2C38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7E76-FA29-463B-A3AF-5BF63D56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5840D-9485-40C4-9519-5FDE7230F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41245-8A60-4259-B67B-ED950A526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5C3FC-D277-4E44-AA86-05654021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53A21-4D92-4FCF-88E5-4C5DD4ED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EF9F-AF43-460A-92EC-F3FCDAB9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8B4-F14C-4FFC-818A-A4A203C6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94E9-DAA3-4591-BE74-3F3430E3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B7B8E-D899-4C4E-87EA-9E912A2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361C7-3A86-4662-A0D5-076E2AF3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C0591-6693-4253-9FB2-B856FBD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22578-B39D-48F4-81BE-329D76ED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D51B-1BC2-46B8-ADDF-5BE859C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B1-F79E-4C0B-9D62-35CAD339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1A4A-E6EB-44AA-9F1F-20B2DEA5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ADCE-3733-42EC-9E93-3318797F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0093-10FE-4A44-A035-096F30AB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3573-E9A4-4684-8F84-32115AD3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BC4D3-7C1D-4703-9A0A-3F37F02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486F-649A-4067-9F1D-F612C5CB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3BA76-E664-48B7-BBDA-96F45B7F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6D94-0F20-4228-9370-C4D12095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E53C2-454C-4AD6-BB29-230F5E05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C9470-E470-4527-A187-ABD3CF7F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FFCA-FD3D-43DE-9313-6A41FD9C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25120-93A6-4A54-9ED5-1C7EC4FA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4CBB-A533-4A9A-BEE4-D7FEDDD8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63BE-532C-44FE-96DF-99C142D48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A5F3-4175-4733-B13D-6A62370D04D0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BBB8-718E-450C-8BB2-90A8EC73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F597-3800-4DE2-A5B2-E94D619DE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9180-568F-46A6-9369-E9D4C39A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9C759-737E-4C1A-B104-9372421CB044}"/>
              </a:ext>
            </a:extLst>
          </p:cNvPr>
          <p:cNvGrpSpPr/>
          <p:nvPr/>
        </p:nvGrpSpPr>
        <p:grpSpPr>
          <a:xfrm>
            <a:off x="5411864" y="2774847"/>
            <a:ext cx="1034274" cy="961690"/>
            <a:chOff x="4999061" y="1770897"/>
            <a:chExt cx="881786" cy="81990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7F162A-A65F-4A58-99CD-B00C16731484}"/>
                </a:ext>
              </a:extLst>
            </p:cNvPr>
            <p:cNvSpPr/>
            <p:nvPr/>
          </p:nvSpPr>
          <p:spPr>
            <a:xfrm>
              <a:off x="4999061" y="1770897"/>
              <a:ext cx="881786" cy="81990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C723AE8-BFB5-4E46-A9BD-5317F4ED9BD4}"/>
                </a:ext>
              </a:extLst>
            </p:cNvPr>
            <p:cNvSpPr/>
            <p:nvPr/>
          </p:nvSpPr>
          <p:spPr>
            <a:xfrm>
              <a:off x="5123744" y="1881724"/>
              <a:ext cx="643404" cy="59825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B9182E1-03F4-4F25-B902-69A36C52A478}"/>
              </a:ext>
            </a:extLst>
          </p:cNvPr>
          <p:cNvGrpSpPr/>
          <p:nvPr/>
        </p:nvGrpSpPr>
        <p:grpSpPr>
          <a:xfrm>
            <a:off x="8050070" y="3115153"/>
            <a:ext cx="911192" cy="1688450"/>
            <a:chOff x="5102553" y="1891865"/>
            <a:chExt cx="847340" cy="160386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DE5E150-2CC6-4295-AC8A-9C4E0F104228}"/>
                </a:ext>
              </a:extLst>
            </p:cNvPr>
            <p:cNvSpPr/>
            <p:nvPr/>
          </p:nvSpPr>
          <p:spPr>
            <a:xfrm>
              <a:off x="5471503" y="2765939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145685D-CBF6-43CD-B009-E9882056862B}"/>
                </a:ext>
              </a:extLst>
            </p:cNvPr>
            <p:cNvSpPr/>
            <p:nvPr/>
          </p:nvSpPr>
          <p:spPr>
            <a:xfrm>
              <a:off x="5102553" y="1893948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16A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98C2ABA-71EC-480E-8A9C-819C0C4971A1}"/>
                </a:ext>
              </a:extLst>
            </p:cNvPr>
            <p:cNvSpPr/>
            <p:nvPr/>
          </p:nvSpPr>
          <p:spPr>
            <a:xfrm flipH="1">
              <a:off x="5526223" y="1891865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0C5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836E256-3A6C-4D44-B3D5-007C1D5B296D}"/>
              </a:ext>
            </a:extLst>
          </p:cNvPr>
          <p:cNvGrpSpPr/>
          <p:nvPr/>
        </p:nvGrpSpPr>
        <p:grpSpPr>
          <a:xfrm>
            <a:off x="8591541" y="2604505"/>
            <a:ext cx="1074704" cy="2034226"/>
            <a:chOff x="5102553" y="1891865"/>
            <a:chExt cx="847340" cy="160386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439EDB4-C06F-47AF-815D-E91990B74E29}"/>
                </a:ext>
              </a:extLst>
            </p:cNvPr>
            <p:cNvSpPr/>
            <p:nvPr/>
          </p:nvSpPr>
          <p:spPr>
            <a:xfrm>
              <a:off x="5471503" y="2765939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82C9C2C-00DC-45D6-A71A-CA72DDE75A0D}"/>
                </a:ext>
              </a:extLst>
            </p:cNvPr>
            <p:cNvSpPr/>
            <p:nvPr/>
          </p:nvSpPr>
          <p:spPr>
            <a:xfrm>
              <a:off x="5102553" y="1893948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16A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02C23B-38EC-43A0-9BAF-47652CF3A5AC}"/>
                </a:ext>
              </a:extLst>
            </p:cNvPr>
            <p:cNvSpPr/>
            <p:nvPr/>
          </p:nvSpPr>
          <p:spPr>
            <a:xfrm flipH="1">
              <a:off x="5526223" y="1891865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0C5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E066139-1124-490A-AF52-C44B2CB7913E}"/>
              </a:ext>
            </a:extLst>
          </p:cNvPr>
          <p:cNvGrpSpPr/>
          <p:nvPr/>
        </p:nvGrpSpPr>
        <p:grpSpPr>
          <a:xfrm>
            <a:off x="3588739" y="3419421"/>
            <a:ext cx="685678" cy="1292464"/>
            <a:chOff x="4155203" y="1962940"/>
            <a:chExt cx="685678" cy="129246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F31B921-E6CB-4942-BDE5-D1582DBBE6DC}"/>
                </a:ext>
              </a:extLst>
            </p:cNvPr>
            <p:cNvSpPr/>
            <p:nvPr/>
          </p:nvSpPr>
          <p:spPr>
            <a:xfrm>
              <a:off x="4442228" y="2525612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ACC0BC5-6398-477E-991B-BAA6B847F378}"/>
                </a:ext>
              </a:extLst>
            </p:cNvPr>
            <p:cNvGrpSpPr/>
            <p:nvPr/>
          </p:nvGrpSpPr>
          <p:grpSpPr>
            <a:xfrm>
              <a:off x="4155203" y="1962940"/>
              <a:ext cx="685678" cy="642872"/>
              <a:chOff x="4999061" y="1770897"/>
              <a:chExt cx="881786" cy="826737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0416DF7-3287-46AE-B04C-D14507E824B2}"/>
                  </a:ext>
                </a:extLst>
              </p:cNvPr>
              <p:cNvSpPr/>
              <p:nvPr/>
            </p:nvSpPr>
            <p:spPr>
              <a:xfrm>
                <a:off x="4999061" y="1770897"/>
                <a:ext cx="881786" cy="81990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10EF08D-E5CC-47CB-8006-369BF504D4FC}"/>
                  </a:ext>
                </a:extLst>
              </p:cNvPr>
              <p:cNvSpPr/>
              <p:nvPr/>
            </p:nvSpPr>
            <p:spPr>
              <a:xfrm>
                <a:off x="5092785" y="1852935"/>
                <a:ext cx="705324" cy="6558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8BE4A20-B6BE-4BF2-9A48-84371E64E099}"/>
                  </a:ext>
                </a:extLst>
              </p:cNvPr>
              <p:cNvSpPr/>
              <p:nvPr/>
            </p:nvSpPr>
            <p:spPr>
              <a:xfrm flipH="1">
                <a:off x="5439954" y="1780048"/>
                <a:ext cx="428525" cy="817586"/>
              </a:xfrm>
              <a:custGeom>
                <a:avLst/>
                <a:gdLst>
                  <a:gd name="connsiteX0" fmla="*/ 428525 w 428525"/>
                  <a:gd name="connsiteY0" fmla="*/ 0 h 817586"/>
                  <a:gd name="connsiteX1" fmla="*/ 428525 w 428525"/>
                  <a:gd name="connsiteY1" fmla="*/ 817586 h 817586"/>
                  <a:gd name="connsiteX2" fmla="*/ 352038 w 428525"/>
                  <a:gd name="connsiteY2" fmla="*/ 810416 h 817586"/>
                  <a:gd name="connsiteX3" fmla="*/ 0 w 428525"/>
                  <a:gd name="connsiteY3" fmla="*/ 408793 h 817586"/>
                  <a:gd name="connsiteX4" fmla="*/ 352038 w 428525"/>
                  <a:gd name="connsiteY4" fmla="*/ 7170 h 81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525" h="817586">
                    <a:moveTo>
                      <a:pt x="428525" y="0"/>
                    </a:moveTo>
                    <a:lnTo>
                      <a:pt x="428525" y="817586"/>
                    </a:lnTo>
                    <a:lnTo>
                      <a:pt x="352038" y="810416"/>
                    </a:lnTo>
                    <a:cubicBezTo>
                      <a:pt x="151131" y="772190"/>
                      <a:pt x="0" y="606902"/>
                      <a:pt x="0" y="408793"/>
                    </a:cubicBezTo>
                    <a:cubicBezTo>
                      <a:pt x="0" y="210684"/>
                      <a:pt x="151131" y="45396"/>
                      <a:pt x="352038" y="7170"/>
                    </a:cubicBezTo>
                    <a:close/>
                  </a:path>
                </a:pathLst>
              </a:custGeom>
              <a:solidFill>
                <a:srgbClr val="008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C11B24-52C0-4065-9B3F-D2B5A78CEC95}"/>
              </a:ext>
            </a:extLst>
          </p:cNvPr>
          <p:cNvGrpSpPr/>
          <p:nvPr/>
        </p:nvGrpSpPr>
        <p:grpSpPr>
          <a:xfrm>
            <a:off x="5761486" y="2325651"/>
            <a:ext cx="1074704" cy="2034226"/>
            <a:chOff x="5102553" y="1891865"/>
            <a:chExt cx="847340" cy="160386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BEA8D52-B254-4D70-ADAD-60C3C7745954}"/>
                </a:ext>
              </a:extLst>
            </p:cNvPr>
            <p:cNvSpPr/>
            <p:nvPr/>
          </p:nvSpPr>
          <p:spPr>
            <a:xfrm>
              <a:off x="5471503" y="2765939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78BCBB-1188-4F24-A63A-0F6D6FE75664}"/>
                </a:ext>
              </a:extLst>
            </p:cNvPr>
            <p:cNvSpPr/>
            <p:nvPr/>
          </p:nvSpPr>
          <p:spPr>
            <a:xfrm>
              <a:off x="5102553" y="1893948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16A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80C6673-4A38-4E64-82E2-AB6E744CDFC6}"/>
                </a:ext>
              </a:extLst>
            </p:cNvPr>
            <p:cNvSpPr/>
            <p:nvPr/>
          </p:nvSpPr>
          <p:spPr>
            <a:xfrm flipH="1">
              <a:off x="5526223" y="1891865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0C5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C6B8663-E044-4343-8960-FEBEFCEDE99B}"/>
              </a:ext>
            </a:extLst>
          </p:cNvPr>
          <p:cNvGrpSpPr/>
          <p:nvPr/>
        </p:nvGrpSpPr>
        <p:grpSpPr>
          <a:xfrm>
            <a:off x="4977798" y="1862843"/>
            <a:ext cx="1074704" cy="2034226"/>
            <a:chOff x="5102553" y="1891865"/>
            <a:chExt cx="847340" cy="160386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8EDB96-032E-4205-8369-F7473E9129E9}"/>
                </a:ext>
              </a:extLst>
            </p:cNvPr>
            <p:cNvSpPr/>
            <p:nvPr/>
          </p:nvSpPr>
          <p:spPr>
            <a:xfrm>
              <a:off x="5471503" y="2765939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A5C2A5-4773-454F-9D48-62BE476C8329}"/>
                </a:ext>
              </a:extLst>
            </p:cNvPr>
            <p:cNvSpPr/>
            <p:nvPr/>
          </p:nvSpPr>
          <p:spPr>
            <a:xfrm>
              <a:off x="5102553" y="1893948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16A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7E82530-9099-4625-A87F-213ADF685D39}"/>
                </a:ext>
              </a:extLst>
            </p:cNvPr>
            <p:cNvSpPr/>
            <p:nvPr/>
          </p:nvSpPr>
          <p:spPr>
            <a:xfrm flipH="1">
              <a:off x="5526223" y="1891865"/>
              <a:ext cx="423670" cy="1129358"/>
            </a:xfrm>
            <a:custGeom>
              <a:avLst/>
              <a:gdLst>
                <a:gd name="connsiteX0" fmla="*/ 423670 w 423670"/>
                <a:gd name="connsiteY0" fmla="*/ 0 h 1129358"/>
                <a:gd name="connsiteX1" fmla="*/ 423670 w 423670"/>
                <a:gd name="connsiteY1" fmla="*/ 1129358 h 1129358"/>
                <a:gd name="connsiteX2" fmla="*/ 0 w 423670"/>
                <a:gd name="connsiteY2" fmla="*/ 1129358 h 112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670" h="1129358">
                  <a:moveTo>
                    <a:pt x="423670" y="0"/>
                  </a:moveTo>
                  <a:lnTo>
                    <a:pt x="423670" y="1129358"/>
                  </a:lnTo>
                  <a:lnTo>
                    <a:pt x="0" y="1129358"/>
                  </a:lnTo>
                  <a:close/>
                </a:path>
              </a:pathLst>
            </a:custGeom>
            <a:solidFill>
              <a:srgbClr val="0C5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B6D792-2D88-4809-8056-991A78AF8592}"/>
              </a:ext>
            </a:extLst>
          </p:cNvPr>
          <p:cNvGrpSpPr/>
          <p:nvPr/>
        </p:nvGrpSpPr>
        <p:grpSpPr>
          <a:xfrm>
            <a:off x="7544530" y="3387908"/>
            <a:ext cx="554318" cy="1044856"/>
            <a:chOff x="4155203" y="1962940"/>
            <a:chExt cx="685678" cy="129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84C99F7-F4E7-48B5-995D-F415F87F1DF3}"/>
                </a:ext>
              </a:extLst>
            </p:cNvPr>
            <p:cNvSpPr/>
            <p:nvPr/>
          </p:nvSpPr>
          <p:spPr>
            <a:xfrm>
              <a:off x="4442228" y="2525612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C2F22FE-3FBE-4183-AF3A-76F256AAE545}"/>
                </a:ext>
              </a:extLst>
            </p:cNvPr>
            <p:cNvGrpSpPr/>
            <p:nvPr/>
          </p:nvGrpSpPr>
          <p:grpSpPr>
            <a:xfrm>
              <a:off x="4155203" y="1962940"/>
              <a:ext cx="685678" cy="642872"/>
              <a:chOff x="4999061" y="1770897"/>
              <a:chExt cx="881786" cy="826737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74387A3-F98A-4C36-801C-4E03BFA02C9E}"/>
                  </a:ext>
                </a:extLst>
              </p:cNvPr>
              <p:cNvSpPr/>
              <p:nvPr/>
            </p:nvSpPr>
            <p:spPr>
              <a:xfrm>
                <a:off x="4999061" y="1770897"/>
                <a:ext cx="881786" cy="81990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CA13010-0C41-4D95-8373-517BD77B3182}"/>
                  </a:ext>
                </a:extLst>
              </p:cNvPr>
              <p:cNvSpPr/>
              <p:nvPr/>
            </p:nvSpPr>
            <p:spPr>
              <a:xfrm>
                <a:off x="5092785" y="1852935"/>
                <a:ext cx="705324" cy="6558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3582EF3-448A-4138-800C-440B59C7A200}"/>
                  </a:ext>
                </a:extLst>
              </p:cNvPr>
              <p:cNvSpPr/>
              <p:nvPr/>
            </p:nvSpPr>
            <p:spPr>
              <a:xfrm flipH="1">
                <a:off x="5439954" y="1780048"/>
                <a:ext cx="428525" cy="817586"/>
              </a:xfrm>
              <a:custGeom>
                <a:avLst/>
                <a:gdLst>
                  <a:gd name="connsiteX0" fmla="*/ 428525 w 428525"/>
                  <a:gd name="connsiteY0" fmla="*/ 0 h 817586"/>
                  <a:gd name="connsiteX1" fmla="*/ 428525 w 428525"/>
                  <a:gd name="connsiteY1" fmla="*/ 817586 h 817586"/>
                  <a:gd name="connsiteX2" fmla="*/ 352038 w 428525"/>
                  <a:gd name="connsiteY2" fmla="*/ 810416 h 817586"/>
                  <a:gd name="connsiteX3" fmla="*/ 0 w 428525"/>
                  <a:gd name="connsiteY3" fmla="*/ 408793 h 817586"/>
                  <a:gd name="connsiteX4" fmla="*/ 352038 w 428525"/>
                  <a:gd name="connsiteY4" fmla="*/ 7170 h 81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525" h="817586">
                    <a:moveTo>
                      <a:pt x="428525" y="0"/>
                    </a:moveTo>
                    <a:lnTo>
                      <a:pt x="428525" y="817586"/>
                    </a:lnTo>
                    <a:lnTo>
                      <a:pt x="352038" y="810416"/>
                    </a:lnTo>
                    <a:cubicBezTo>
                      <a:pt x="151131" y="772190"/>
                      <a:pt x="0" y="606902"/>
                      <a:pt x="0" y="408793"/>
                    </a:cubicBezTo>
                    <a:cubicBezTo>
                      <a:pt x="0" y="210684"/>
                      <a:pt x="151131" y="45396"/>
                      <a:pt x="352038" y="7170"/>
                    </a:cubicBezTo>
                    <a:close/>
                  </a:path>
                </a:pathLst>
              </a:custGeom>
              <a:solidFill>
                <a:srgbClr val="008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2C1ACC8-6BAD-4DDF-B200-2804A2012B3D}"/>
              </a:ext>
            </a:extLst>
          </p:cNvPr>
          <p:cNvGrpSpPr/>
          <p:nvPr/>
        </p:nvGrpSpPr>
        <p:grpSpPr>
          <a:xfrm>
            <a:off x="7117756" y="2874698"/>
            <a:ext cx="685678" cy="1292464"/>
            <a:chOff x="4155203" y="1962940"/>
            <a:chExt cx="685678" cy="129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39218C-99FA-4E35-A56B-479BAFDCACB5}"/>
                </a:ext>
              </a:extLst>
            </p:cNvPr>
            <p:cNvSpPr/>
            <p:nvPr/>
          </p:nvSpPr>
          <p:spPr>
            <a:xfrm>
              <a:off x="4442228" y="2525612"/>
              <a:ext cx="111201" cy="729792"/>
            </a:xfrm>
            <a:prstGeom prst="rect">
              <a:avLst/>
            </a:prstGeom>
            <a:solidFill>
              <a:srgbClr val="D2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4F69335-E5F1-4D83-A36F-510869859264}"/>
                </a:ext>
              </a:extLst>
            </p:cNvPr>
            <p:cNvGrpSpPr/>
            <p:nvPr/>
          </p:nvGrpSpPr>
          <p:grpSpPr>
            <a:xfrm>
              <a:off x="4155203" y="1962940"/>
              <a:ext cx="685678" cy="642872"/>
              <a:chOff x="4999061" y="1770897"/>
              <a:chExt cx="881786" cy="82673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BBAC066-0C89-4B5C-A03A-625A611AC772}"/>
                  </a:ext>
                </a:extLst>
              </p:cNvPr>
              <p:cNvSpPr/>
              <p:nvPr/>
            </p:nvSpPr>
            <p:spPr>
              <a:xfrm>
                <a:off x="4999061" y="1770897"/>
                <a:ext cx="881786" cy="81990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8E789BB-4FC0-4769-8C4D-3369989771CF}"/>
                  </a:ext>
                </a:extLst>
              </p:cNvPr>
              <p:cNvSpPr/>
              <p:nvPr/>
            </p:nvSpPr>
            <p:spPr>
              <a:xfrm>
                <a:off x="5092785" y="1852935"/>
                <a:ext cx="705324" cy="6558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CCFF04F-7CB2-46D0-85D9-7BD8B65BE1C5}"/>
                  </a:ext>
                </a:extLst>
              </p:cNvPr>
              <p:cNvSpPr/>
              <p:nvPr/>
            </p:nvSpPr>
            <p:spPr>
              <a:xfrm flipH="1">
                <a:off x="5439954" y="1780048"/>
                <a:ext cx="428525" cy="817586"/>
              </a:xfrm>
              <a:custGeom>
                <a:avLst/>
                <a:gdLst>
                  <a:gd name="connsiteX0" fmla="*/ 428525 w 428525"/>
                  <a:gd name="connsiteY0" fmla="*/ 0 h 817586"/>
                  <a:gd name="connsiteX1" fmla="*/ 428525 w 428525"/>
                  <a:gd name="connsiteY1" fmla="*/ 817586 h 817586"/>
                  <a:gd name="connsiteX2" fmla="*/ 352038 w 428525"/>
                  <a:gd name="connsiteY2" fmla="*/ 810416 h 817586"/>
                  <a:gd name="connsiteX3" fmla="*/ 0 w 428525"/>
                  <a:gd name="connsiteY3" fmla="*/ 408793 h 817586"/>
                  <a:gd name="connsiteX4" fmla="*/ 352038 w 428525"/>
                  <a:gd name="connsiteY4" fmla="*/ 7170 h 81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525" h="817586">
                    <a:moveTo>
                      <a:pt x="428525" y="0"/>
                    </a:moveTo>
                    <a:lnTo>
                      <a:pt x="428525" y="817586"/>
                    </a:lnTo>
                    <a:lnTo>
                      <a:pt x="352038" y="810416"/>
                    </a:lnTo>
                    <a:cubicBezTo>
                      <a:pt x="151131" y="772190"/>
                      <a:pt x="0" y="606902"/>
                      <a:pt x="0" y="408793"/>
                    </a:cubicBezTo>
                    <a:cubicBezTo>
                      <a:pt x="0" y="210684"/>
                      <a:pt x="151131" y="45396"/>
                      <a:pt x="352038" y="7170"/>
                    </a:cubicBezTo>
                    <a:close/>
                  </a:path>
                </a:pathLst>
              </a:custGeom>
              <a:solidFill>
                <a:srgbClr val="008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96FDC285-1C08-458B-AD40-5847167FB973}"/>
              </a:ext>
            </a:extLst>
          </p:cNvPr>
          <p:cNvSpPr/>
          <p:nvPr/>
        </p:nvSpPr>
        <p:spPr>
          <a:xfrm>
            <a:off x="4214736" y="3448925"/>
            <a:ext cx="111201" cy="729792"/>
          </a:xfrm>
          <a:prstGeom prst="rect">
            <a:avLst/>
          </a:prstGeom>
          <a:solidFill>
            <a:srgbClr val="D2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ECA0CE-D884-40CF-B9DF-06AEFADAF5DE}"/>
              </a:ext>
            </a:extLst>
          </p:cNvPr>
          <p:cNvGrpSpPr/>
          <p:nvPr/>
        </p:nvGrpSpPr>
        <p:grpSpPr>
          <a:xfrm>
            <a:off x="3927711" y="2886253"/>
            <a:ext cx="685678" cy="642872"/>
            <a:chOff x="4999061" y="1770897"/>
            <a:chExt cx="881786" cy="82673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93BCB50-6496-4F4C-A451-07ACA56C6E32}"/>
                </a:ext>
              </a:extLst>
            </p:cNvPr>
            <p:cNvSpPr/>
            <p:nvPr/>
          </p:nvSpPr>
          <p:spPr>
            <a:xfrm>
              <a:off x="4999061" y="1770897"/>
              <a:ext cx="881786" cy="819903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0FFE886-5593-4672-90C6-22F4D1336C23}"/>
                </a:ext>
              </a:extLst>
            </p:cNvPr>
            <p:cNvSpPr/>
            <p:nvPr/>
          </p:nvSpPr>
          <p:spPr>
            <a:xfrm>
              <a:off x="5092785" y="1852935"/>
              <a:ext cx="705324" cy="65582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79F5E6-1571-41C7-AE1E-780421567FFE}"/>
                </a:ext>
              </a:extLst>
            </p:cNvPr>
            <p:cNvSpPr/>
            <p:nvPr/>
          </p:nvSpPr>
          <p:spPr>
            <a:xfrm flipH="1">
              <a:off x="5439954" y="1780048"/>
              <a:ext cx="428525" cy="817586"/>
            </a:xfrm>
            <a:custGeom>
              <a:avLst/>
              <a:gdLst>
                <a:gd name="connsiteX0" fmla="*/ 428525 w 428525"/>
                <a:gd name="connsiteY0" fmla="*/ 0 h 817586"/>
                <a:gd name="connsiteX1" fmla="*/ 428525 w 428525"/>
                <a:gd name="connsiteY1" fmla="*/ 817586 h 817586"/>
                <a:gd name="connsiteX2" fmla="*/ 352038 w 428525"/>
                <a:gd name="connsiteY2" fmla="*/ 810416 h 817586"/>
                <a:gd name="connsiteX3" fmla="*/ 0 w 428525"/>
                <a:gd name="connsiteY3" fmla="*/ 408793 h 817586"/>
                <a:gd name="connsiteX4" fmla="*/ 352038 w 428525"/>
                <a:gd name="connsiteY4" fmla="*/ 7170 h 81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25" h="817586">
                  <a:moveTo>
                    <a:pt x="428525" y="0"/>
                  </a:moveTo>
                  <a:lnTo>
                    <a:pt x="428525" y="817586"/>
                  </a:lnTo>
                  <a:lnTo>
                    <a:pt x="352038" y="810416"/>
                  </a:lnTo>
                  <a:cubicBezTo>
                    <a:pt x="151131" y="772190"/>
                    <a:pt x="0" y="606902"/>
                    <a:pt x="0" y="408793"/>
                  </a:cubicBezTo>
                  <a:cubicBezTo>
                    <a:pt x="0" y="210684"/>
                    <a:pt x="151131" y="45396"/>
                    <a:pt x="352038" y="7170"/>
                  </a:cubicBezTo>
                  <a:close/>
                </a:path>
              </a:pathLst>
            </a:custGeom>
            <a:solidFill>
              <a:srgbClr val="008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00738E-C0BF-4EA2-B481-33DB515DCC16}"/>
              </a:ext>
            </a:extLst>
          </p:cNvPr>
          <p:cNvGrpSpPr/>
          <p:nvPr/>
        </p:nvGrpSpPr>
        <p:grpSpPr>
          <a:xfrm>
            <a:off x="1990146" y="3447759"/>
            <a:ext cx="1317775" cy="1563354"/>
            <a:chOff x="5429434" y="803078"/>
            <a:chExt cx="1317775" cy="1563354"/>
          </a:xfrm>
        </p:grpSpPr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1BBDB506-6476-4D22-BF86-7093DE951F76}"/>
                </a:ext>
              </a:extLst>
            </p:cNvPr>
            <p:cNvSpPr/>
            <p:nvPr/>
          </p:nvSpPr>
          <p:spPr>
            <a:xfrm rot="16200000">
              <a:off x="5325653" y="944877"/>
              <a:ext cx="1552961" cy="12901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7BFE13F-9EAC-42D7-93FF-9970A2AC11E1}"/>
                </a:ext>
              </a:extLst>
            </p:cNvPr>
            <p:cNvGrpSpPr/>
            <p:nvPr/>
          </p:nvGrpSpPr>
          <p:grpSpPr>
            <a:xfrm rot="8046652">
              <a:off x="5423971" y="808541"/>
              <a:ext cx="1323238" cy="1312312"/>
              <a:chOff x="5423971" y="808541"/>
              <a:chExt cx="1323238" cy="1312312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B2EEA401-55F7-40D8-BADA-3EE6C3AB60D6}"/>
                  </a:ext>
                </a:extLst>
              </p:cNvPr>
              <p:cNvSpPr/>
              <p:nvPr/>
            </p:nvSpPr>
            <p:spPr>
              <a:xfrm>
                <a:off x="5423971" y="808541"/>
                <a:ext cx="346909" cy="13047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Top Corners Rounded 44">
                <a:extLst>
                  <a:ext uri="{FF2B5EF4-FFF2-40B4-BE49-F238E27FC236}">
                    <a16:creationId xmlns:a16="http://schemas.microsoft.com/office/drawing/2014/main" id="{C2449116-9FEF-4E79-8204-C882779145AC}"/>
                  </a:ext>
                </a:extLst>
              </p:cNvPr>
              <p:cNvSpPr/>
              <p:nvPr/>
            </p:nvSpPr>
            <p:spPr>
              <a:xfrm rot="5400000">
                <a:off x="5921385" y="1295029"/>
                <a:ext cx="346909" cy="13047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D27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6E2371-45D8-49F9-915E-EB0E77A9D167}"/>
              </a:ext>
            </a:extLst>
          </p:cNvPr>
          <p:cNvGrpSpPr/>
          <p:nvPr/>
        </p:nvGrpSpPr>
        <p:grpSpPr>
          <a:xfrm>
            <a:off x="2333861" y="2816445"/>
            <a:ext cx="1317775" cy="2291393"/>
            <a:chOff x="5429434" y="803078"/>
            <a:chExt cx="1317775" cy="2291393"/>
          </a:xfrm>
        </p:grpSpPr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48A57C6E-AFDD-4922-8CC5-6A0842B57BF0}"/>
                </a:ext>
              </a:extLst>
            </p:cNvPr>
            <p:cNvSpPr/>
            <p:nvPr/>
          </p:nvSpPr>
          <p:spPr>
            <a:xfrm rot="16200000">
              <a:off x="4961634" y="1308896"/>
              <a:ext cx="2281000" cy="1290150"/>
            </a:xfrm>
            <a:prstGeom prst="homePlat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30ECEAA-6BB0-4872-B6AD-90083D36FAF4}"/>
                </a:ext>
              </a:extLst>
            </p:cNvPr>
            <p:cNvGrpSpPr/>
            <p:nvPr/>
          </p:nvGrpSpPr>
          <p:grpSpPr>
            <a:xfrm rot="8046652">
              <a:off x="5423971" y="808541"/>
              <a:ext cx="1323238" cy="1312312"/>
              <a:chOff x="5423971" y="808541"/>
              <a:chExt cx="1323238" cy="1312312"/>
            </a:xfrm>
          </p:grpSpPr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867F43E7-6945-4C45-9E8B-B0C2BBFF189F}"/>
                  </a:ext>
                </a:extLst>
              </p:cNvPr>
              <p:cNvSpPr/>
              <p:nvPr/>
            </p:nvSpPr>
            <p:spPr>
              <a:xfrm>
                <a:off x="5423971" y="808541"/>
                <a:ext cx="346909" cy="13047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Top Corners Rounded 32">
                <a:extLst>
                  <a:ext uri="{FF2B5EF4-FFF2-40B4-BE49-F238E27FC236}">
                    <a16:creationId xmlns:a16="http://schemas.microsoft.com/office/drawing/2014/main" id="{F3CF4942-8491-4535-80E4-75C3835E29D8}"/>
                  </a:ext>
                </a:extLst>
              </p:cNvPr>
              <p:cNvSpPr/>
              <p:nvPr/>
            </p:nvSpPr>
            <p:spPr>
              <a:xfrm rot="5400000">
                <a:off x="5921385" y="1295029"/>
                <a:ext cx="346909" cy="130473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36E7DD-E101-439B-A87C-26301892235B}"/>
                </a:ext>
              </a:extLst>
            </p:cNvPr>
            <p:cNvSpPr/>
            <p:nvPr/>
          </p:nvSpPr>
          <p:spPr>
            <a:xfrm>
              <a:off x="5747528" y="1382885"/>
              <a:ext cx="696943" cy="674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FD7C74-B2CD-4999-8540-CAB2B28F9F04}"/>
                </a:ext>
              </a:extLst>
            </p:cNvPr>
            <p:cNvSpPr/>
            <p:nvPr/>
          </p:nvSpPr>
          <p:spPr>
            <a:xfrm>
              <a:off x="5899927" y="1510524"/>
              <a:ext cx="392144" cy="379638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426C68-37E4-438D-8419-4EF0FAF9113B}"/>
              </a:ext>
            </a:extLst>
          </p:cNvPr>
          <p:cNvGrpSpPr/>
          <p:nvPr/>
        </p:nvGrpSpPr>
        <p:grpSpPr>
          <a:xfrm>
            <a:off x="3794871" y="3463746"/>
            <a:ext cx="4187518" cy="2535736"/>
            <a:chOff x="3558988" y="1536206"/>
            <a:chExt cx="4084320" cy="284032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5901BB-60DD-402B-A12D-CE87FE9481B9}"/>
                </a:ext>
              </a:extLst>
            </p:cNvPr>
            <p:cNvSpPr/>
            <p:nvPr/>
          </p:nvSpPr>
          <p:spPr>
            <a:xfrm>
              <a:off x="355898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B4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289BF6-49F1-49EE-BDF8-06B784143BF5}"/>
                </a:ext>
              </a:extLst>
            </p:cNvPr>
            <p:cNvSpPr/>
            <p:nvPr/>
          </p:nvSpPr>
          <p:spPr>
            <a:xfrm flipH="1">
              <a:off x="560114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FF7B35-658C-49F2-B654-347084563440}"/>
              </a:ext>
            </a:extLst>
          </p:cNvPr>
          <p:cNvSpPr/>
          <p:nvPr/>
        </p:nvSpPr>
        <p:spPr>
          <a:xfrm>
            <a:off x="1479218" y="1650712"/>
            <a:ext cx="1559858" cy="413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062327-70A4-475A-9750-9D336E371B39}"/>
              </a:ext>
            </a:extLst>
          </p:cNvPr>
          <p:cNvSpPr/>
          <p:nvPr/>
        </p:nvSpPr>
        <p:spPr>
          <a:xfrm>
            <a:off x="2865766" y="818135"/>
            <a:ext cx="1559858" cy="413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800A57-AA19-47E6-9639-3659A4FD145E}"/>
              </a:ext>
            </a:extLst>
          </p:cNvPr>
          <p:cNvSpPr/>
          <p:nvPr/>
        </p:nvSpPr>
        <p:spPr>
          <a:xfrm>
            <a:off x="9067352" y="1661947"/>
            <a:ext cx="1559858" cy="413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2F6D7E-9E3D-45C0-B9C1-3BF5440706B1}"/>
              </a:ext>
            </a:extLst>
          </p:cNvPr>
          <p:cNvSpPr/>
          <p:nvPr/>
        </p:nvSpPr>
        <p:spPr>
          <a:xfrm>
            <a:off x="7739097" y="807464"/>
            <a:ext cx="1559858" cy="413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F24377-761A-48CE-B8DC-8DC52AE580D1}"/>
              </a:ext>
            </a:extLst>
          </p:cNvPr>
          <p:cNvGrpSpPr/>
          <p:nvPr/>
        </p:nvGrpSpPr>
        <p:grpSpPr>
          <a:xfrm>
            <a:off x="2294333" y="4255770"/>
            <a:ext cx="2345812" cy="1420498"/>
            <a:chOff x="3558988" y="1536206"/>
            <a:chExt cx="4084320" cy="284032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748FC2-69C3-4F95-BBC2-87EC83790ECB}"/>
                </a:ext>
              </a:extLst>
            </p:cNvPr>
            <p:cNvSpPr/>
            <p:nvPr/>
          </p:nvSpPr>
          <p:spPr>
            <a:xfrm>
              <a:off x="355898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B4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DE067C-6EFB-422B-BEA7-BFF0BC547AA3}"/>
                </a:ext>
              </a:extLst>
            </p:cNvPr>
            <p:cNvSpPr/>
            <p:nvPr/>
          </p:nvSpPr>
          <p:spPr>
            <a:xfrm flipH="1">
              <a:off x="560114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8EF06E-FBA2-4C97-BF03-6CFB1ABBE627}"/>
              </a:ext>
            </a:extLst>
          </p:cNvPr>
          <p:cNvGrpSpPr/>
          <p:nvPr/>
        </p:nvGrpSpPr>
        <p:grpSpPr>
          <a:xfrm>
            <a:off x="7224178" y="4084794"/>
            <a:ext cx="2525040" cy="1493730"/>
            <a:chOff x="3558988" y="1536206"/>
            <a:chExt cx="4084320" cy="284032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BAB810-ED95-4DE9-BBBF-8DC20F3D272E}"/>
                </a:ext>
              </a:extLst>
            </p:cNvPr>
            <p:cNvSpPr/>
            <p:nvPr/>
          </p:nvSpPr>
          <p:spPr>
            <a:xfrm>
              <a:off x="355898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B4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500B6C-CB7F-49AE-94BB-F27C4503F55E}"/>
                </a:ext>
              </a:extLst>
            </p:cNvPr>
            <p:cNvSpPr/>
            <p:nvPr/>
          </p:nvSpPr>
          <p:spPr>
            <a:xfrm flipH="1">
              <a:off x="5601148" y="1536206"/>
              <a:ext cx="2042160" cy="2840326"/>
            </a:xfrm>
            <a:custGeom>
              <a:avLst/>
              <a:gdLst>
                <a:gd name="connsiteX0" fmla="*/ 2042160 w 2042160"/>
                <a:gd name="connsiteY0" fmla="*/ 0 h 2840326"/>
                <a:gd name="connsiteX1" fmla="*/ 2042160 w 2042160"/>
                <a:gd name="connsiteY1" fmla="*/ 2840326 h 2840326"/>
                <a:gd name="connsiteX2" fmla="*/ 0 w 2042160"/>
                <a:gd name="connsiteY2" fmla="*/ 1420163 h 2840326"/>
                <a:gd name="connsiteX3" fmla="*/ 2042160 w 2042160"/>
                <a:gd name="connsiteY3" fmla="*/ 0 h 284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160" h="2840326">
                  <a:moveTo>
                    <a:pt x="2042160" y="0"/>
                  </a:moveTo>
                  <a:lnTo>
                    <a:pt x="2042160" y="2840326"/>
                  </a:lnTo>
                  <a:cubicBezTo>
                    <a:pt x="914306" y="2840326"/>
                    <a:pt x="0" y="2204497"/>
                    <a:pt x="0" y="1420163"/>
                  </a:cubicBezTo>
                  <a:cubicBezTo>
                    <a:pt x="0" y="635829"/>
                    <a:pt x="914306" y="0"/>
                    <a:pt x="2042160" y="0"/>
                  </a:cubicBez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0048A8-3AFC-46BD-AEFE-649B1A64C444}"/>
              </a:ext>
            </a:extLst>
          </p:cNvPr>
          <p:cNvGrpSpPr/>
          <p:nvPr/>
        </p:nvGrpSpPr>
        <p:grpSpPr>
          <a:xfrm>
            <a:off x="6060036" y="3874423"/>
            <a:ext cx="1629509" cy="1488322"/>
            <a:chOff x="5824937" y="3853846"/>
            <a:chExt cx="1629509" cy="1488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0010A7-E460-490C-9ADB-5ECA092896B1}"/>
                </a:ext>
              </a:extLst>
            </p:cNvPr>
            <p:cNvGrpSpPr/>
            <p:nvPr/>
          </p:nvGrpSpPr>
          <p:grpSpPr>
            <a:xfrm>
              <a:off x="5824937" y="3853846"/>
              <a:ext cx="1088014" cy="1329022"/>
              <a:chOff x="4940791" y="720692"/>
              <a:chExt cx="1519078" cy="185557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D8F2C29-A09B-47D0-8217-62CC763602B7}"/>
                  </a:ext>
                </a:extLst>
              </p:cNvPr>
              <p:cNvSpPr/>
              <p:nvPr/>
            </p:nvSpPr>
            <p:spPr>
              <a:xfrm>
                <a:off x="5700330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0C5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C68FC83-E034-44BC-98F2-7C7694BFF9CB}"/>
                  </a:ext>
                </a:extLst>
              </p:cNvPr>
              <p:cNvSpPr/>
              <p:nvPr/>
            </p:nvSpPr>
            <p:spPr>
              <a:xfrm flipH="1">
                <a:off x="4940791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128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C82B08-78AE-4523-B165-9FA3FD27DA5A}"/>
                </a:ext>
              </a:extLst>
            </p:cNvPr>
            <p:cNvGrpSpPr/>
            <p:nvPr/>
          </p:nvGrpSpPr>
          <p:grpSpPr>
            <a:xfrm>
              <a:off x="6521220" y="4202222"/>
              <a:ext cx="933226" cy="1139946"/>
              <a:chOff x="4940791" y="720692"/>
              <a:chExt cx="1519078" cy="185557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421884-2F82-4F82-B29B-A88F88C6E4D6}"/>
                  </a:ext>
                </a:extLst>
              </p:cNvPr>
              <p:cNvSpPr/>
              <p:nvPr/>
            </p:nvSpPr>
            <p:spPr>
              <a:xfrm>
                <a:off x="5700330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0C5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FBBD5A0-BB62-4284-88E2-66E74F7F4E9C}"/>
                  </a:ext>
                </a:extLst>
              </p:cNvPr>
              <p:cNvSpPr/>
              <p:nvPr/>
            </p:nvSpPr>
            <p:spPr>
              <a:xfrm flipH="1">
                <a:off x="4940791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128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65A797-81AA-425D-A9EC-27808E4971AF}"/>
              </a:ext>
            </a:extLst>
          </p:cNvPr>
          <p:cNvGrpSpPr/>
          <p:nvPr/>
        </p:nvGrpSpPr>
        <p:grpSpPr>
          <a:xfrm flipH="1">
            <a:off x="1875509" y="4045595"/>
            <a:ext cx="1448881" cy="1217288"/>
            <a:chOff x="2729513" y="4149423"/>
            <a:chExt cx="1632021" cy="15246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DC8954C-673B-482B-9289-F74513E8ACBA}"/>
                </a:ext>
              </a:extLst>
            </p:cNvPr>
            <p:cNvGrpSpPr/>
            <p:nvPr/>
          </p:nvGrpSpPr>
          <p:grpSpPr>
            <a:xfrm>
              <a:off x="2729513" y="4149423"/>
              <a:ext cx="1088014" cy="1329022"/>
              <a:chOff x="4940791" y="720692"/>
              <a:chExt cx="1519078" cy="185557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91B9DEE-DE7D-4659-858A-FC8B589C9843}"/>
                  </a:ext>
                </a:extLst>
              </p:cNvPr>
              <p:cNvSpPr/>
              <p:nvPr/>
            </p:nvSpPr>
            <p:spPr>
              <a:xfrm>
                <a:off x="5700330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0C5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9B99230-6C7D-4A77-B07F-FC8907DF094E}"/>
                  </a:ext>
                </a:extLst>
              </p:cNvPr>
              <p:cNvSpPr/>
              <p:nvPr/>
            </p:nvSpPr>
            <p:spPr>
              <a:xfrm flipH="1">
                <a:off x="4940791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128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8368C4-9B86-4B24-A702-56CDA7C880DE}"/>
                </a:ext>
              </a:extLst>
            </p:cNvPr>
            <p:cNvGrpSpPr/>
            <p:nvPr/>
          </p:nvGrpSpPr>
          <p:grpSpPr>
            <a:xfrm>
              <a:off x="3428308" y="4534122"/>
              <a:ext cx="933226" cy="1139946"/>
              <a:chOff x="4940791" y="720692"/>
              <a:chExt cx="1519078" cy="1855572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1E94D5C-2E30-49E0-B3F3-57312DB39351}"/>
                  </a:ext>
                </a:extLst>
              </p:cNvPr>
              <p:cNvSpPr/>
              <p:nvPr/>
            </p:nvSpPr>
            <p:spPr>
              <a:xfrm>
                <a:off x="5700330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0C5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4F2B9CE-4FE9-4015-A525-1D10E3A90383}"/>
                  </a:ext>
                </a:extLst>
              </p:cNvPr>
              <p:cNvSpPr/>
              <p:nvPr/>
            </p:nvSpPr>
            <p:spPr>
              <a:xfrm flipH="1">
                <a:off x="4940791" y="720692"/>
                <a:ext cx="759539" cy="1855572"/>
              </a:xfrm>
              <a:custGeom>
                <a:avLst/>
                <a:gdLst>
                  <a:gd name="connsiteX0" fmla="*/ 0 w 759539"/>
                  <a:gd name="connsiteY0" fmla="*/ 0 h 1855572"/>
                  <a:gd name="connsiteX1" fmla="*/ 534183 w 759539"/>
                  <a:gd name="connsiteY1" fmla="*/ 537272 h 1855572"/>
                  <a:gd name="connsiteX2" fmla="*/ 531391 w 759539"/>
                  <a:gd name="connsiteY2" fmla="*/ 1632120 h 1855572"/>
                  <a:gd name="connsiteX3" fmla="*/ 131288 w 759539"/>
                  <a:gd name="connsiteY3" fmla="*/ 1843414 h 1855572"/>
                  <a:gd name="connsiteX4" fmla="*/ 0 w 759539"/>
                  <a:gd name="connsiteY4" fmla="*/ 1855572 h 185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39" h="1855572">
                    <a:moveTo>
                      <a:pt x="0" y="0"/>
                    </a:moveTo>
                    <a:lnTo>
                      <a:pt x="534183" y="537272"/>
                    </a:lnTo>
                    <a:cubicBezTo>
                      <a:pt x="835745" y="840579"/>
                      <a:pt x="834495" y="1330758"/>
                      <a:pt x="531391" y="1632120"/>
                    </a:cubicBezTo>
                    <a:cubicBezTo>
                      <a:pt x="417727" y="1745131"/>
                      <a:pt x="277755" y="1815541"/>
                      <a:pt x="131288" y="1843414"/>
                    </a:cubicBezTo>
                    <a:lnTo>
                      <a:pt x="0" y="1855572"/>
                    </a:lnTo>
                    <a:close/>
                  </a:path>
                </a:pathLst>
              </a:custGeom>
              <a:solidFill>
                <a:srgbClr val="128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5A76E371-8AA7-4F92-AC9D-91839068FA12}"/>
              </a:ext>
            </a:extLst>
          </p:cNvPr>
          <p:cNvSpPr/>
          <p:nvPr/>
        </p:nvSpPr>
        <p:spPr>
          <a:xfrm>
            <a:off x="5714523" y="4350726"/>
            <a:ext cx="881786" cy="81990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054F08-750D-417E-8107-1EEDD20B0515}"/>
              </a:ext>
            </a:extLst>
          </p:cNvPr>
          <p:cNvSpPr/>
          <p:nvPr/>
        </p:nvSpPr>
        <p:spPr>
          <a:xfrm>
            <a:off x="5808247" y="4432764"/>
            <a:ext cx="705324" cy="6558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7AA1FE5-4A1E-485B-A394-BC1F14DF6A5F}"/>
              </a:ext>
            </a:extLst>
          </p:cNvPr>
          <p:cNvSpPr/>
          <p:nvPr/>
        </p:nvSpPr>
        <p:spPr>
          <a:xfrm flipH="1">
            <a:off x="6155416" y="4359877"/>
            <a:ext cx="428525" cy="817586"/>
          </a:xfrm>
          <a:custGeom>
            <a:avLst/>
            <a:gdLst>
              <a:gd name="connsiteX0" fmla="*/ 428525 w 428525"/>
              <a:gd name="connsiteY0" fmla="*/ 0 h 817586"/>
              <a:gd name="connsiteX1" fmla="*/ 428525 w 428525"/>
              <a:gd name="connsiteY1" fmla="*/ 817586 h 817586"/>
              <a:gd name="connsiteX2" fmla="*/ 352038 w 428525"/>
              <a:gd name="connsiteY2" fmla="*/ 810416 h 817586"/>
              <a:gd name="connsiteX3" fmla="*/ 0 w 428525"/>
              <a:gd name="connsiteY3" fmla="*/ 408793 h 817586"/>
              <a:gd name="connsiteX4" fmla="*/ 352038 w 428525"/>
              <a:gd name="connsiteY4" fmla="*/ 7170 h 81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5" h="817586">
                <a:moveTo>
                  <a:pt x="428525" y="0"/>
                </a:moveTo>
                <a:lnTo>
                  <a:pt x="428525" y="817586"/>
                </a:lnTo>
                <a:lnTo>
                  <a:pt x="352038" y="810416"/>
                </a:lnTo>
                <a:cubicBezTo>
                  <a:pt x="151131" y="772190"/>
                  <a:pt x="0" y="606902"/>
                  <a:pt x="0" y="408793"/>
                </a:cubicBezTo>
                <a:cubicBezTo>
                  <a:pt x="0" y="210684"/>
                  <a:pt x="151131" y="45396"/>
                  <a:pt x="352038" y="7170"/>
                </a:cubicBezTo>
                <a:close/>
              </a:path>
            </a:pathLst>
          </a:custGeom>
          <a:solidFill>
            <a:srgbClr val="008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B1559E1-0E3E-44E2-A05B-6422B821546D}"/>
              </a:ext>
            </a:extLst>
          </p:cNvPr>
          <p:cNvSpPr/>
          <p:nvPr/>
        </p:nvSpPr>
        <p:spPr>
          <a:xfrm>
            <a:off x="3848618" y="4515983"/>
            <a:ext cx="588102" cy="54683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637C56-AA50-4B5A-A0EE-DD79D8808304}"/>
              </a:ext>
            </a:extLst>
          </p:cNvPr>
          <p:cNvSpPr/>
          <p:nvPr/>
        </p:nvSpPr>
        <p:spPr>
          <a:xfrm>
            <a:off x="9057623" y="4515983"/>
            <a:ext cx="588102" cy="54683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1029EB-3E30-4836-B047-4BDD7A5DABFE}"/>
              </a:ext>
            </a:extLst>
          </p:cNvPr>
          <p:cNvSpPr/>
          <p:nvPr/>
        </p:nvSpPr>
        <p:spPr>
          <a:xfrm>
            <a:off x="4996802" y="4554648"/>
            <a:ext cx="588102" cy="54683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0EC83F-F804-4584-8E53-08EE932DBAD7}"/>
              </a:ext>
            </a:extLst>
          </p:cNvPr>
          <p:cNvGrpSpPr/>
          <p:nvPr/>
        </p:nvGrpSpPr>
        <p:grpSpPr>
          <a:xfrm>
            <a:off x="2922875" y="4397059"/>
            <a:ext cx="685678" cy="642872"/>
            <a:chOff x="4999061" y="1770897"/>
            <a:chExt cx="881786" cy="82673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C2B399-6EC8-428C-A4EE-6202D7378B05}"/>
                </a:ext>
              </a:extLst>
            </p:cNvPr>
            <p:cNvSpPr/>
            <p:nvPr/>
          </p:nvSpPr>
          <p:spPr>
            <a:xfrm>
              <a:off x="4999061" y="1770897"/>
              <a:ext cx="881786" cy="819903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C15B98-128A-43EE-8E22-47187546EA8B}"/>
                </a:ext>
              </a:extLst>
            </p:cNvPr>
            <p:cNvSpPr/>
            <p:nvPr/>
          </p:nvSpPr>
          <p:spPr>
            <a:xfrm>
              <a:off x="5092785" y="1852935"/>
              <a:ext cx="705324" cy="65582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E87460-D46D-4316-A7BF-4F70B744D76C}"/>
                </a:ext>
              </a:extLst>
            </p:cNvPr>
            <p:cNvSpPr/>
            <p:nvPr/>
          </p:nvSpPr>
          <p:spPr>
            <a:xfrm flipH="1">
              <a:off x="5439954" y="1780048"/>
              <a:ext cx="428525" cy="817586"/>
            </a:xfrm>
            <a:custGeom>
              <a:avLst/>
              <a:gdLst>
                <a:gd name="connsiteX0" fmla="*/ 428525 w 428525"/>
                <a:gd name="connsiteY0" fmla="*/ 0 h 817586"/>
                <a:gd name="connsiteX1" fmla="*/ 428525 w 428525"/>
                <a:gd name="connsiteY1" fmla="*/ 817586 h 817586"/>
                <a:gd name="connsiteX2" fmla="*/ 352038 w 428525"/>
                <a:gd name="connsiteY2" fmla="*/ 810416 h 817586"/>
                <a:gd name="connsiteX3" fmla="*/ 0 w 428525"/>
                <a:gd name="connsiteY3" fmla="*/ 408793 h 817586"/>
                <a:gd name="connsiteX4" fmla="*/ 352038 w 428525"/>
                <a:gd name="connsiteY4" fmla="*/ 7170 h 81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25" h="817586">
                  <a:moveTo>
                    <a:pt x="428525" y="0"/>
                  </a:moveTo>
                  <a:lnTo>
                    <a:pt x="428525" y="817586"/>
                  </a:lnTo>
                  <a:lnTo>
                    <a:pt x="352038" y="810416"/>
                  </a:lnTo>
                  <a:cubicBezTo>
                    <a:pt x="151131" y="772190"/>
                    <a:pt x="0" y="606902"/>
                    <a:pt x="0" y="408793"/>
                  </a:cubicBezTo>
                  <a:cubicBezTo>
                    <a:pt x="0" y="210684"/>
                    <a:pt x="151131" y="45396"/>
                    <a:pt x="352038" y="7170"/>
                  </a:cubicBezTo>
                  <a:close/>
                </a:path>
              </a:pathLst>
            </a:custGeom>
            <a:solidFill>
              <a:srgbClr val="008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307CB43-7595-47DF-95C1-EC89B2110085}"/>
              </a:ext>
            </a:extLst>
          </p:cNvPr>
          <p:cNvGrpSpPr/>
          <p:nvPr/>
        </p:nvGrpSpPr>
        <p:grpSpPr>
          <a:xfrm>
            <a:off x="8164400" y="4496986"/>
            <a:ext cx="685678" cy="642872"/>
            <a:chOff x="4999061" y="1770897"/>
            <a:chExt cx="881786" cy="82673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BA806D-C998-4CBA-8E80-39AD3CD19186}"/>
                </a:ext>
              </a:extLst>
            </p:cNvPr>
            <p:cNvSpPr/>
            <p:nvPr/>
          </p:nvSpPr>
          <p:spPr>
            <a:xfrm>
              <a:off x="4999061" y="1770897"/>
              <a:ext cx="881786" cy="819903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8327AEB-D345-489B-AA5D-9D075272720A}"/>
                </a:ext>
              </a:extLst>
            </p:cNvPr>
            <p:cNvSpPr/>
            <p:nvPr/>
          </p:nvSpPr>
          <p:spPr>
            <a:xfrm>
              <a:off x="5092785" y="1852935"/>
              <a:ext cx="705324" cy="65582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1E7D83-5FC7-4167-9680-E65D093B21DB}"/>
                </a:ext>
              </a:extLst>
            </p:cNvPr>
            <p:cNvSpPr/>
            <p:nvPr/>
          </p:nvSpPr>
          <p:spPr>
            <a:xfrm flipH="1">
              <a:off x="5439954" y="1780048"/>
              <a:ext cx="428525" cy="817586"/>
            </a:xfrm>
            <a:custGeom>
              <a:avLst/>
              <a:gdLst>
                <a:gd name="connsiteX0" fmla="*/ 428525 w 428525"/>
                <a:gd name="connsiteY0" fmla="*/ 0 h 817586"/>
                <a:gd name="connsiteX1" fmla="*/ 428525 w 428525"/>
                <a:gd name="connsiteY1" fmla="*/ 817586 h 817586"/>
                <a:gd name="connsiteX2" fmla="*/ 352038 w 428525"/>
                <a:gd name="connsiteY2" fmla="*/ 810416 h 817586"/>
                <a:gd name="connsiteX3" fmla="*/ 0 w 428525"/>
                <a:gd name="connsiteY3" fmla="*/ 408793 h 817586"/>
                <a:gd name="connsiteX4" fmla="*/ 352038 w 428525"/>
                <a:gd name="connsiteY4" fmla="*/ 7170 h 81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525" h="817586">
                  <a:moveTo>
                    <a:pt x="428525" y="0"/>
                  </a:moveTo>
                  <a:lnTo>
                    <a:pt x="428525" y="817586"/>
                  </a:lnTo>
                  <a:lnTo>
                    <a:pt x="352038" y="810416"/>
                  </a:lnTo>
                  <a:cubicBezTo>
                    <a:pt x="151131" y="772190"/>
                    <a:pt x="0" y="606902"/>
                    <a:pt x="0" y="408793"/>
                  </a:cubicBezTo>
                  <a:cubicBezTo>
                    <a:pt x="0" y="210684"/>
                    <a:pt x="151131" y="45396"/>
                    <a:pt x="352038" y="7170"/>
                  </a:cubicBezTo>
                  <a:close/>
                </a:path>
              </a:pathLst>
            </a:custGeom>
            <a:solidFill>
              <a:srgbClr val="008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747B42-29D4-428F-B0BE-00231D4A0E6F}"/>
              </a:ext>
            </a:extLst>
          </p:cNvPr>
          <p:cNvGrpSpPr/>
          <p:nvPr/>
        </p:nvGrpSpPr>
        <p:grpSpPr>
          <a:xfrm>
            <a:off x="476011" y="4759327"/>
            <a:ext cx="10885114" cy="1821853"/>
            <a:chOff x="287711" y="4701539"/>
            <a:chExt cx="10885114" cy="18218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284D55-25D8-4DC6-A011-178253D69281}"/>
                </a:ext>
              </a:extLst>
            </p:cNvPr>
            <p:cNvSpPr/>
            <p:nvPr/>
          </p:nvSpPr>
          <p:spPr>
            <a:xfrm>
              <a:off x="942975" y="4701539"/>
              <a:ext cx="10229850" cy="41338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A82C8A-FD6D-44BD-86CA-A5C9CA587B55}"/>
                </a:ext>
              </a:extLst>
            </p:cNvPr>
            <p:cNvSpPr/>
            <p:nvPr/>
          </p:nvSpPr>
          <p:spPr>
            <a:xfrm>
              <a:off x="3523130" y="5114924"/>
              <a:ext cx="4742330" cy="41338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4B3427-1B48-488A-9A5B-37064C4D8856}"/>
                </a:ext>
              </a:extLst>
            </p:cNvPr>
            <p:cNvSpPr/>
            <p:nvPr/>
          </p:nvSpPr>
          <p:spPr>
            <a:xfrm>
              <a:off x="2070847" y="5528309"/>
              <a:ext cx="8122024" cy="41338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B464205-A695-4F0C-92FD-20848FEB21F1}"/>
                </a:ext>
              </a:extLst>
            </p:cNvPr>
            <p:cNvSpPr/>
            <p:nvPr/>
          </p:nvSpPr>
          <p:spPr>
            <a:xfrm>
              <a:off x="7135905" y="5114924"/>
              <a:ext cx="3890683" cy="413385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856B40-46C4-4E98-8919-A9A11D902D12}"/>
                </a:ext>
              </a:extLst>
            </p:cNvPr>
            <p:cNvSpPr/>
            <p:nvPr/>
          </p:nvSpPr>
          <p:spPr>
            <a:xfrm>
              <a:off x="287711" y="5114924"/>
              <a:ext cx="3890683" cy="413385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D4DD307-CF29-4D56-8858-3C58A26021B7}"/>
                </a:ext>
              </a:extLst>
            </p:cNvPr>
            <p:cNvSpPr/>
            <p:nvPr/>
          </p:nvSpPr>
          <p:spPr>
            <a:xfrm>
              <a:off x="7628964" y="6076668"/>
              <a:ext cx="1739154" cy="41338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E43B782-DDCA-47D9-BC9A-0F769BA68919}"/>
                </a:ext>
              </a:extLst>
            </p:cNvPr>
            <p:cNvSpPr/>
            <p:nvPr/>
          </p:nvSpPr>
          <p:spPr>
            <a:xfrm>
              <a:off x="4498042" y="5439931"/>
              <a:ext cx="1559858" cy="883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507913-252D-4810-9191-38E67C3CC51B}"/>
                </a:ext>
              </a:extLst>
            </p:cNvPr>
            <p:cNvSpPr/>
            <p:nvPr/>
          </p:nvSpPr>
          <p:spPr>
            <a:xfrm>
              <a:off x="7051576" y="6052968"/>
              <a:ext cx="491386" cy="4704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F979BB-1E0C-4AD5-ADCF-91947620A84D}"/>
                </a:ext>
              </a:extLst>
            </p:cNvPr>
            <p:cNvSpPr/>
            <p:nvPr/>
          </p:nvSpPr>
          <p:spPr>
            <a:xfrm>
              <a:off x="6123775" y="5426411"/>
              <a:ext cx="120562" cy="115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77D204-4FD3-47DB-BC64-620C08E73319}"/>
                </a:ext>
              </a:extLst>
            </p:cNvPr>
            <p:cNvSpPr/>
            <p:nvPr/>
          </p:nvSpPr>
          <p:spPr>
            <a:xfrm>
              <a:off x="6293915" y="5422669"/>
              <a:ext cx="120562" cy="115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809689-9A4A-4BCE-AA0F-8AA681819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91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83"/>
    </mc:Choice>
    <mc:Fallback>
      <p:transition spd="slow" advTm="7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-0.08611 L 1.875E-6 -0.33611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56 -0.00255 L -0.17344 -0.00255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75 -0.00347 L 0.20325 -0.003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75 -0.00348 L 0.20325 -0.003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8 0.00417 L -0.16172 0.0041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8</cp:revision>
  <dcterms:created xsi:type="dcterms:W3CDTF">2022-01-05T12:28:57Z</dcterms:created>
  <dcterms:modified xsi:type="dcterms:W3CDTF">2022-09-10T18:07:32Z</dcterms:modified>
</cp:coreProperties>
</file>