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5634-02BA-49C9-BDC7-29AB62F7D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AE6C1-E05E-4CF6-9294-67230D910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11890-7352-44CB-8708-56F74F81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8FE8-9620-49A4-B3D2-284C6586F5FE}" type="datetimeFigureOut">
              <a:rPr lang="en-US" smtClean="0"/>
              <a:t>11-Sep-22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9B4D9-7592-4B62-9401-B97BEFDC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8807A-026E-4B44-8073-BD36D0B0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E3F4-E344-42A2-91FC-8D8D8D7B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6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B654-B64B-422E-AEF0-68AA6C21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4B500-82D0-41A1-A613-4FB6876F2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FA63E-EE24-45A3-AFEB-E4F61D77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8FE8-9620-49A4-B3D2-284C6586F5FE}" type="datetimeFigureOut">
              <a:rPr lang="en-US" smtClean="0"/>
              <a:t>11-Sep-22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38AB8-99A8-475C-BA7D-5BE4D0CE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30E66-22CF-4198-888C-2FD74B26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E3F4-E344-42A2-91FC-8D8D8D7B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9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0A4697-9115-46CF-9186-0D36BE78E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023E5-8126-4BE8-987F-0BC7AD6C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287EF-EAC8-422A-95C2-47DC57E1C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8FE8-9620-49A4-B3D2-284C6586F5FE}" type="datetimeFigureOut">
              <a:rPr lang="en-US" smtClean="0"/>
              <a:t>11-Sep-22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D2ABD-2399-4901-AD9F-8869CC41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72497-A43E-4DC9-BCF2-E54012B0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E3F4-E344-42A2-91FC-8D8D8D7B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1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A12C-2165-40BB-8668-04E00630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095BF-5A3E-4E5D-A1E7-E0BBBBB0D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2FEDC-7B34-4AA7-9912-C4712A6A5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8FE8-9620-49A4-B3D2-284C6586F5FE}" type="datetimeFigureOut">
              <a:rPr lang="en-US" smtClean="0"/>
              <a:t>11-Sep-22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ADC00-2BE1-4A21-BB71-37F667760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C6B49-EEA1-49BE-8F46-5B8D2C5B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E3F4-E344-42A2-91FC-8D8D8D7B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1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38880-BAB4-4D7D-A519-2C125D0E7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DB527-6096-461F-B84A-42F4CE996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70C6E-4EBF-49DB-B27C-751AA4F21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8FE8-9620-49A4-B3D2-284C6586F5FE}" type="datetimeFigureOut">
              <a:rPr lang="en-US" smtClean="0"/>
              <a:t>11-Sep-22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7AB23-83DC-41B2-AD39-9AD5FB235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408CC-F804-4DC8-8ED1-24FEA49F6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E3F4-E344-42A2-91FC-8D8D8D7B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8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15CA-45F7-45E3-8BAC-ABAC5DF2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C20AB-2700-483E-AF68-70A9920A4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E83A5-B1FD-4BB0-9920-271DC8DCF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2E8C2-AD45-4B5D-85D9-2BB65D39E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8FE8-9620-49A4-B3D2-284C6586F5FE}" type="datetimeFigureOut">
              <a:rPr lang="en-US" smtClean="0"/>
              <a:t>11-Sep-22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F2B01-9FB9-406A-8E04-D51069385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7E730-BD99-457A-B211-1A80D1B0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E3F4-E344-42A2-91FC-8D8D8D7B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3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8E53-B168-43D5-BD60-65967BD7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01A96-3B51-4DDD-8E9A-0B62644EE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D950D-1D65-44C4-9D39-33F34629B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0BE8F-78DA-4D00-BACA-E3DC40796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0FA3E9-86A2-42B0-B13C-B7B199525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33A94E-2FB9-4884-A84F-1B81A997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8FE8-9620-49A4-B3D2-284C6586F5FE}" type="datetimeFigureOut">
              <a:rPr lang="en-US" smtClean="0"/>
              <a:t>11-Sep-22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638E48-28A2-4893-93E3-60455FA2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2DCA06-E883-4314-B1D9-59FB4351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E3F4-E344-42A2-91FC-8D8D8D7B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7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B331-2CE5-4A15-8ACC-0B698A0C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9494C-6658-4311-87C6-19D335877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8FE8-9620-49A4-B3D2-284C6586F5FE}" type="datetimeFigureOut">
              <a:rPr lang="en-US" smtClean="0"/>
              <a:t>11-Sep-22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C4666-DF7F-41A3-B145-C6AF7486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B2B07-9EA9-47AD-9B1D-DB9C9CDF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E3F4-E344-42A2-91FC-8D8D8D7B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5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01F2F-AF8B-4E0C-B136-1AEFB153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8FE8-9620-49A4-B3D2-284C6586F5FE}" type="datetimeFigureOut">
              <a:rPr lang="en-US" smtClean="0"/>
              <a:t>11-Sep-22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ACBCD-E129-4FD5-8CC2-D4800BF9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AD074-1B76-45A4-BE82-75F7ADED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E3F4-E344-42A2-91FC-8D8D8D7B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1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ED29-FFC8-4127-B2A3-289DC3A2B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4FF2D-FD85-4DB9-B310-0337ECEE5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97CEF-046B-48BA-88CF-AEA0D4CC5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0AD36-E7C2-4D30-A2C9-F902798A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8FE8-9620-49A4-B3D2-284C6586F5FE}" type="datetimeFigureOut">
              <a:rPr lang="en-US" smtClean="0"/>
              <a:t>11-Sep-22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C1060-9EF5-46C0-BD3D-2002375E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2ECDD-CA26-4C8C-8D56-6F7D9E3E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E3F4-E344-42A2-91FC-8D8D8D7B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3DB8-023A-4A2C-A09A-06B38108F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CD4FC4-C772-4D93-AF93-650FFDD41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ADCE8-2C8E-4740-A6A6-87736C7E2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925CB-48C5-4187-8DC6-D0AA30B6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8FE8-9620-49A4-B3D2-284C6586F5FE}" type="datetimeFigureOut">
              <a:rPr lang="en-US" smtClean="0"/>
              <a:t>11-Sep-22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629A1-16FD-4BC7-944B-4BCAA6794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39DA8-73DE-42A2-BAFD-E1CE9EA0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E3F4-E344-42A2-91FC-8D8D8D7B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1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5AF3F-765A-4BE7-8F79-FFE925FA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D80DF-B58C-4797-9001-85C8E7CC5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1890A-7D26-40F8-A2B1-F807DC5EA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98FE8-9620-49A4-B3D2-284C6586F5FE}" type="datetimeFigureOut">
              <a:rPr lang="en-US" smtClean="0"/>
              <a:t>11-Sep-22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8990A-C0B3-4B57-A7EE-2C13890CD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F3F99-0466-4904-BC6D-A69FD383A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3E3F4-E344-42A2-91FC-8D8D8D7B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7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CEAF93E6-878B-4FAC-B05E-73B2B38DFD45}"/>
              </a:ext>
            </a:extLst>
          </p:cNvPr>
          <p:cNvGrpSpPr/>
          <p:nvPr/>
        </p:nvGrpSpPr>
        <p:grpSpPr>
          <a:xfrm>
            <a:off x="-9838479" y="-1258746"/>
            <a:ext cx="13127618" cy="9375494"/>
            <a:chOff x="-9838479" y="-1258746"/>
            <a:chExt cx="13127618" cy="9375494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0E3A93B-D0FB-453E-975B-40F629903321}"/>
                </a:ext>
              </a:extLst>
            </p:cNvPr>
            <p:cNvSpPr/>
            <p:nvPr/>
          </p:nvSpPr>
          <p:spPr>
            <a:xfrm rot="8074982">
              <a:off x="-7384648" y="-1258746"/>
              <a:ext cx="9375494" cy="9375493"/>
            </a:xfrm>
            <a:custGeom>
              <a:avLst/>
              <a:gdLst>
                <a:gd name="connsiteX0" fmla="*/ 0 w 9375494"/>
                <a:gd name="connsiteY0" fmla="*/ 9375493 h 9375493"/>
                <a:gd name="connsiteX1" fmla="*/ 0 w 9375494"/>
                <a:gd name="connsiteY1" fmla="*/ 0 h 9375493"/>
                <a:gd name="connsiteX2" fmla="*/ 0 w 9375494"/>
                <a:gd name="connsiteY2" fmla="*/ 0 h 9375493"/>
                <a:gd name="connsiteX3" fmla="*/ 451413 w 9375494"/>
                <a:gd name="connsiteY3" fmla="*/ 0 h 9375493"/>
                <a:gd name="connsiteX4" fmla="*/ 9375494 w 9375494"/>
                <a:gd name="connsiteY4" fmla="*/ 0 h 9375493"/>
                <a:gd name="connsiteX5" fmla="*/ 9375494 w 9375494"/>
                <a:gd name="connsiteY5" fmla="*/ 451412 h 9375493"/>
                <a:gd name="connsiteX6" fmla="*/ 451413 w 9375494"/>
                <a:gd name="connsiteY6" fmla="*/ 451412 h 9375493"/>
                <a:gd name="connsiteX7" fmla="*/ 451413 w 9375494"/>
                <a:gd name="connsiteY7" fmla="*/ 9375493 h 93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75494" h="9375493">
                  <a:moveTo>
                    <a:pt x="0" y="937549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51413" y="0"/>
                  </a:lnTo>
                  <a:lnTo>
                    <a:pt x="9375494" y="0"/>
                  </a:lnTo>
                  <a:lnTo>
                    <a:pt x="9375494" y="451412"/>
                  </a:lnTo>
                  <a:lnTo>
                    <a:pt x="451413" y="451412"/>
                  </a:lnTo>
                  <a:lnTo>
                    <a:pt x="451413" y="93754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B9BA051-A304-4667-9FE0-194CCE9DF9EE}"/>
                </a:ext>
              </a:extLst>
            </p:cNvPr>
            <p:cNvSpPr/>
            <p:nvPr/>
          </p:nvSpPr>
          <p:spPr>
            <a:xfrm rot="8074982">
              <a:off x="-6086354" y="-1258746"/>
              <a:ext cx="9375494" cy="9375493"/>
            </a:xfrm>
            <a:custGeom>
              <a:avLst/>
              <a:gdLst>
                <a:gd name="connsiteX0" fmla="*/ 0 w 9375494"/>
                <a:gd name="connsiteY0" fmla="*/ 9375493 h 9375493"/>
                <a:gd name="connsiteX1" fmla="*/ 0 w 9375494"/>
                <a:gd name="connsiteY1" fmla="*/ 0 h 9375493"/>
                <a:gd name="connsiteX2" fmla="*/ 0 w 9375494"/>
                <a:gd name="connsiteY2" fmla="*/ 0 h 9375493"/>
                <a:gd name="connsiteX3" fmla="*/ 451413 w 9375494"/>
                <a:gd name="connsiteY3" fmla="*/ 0 h 9375493"/>
                <a:gd name="connsiteX4" fmla="*/ 9375494 w 9375494"/>
                <a:gd name="connsiteY4" fmla="*/ 0 h 9375493"/>
                <a:gd name="connsiteX5" fmla="*/ 9375494 w 9375494"/>
                <a:gd name="connsiteY5" fmla="*/ 451412 h 9375493"/>
                <a:gd name="connsiteX6" fmla="*/ 451413 w 9375494"/>
                <a:gd name="connsiteY6" fmla="*/ 451412 h 9375493"/>
                <a:gd name="connsiteX7" fmla="*/ 451413 w 9375494"/>
                <a:gd name="connsiteY7" fmla="*/ 9375493 h 93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75494" h="9375493">
                  <a:moveTo>
                    <a:pt x="0" y="937549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51413" y="0"/>
                  </a:lnTo>
                  <a:lnTo>
                    <a:pt x="9375494" y="0"/>
                  </a:lnTo>
                  <a:lnTo>
                    <a:pt x="9375494" y="451412"/>
                  </a:lnTo>
                  <a:lnTo>
                    <a:pt x="451413" y="451412"/>
                  </a:lnTo>
                  <a:lnTo>
                    <a:pt x="451413" y="93754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C41BD13-A197-4A43-8295-DFA3F71A164C}"/>
                </a:ext>
              </a:extLst>
            </p:cNvPr>
            <p:cNvSpPr/>
            <p:nvPr/>
          </p:nvSpPr>
          <p:spPr>
            <a:xfrm rot="8074982">
              <a:off x="-8682942" y="-1258746"/>
              <a:ext cx="9375494" cy="9375493"/>
            </a:xfrm>
            <a:custGeom>
              <a:avLst/>
              <a:gdLst>
                <a:gd name="connsiteX0" fmla="*/ 0 w 9375494"/>
                <a:gd name="connsiteY0" fmla="*/ 9375493 h 9375493"/>
                <a:gd name="connsiteX1" fmla="*/ 0 w 9375494"/>
                <a:gd name="connsiteY1" fmla="*/ 0 h 9375493"/>
                <a:gd name="connsiteX2" fmla="*/ 0 w 9375494"/>
                <a:gd name="connsiteY2" fmla="*/ 0 h 9375493"/>
                <a:gd name="connsiteX3" fmla="*/ 451413 w 9375494"/>
                <a:gd name="connsiteY3" fmla="*/ 0 h 9375493"/>
                <a:gd name="connsiteX4" fmla="*/ 9375494 w 9375494"/>
                <a:gd name="connsiteY4" fmla="*/ 0 h 9375493"/>
                <a:gd name="connsiteX5" fmla="*/ 9375494 w 9375494"/>
                <a:gd name="connsiteY5" fmla="*/ 451412 h 9375493"/>
                <a:gd name="connsiteX6" fmla="*/ 451413 w 9375494"/>
                <a:gd name="connsiteY6" fmla="*/ 451412 h 9375493"/>
                <a:gd name="connsiteX7" fmla="*/ 451413 w 9375494"/>
                <a:gd name="connsiteY7" fmla="*/ 9375493 h 93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75494" h="9375493">
                  <a:moveTo>
                    <a:pt x="0" y="937549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51413" y="0"/>
                  </a:lnTo>
                  <a:lnTo>
                    <a:pt x="9375494" y="0"/>
                  </a:lnTo>
                  <a:lnTo>
                    <a:pt x="9375494" y="451412"/>
                  </a:lnTo>
                  <a:lnTo>
                    <a:pt x="451413" y="451412"/>
                  </a:lnTo>
                  <a:lnTo>
                    <a:pt x="451413" y="93754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3D28273-A545-44A6-9F47-C2F3AFB64472}"/>
                </a:ext>
              </a:extLst>
            </p:cNvPr>
            <p:cNvSpPr/>
            <p:nvPr/>
          </p:nvSpPr>
          <p:spPr>
            <a:xfrm rot="8074982">
              <a:off x="-9838479" y="-1258746"/>
              <a:ext cx="9375494" cy="9375493"/>
            </a:xfrm>
            <a:custGeom>
              <a:avLst/>
              <a:gdLst>
                <a:gd name="connsiteX0" fmla="*/ 0 w 9375494"/>
                <a:gd name="connsiteY0" fmla="*/ 9375493 h 9375493"/>
                <a:gd name="connsiteX1" fmla="*/ 0 w 9375494"/>
                <a:gd name="connsiteY1" fmla="*/ 0 h 9375493"/>
                <a:gd name="connsiteX2" fmla="*/ 0 w 9375494"/>
                <a:gd name="connsiteY2" fmla="*/ 0 h 9375493"/>
                <a:gd name="connsiteX3" fmla="*/ 451413 w 9375494"/>
                <a:gd name="connsiteY3" fmla="*/ 0 h 9375493"/>
                <a:gd name="connsiteX4" fmla="*/ 9375494 w 9375494"/>
                <a:gd name="connsiteY4" fmla="*/ 0 h 9375493"/>
                <a:gd name="connsiteX5" fmla="*/ 9375494 w 9375494"/>
                <a:gd name="connsiteY5" fmla="*/ 451412 h 9375493"/>
                <a:gd name="connsiteX6" fmla="*/ 451413 w 9375494"/>
                <a:gd name="connsiteY6" fmla="*/ 451412 h 9375493"/>
                <a:gd name="connsiteX7" fmla="*/ 451413 w 9375494"/>
                <a:gd name="connsiteY7" fmla="*/ 9375493 h 93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75494" h="9375493">
                  <a:moveTo>
                    <a:pt x="0" y="937549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51413" y="0"/>
                  </a:lnTo>
                  <a:lnTo>
                    <a:pt x="9375494" y="0"/>
                  </a:lnTo>
                  <a:lnTo>
                    <a:pt x="9375494" y="451412"/>
                  </a:lnTo>
                  <a:lnTo>
                    <a:pt x="451413" y="451412"/>
                  </a:lnTo>
                  <a:lnTo>
                    <a:pt x="451413" y="93754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A08B9E4-453A-4F0A-AF81-13566810F2E1}"/>
              </a:ext>
            </a:extLst>
          </p:cNvPr>
          <p:cNvGrpSpPr/>
          <p:nvPr/>
        </p:nvGrpSpPr>
        <p:grpSpPr>
          <a:xfrm flipH="1">
            <a:off x="8876241" y="-1258747"/>
            <a:ext cx="13127618" cy="9375494"/>
            <a:chOff x="-9838479" y="-1258746"/>
            <a:chExt cx="13127618" cy="9375494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AAF529C-7761-4CA0-8616-5470134AF5CE}"/>
                </a:ext>
              </a:extLst>
            </p:cNvPr>
            <p:cNvSpPr/>
            <p:nvPr/>
          </p:nvSpPr>
          <p:spPr>
            <a:xfrm rot="8074982">
              <a:off x="-7384648" y="-1258746"/>
              <a:ext cx="9375494" cy="9375493"/>
            </a:xfrm>
            <a:custGeom>
              <a:avLst/>
              <a:gdLst>
                <a:gd name="connsiteX0" fmla="*/ 0 w 9375494"/>
                <a:gd name="connsiteY0" fmla="*/ 9375493 h 9375493"/>
                <a:gd name="connsiteX1" fmla="*/ 0 w 9375494"/>
                <a:gd name="connsiteY1" fmla="*/ 0 h 9375493"/>
                <a:gd name="connsiteX2" fmla="*/ 0 w 9375494"/>
                <a:gd name="connsiteY2" fmla="*/ 0 h 9375493"/>
                <a:gd name="connsiteX3" fmla="*/ 451413 w 9375494"/>
                <a:gd name="connsiteY3" fmla="*/ 0 h 9375493"/>
                <a:gd name="connsiteX4" fmla="*/ 9375494 w 9375494"/>
                <a:gd name="connsiteY4" fmla="*/ 0 h 9375493"/>
                <a:gd name="connsiteX5" fmla="*/ 9375494 w 9375494"/>
                <a:gd name="connsiteY5" fmla="*/ 451412 h 9375493"/>
                <a:gd name="connsiteX6" fmla="*/ 451413 w 9375494"/>
                <a:gd name="connsiteY6" fmla="*/ 451412 h 9375493"/>
                <a:gd name="connsiteX7" fmla="*/ 451413 w 9375494"/>
                <a:gd name="connsiteY7" fmla="*/ 9375493 h 93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75494" h="9375493">
                  <a:moveTo>
                    <a:pt x="0" y="937549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51413" y="0"/>
                  </a:lnTo>
                  <a:lnTo>
                    <a:pt x="9375494" y="0"/>
                  </a:lnTo>
                  <a:lnTo>
                    <a:pt x="9375494" y="451412"/>
                  </a:lnTo>
                  <a:lnTo>
                    <a:pt x="451413" y="451412"/>
                  </a:lnTo>
                  <a:lnTo>
                    <a:pt x="451413" y="93754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EECA77B-ACC3-494D-8C26-551BFB3BC676}"/>
                </a:ext>
              </a:extLst>
            </p:cNvPr>
            <p:cNvSpPr/>
            <p:nvPr/>
          </p:nvSpPr>
          <p:spPr>
            <a:xfrm rot="8074982">
              <a:off x="-6086354" y="-1258746"/>
              <a:ext cx="9375494" cy="9375493"/>
            </a:xfrm>
            <a:custGeom>
              <a:avLst/>
              <a:gdLst>
                <a:gd name="connsiteX0" fmla="*/ 0 w 9375494"/>
                <a:gd name="connsiteY0" fmla="*/ 9375493 h 9375493"/>
                <a:gd name="connsiteX1" fmla="*/ 0 w 9375494"/>
                <a:gd name="connsiteY1" fmla="*/ 0 h 9375493"/>
                <a:gd name="connsiteX2" fmla="*/ 0 w 9375494"/>
                <a:gd name="connsiteY2" fmla="*/ 0 h 9375493"/>
                <a:gd name="connsiteX3" fmla="*/ 451413 w 9375494"/>
                <a:gd name="connsiteY3" fmla="*/ 0 h 9375493"/>
                <a:gd name="connsiteX4" fmla="*/ 9375494 w 9375494"/>
                <a:gd name="connsiteY4" fmla="*/ 0 h 9375493"/>
                <a:gd name="connsiteX5" fmla="*/ 9375494 w 9375494"/>
                <a:gd name="connsiteY5" fmla="*/ 451412 h 9375493"/>
                <a:gd name="connsiteX6" fmla="*/ 451413 w 9375494"/>
                <a:gd name="connsiteY6" fmla="*/ 451412 h 9375493"/>
                <a:gd name="connsiteX7" fmla="*/ 451413 w 9375494"/>
                <a:gd name="connsiteY7" fmla="*/ 9375493 h 93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75494" h="9375493">
                  <a:moveTo>
                    <a:pt x="0" y="937549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51413" y="0"/>
                  </a:lnTo>
                  <a:lnTo>
                    <a:pt x="9375494" y="0"/>
                  </a:lnTo>
                  <a:lnTo>
                    <a:pt x="9375494" y="451412"/>
                  </a:lnTo>
                  <a:lnTo>
                    <a:pt x="451413" y="451412"/>
                  </a:lnTo>
                  <a:lnTo>
                    <a:pt x="451413" y="93754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8FACE71-45F4-41A4-BDC6-59C33522987E}"/>
                </a:ext>
              </a:extLst>
            </p:cNvPr>
            <p:cNvSpPr/>
            <p:nvPr/>
          </p:nvSpPr>
          <p:spPr>
            <a:xfrm rot="8074982">
              <a:off x="-8682942" y="-1258746"/>
              <a:ext cx="9375494" cy="9375493"/>
            </a:xfrm>
            <a:custGeom>
              <a:avLst/>
              <a:gdLst>
                <a:gd name="connsiteX0" fmla="*/ 0 w 9375494"/>
                <a:gd name="connsiteY0" fmla="*/ 9375493 h 9375493"/>
                <a:gd name="connsiteX1" fmla="*/ 0 w 9375494"/>
                <a:gd name="connsiteY1" fmla="*/ 0 h 9375493"/>
                <a:gd name="connsiteX2" fmla="*/ 0 w 9375494"/>
                <a:gd name="connsiteY2" fmla="*/ 0 h 9375493"/>
                <a:gd name="connsiteX3" fmla="*/ 451413 w 9375494"/>
                <a:gd name="connsiteY3" fmla="*/ 0 h 9375493"/>
                <a:gd name="connsiteX4" fmla="*/ 9375494 w 9375494"/>
                <a:gd name="connsiteY4" fmla="*/ 0 h 9375493"/>
                <a:gd name="connsiteX5" fmla="*/ 9375494 w 9375494"/>
                <a:gd name="connsiteY5" fmla="*/ 451412 h 9375493"/>
                <a:gd name="connsiteX6" fmla="*/ 451413 w 9375494"/>
                <a:gd name="connsiteY6" fmla="*/ 451412 h 9375493"/>
                <a:gd name="connsiteX7" fmla="*/ 451413 w 9375494"/>
                <a:gd name="connsiteY7" fmla="*/ 9375493 h 93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75494" h="9375493">
                  <a:moveTo>
                    <a:pt x="0" y="937549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51413" y="0"/>
                  </a:lnTo>
                  <a:lnTo>
                    <a:pt x="9375494" y="0"/>
                  </a:lnTo>
                  <a:lnTo>
                    <a:pt x="9375494" y="451412"/>
                  </a:lnTo>
                  <a:lnTo>
                    <a:pt x="451413" y="451412"/>
                  </a:lnTo>
                  <a:lnTo>
                    <a:pt x="451413" y="93754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C9DC305-87F1-4A83-B421-816F1477CD6C}"/>
                </a:ext>
              </a:extLst>
            </p:cNvPr>
            <p:cNvSpPr/>
            <p:nvPr/>
          </p:nvSpPr>
          <p:spPr>
            <a:xfrm rot="8074982">
              <a:off x="-9838479" y="-1258746"/>
              <a:ext cx="9375494" cy="9375493"/>
            </a:xfrm>
            <a:custGeom>
              <a:avLst/>
              <a:gdLst>
                <a:gd name="connsiteX0" fmla="*/ 0 w 9375494"/>
                <a:gd name="connsiteY0" fmla="*/ 9375493 h 9375493"/>
                <a:gd name="connsiteX1" fmla="*/ 0 w 9375494"/>
                <a:gd name="connsiteY1" fmla="*/ 0 h 9375493"/>
                <a:gd name="connsiteX2" fmla="*/ 0 w 9375494"/>
                <a:gd name="connsiteY2" fmla="*/ 0 h 9375493"/>
                <a:gd name="connsiteX3" fmla="*/ 451413 w 9375494"/>
                <a:gd name="connsiteY3" fmla="*/ 0 h 9375493"/>
                <a:gd name="connsiteX4" fmla="*/ 9375494 w 9375494"/>
                <a:gd name="connsiteY4" fmla="*/ 0 h 9375493"/>
                <a:gd name="connsiteX5" fmla="*/ 9375494 w 9375494"/>
                <a:gd name="connsiteY5" fmla="*/ 451412 h 9375493"/>
                <a:gd name="connsiteX6" fmla="*/ 451413 w 9375494"/>
                <a:gd name="connsiteY6" fmla="*/ 451412 h 9375493"/>
                <a:gd name="connsiteX7" fmla="*/ 451413 w 9375494"/>
                <a:gd name="connsiteY7" fmla="*/ 9375493 h 93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75494" h="9375493">
                  <a:moveTo>
                    <a:pt x="0" y="937549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51413" y="0"/>
                  </a:lnTo>
                  <a:lnTo>
                    <a:pt x="9375494" y="0"/>
                  </a:lnTo>
                  <a:lnTo>
                    <a:pt x="9375494" y="451412"/>
                  </a:lnTo>
                  <a:lnTo>
                    <a:pt x="451413" y="451412"/>
                  </a:lnTo>
                  <a:lnTo>
                    <a:pt x="451413" y="93754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714123C-6F68-43A0-BF01-F6545244ECC7}"/>
              </a:ext>
            </a:extLst>
          </p:cNvPr>
          <p:cNvGrpSpPr/>
          <p:nvPr/>
        </p:nvGrpSpPr>
        <p:grpSpPr>
          <a:xfrm rot="16200000" flipH="1">
            <a:off x="-467808" y="-10097947"/>
            <a:ext cx="13127618" cy="9375494"/>
            <a:chOff x="-9838479" y="-1258746"/>
            <a:chExt cx="13127618" cy="9375494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E5F0BAD-6C50-49B2-AFB7-9BC910B6A670}"/>
                </a:ext>
              </a:extLst>
            </p:cNvPr>
            <p:cNvSpPr/>
            <p:nvPr/>
          </p:nvSpPr>
          <p:spPr>
            <a:xfrm rot="8074982">
              <a:off x="-7384648" y="-1258746"/>
              <a:ext cx="9375494" cy="9375493"/>
            </a:xfrm>
            <a:custGeom>
              <a:avLst/>
              <a:gdLst>
                <a:gd name="connsiteX0" fmla="*/ 0 w 9375494"/>
                <a:gd name="connsiteY0" fmla="*/ 9375493 h 9375493"/>
                <a:gd name="connsiteX1" fmla="*/ 0 w 9375494"/>
                <a:gd name="connsiteY1" fmla="*/ 0 h 9375493"/>
                <a:gd name="connsiteX2" fmla="*/ 0 w 9375494"/>
                <a:gd name="connsiteY2" fmla="*/ 0 h 9375493"/>
                <a:gd name="connsiteX3" fmla="*/ 451413 w 9375494"/>
                <a:gd name="connsiteY3" fmla="*/ 0 h 9375493"/>
                <a:gd name="connsiteX4" fmla="*/ 9375494 w 9375494"/>
                <a:gd name="connsiteY4" fmla="*/ 0 h 9375493"/>
                <a:gd name="connsiteX5" fmla="*/ 9375494 w 9375494"/>
                <a:gd name="connsiteY5" fmla="*/ 451412 h 9375493"/>
                <a:gd name="connsiteX6" fmla="*/ 451413 w 9375494"/>
                <a:gd name="connsiteY6" fmla="*/ 451412 h 9375493"/>
                <a:gd name="connsiteX7" fmla="*/ 451413 w 9375494"/>
                <a:gd name="connsiteY7" fmla="*/ 9375493 h 93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75494" h="9375493">
                  <a:moveTo>
                    <a:pt x="0" y="937549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51413" y="0"/>
                  </a:lnTo>
                  <a:lnTo>
                    <a:pt x="9375494" y="0"/>
                  </a:lnTo>
                  <a:lnTo>
                    <a:pt x="9375494" y="451412"/>
                  </a:lnTo>
                  <a:lnTo>
                    <a:pt x="451413" y="451412"/>
                  </a:lnTo>
                  <a:lnTo>
                    <a:pt x="451413" y="93754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9DF51BA-EF9F-480C-89CE-9D10A478ADF9}"/>
                </a:ext>
              </a:extLst>
            </p:cNvPr>
            <p:cNvSpPr/>
            <p:nvPr/>
          </p:nvSpPr>
          <p:spPr>
            <a:xfrm rot="8074982">
              <a:off x="-6086354" y="-1258746"/>
              <a:ext cx="9375494" cy="9375493"/>
            </a:xfrm>
            <a:custGeom>
              <a:avLst/>
              <a:gdLst>
                <a:gd name="connsiteX0" fmla="*/ 0 w 9375494"/>
                <a:gd name="connsiteY0" fmla="*/ 9375493 h 9375493"/>
                <a:gd name="connsiteX1" fmla="*/ 0 w 9375494"/>
                <a:gd name="connsiteY1" fmla="*/ 0 h 9375493"/>
                <a:gd name="connsiteX2" fmla="*/ 0 w 9375494"/>
                <a:gd name="connsiteY2" fmla="*/ 0 h 9375493"/>
                <a:gd name="connsiteX3" fmla="*/ 451413 w 9375494"/>
                <a:gd name="connsiteY3" fmla="*/ 0 h 9375493"/>
                <a:gd name="connsiteX4" fmla="*/ 9375494 w 9375494"/>
                <a:gd name="connsiteY4" fmla="*/ 0 h 9375493"/>
                <a:gd name="connsiteX5" fmla="*/ 9375494 w 9375494"/>
                <a:gd name="connsiteY5" fmla="*/ 451412 h 9375493"/>
                <a:gd name="connsiteX6" fmla="*/ 451413 w 9375494"/>
                <a:gd name="connsiteY6" fmla="*/ 451412 h 9375493"/>
                <a:gd name="connsiteX7" fmla="*/ 451413 w 9375494"/>
                <a:gd name="connsiteY7" fmla="*/ 9375493 h 93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75494" h="9375493">
                  <a:moveTo>
                    <a:pt x="0" y="937549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51413" y="0"/>
                  </a:lnTo>
                  <a:lnTo>
                    <a:pt x="9375494" y="0"/>
                  </a:lnTo>
                  <a:lnTo>
                    <a:pt x="9375494" y="451412"/>
                  </a:lnTo>
                  <a:lnTo>
                    <a:pt x="451413" y="451412"/>
                  </a:lnTo>
                  <a:lnTo>
                    <a:pt x="451413" y="93754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59041CA-6DD2-4410-A1B7-CCC818712A84}"/>
                </a:ext>
              </a:extLst>
            </p:cNvPr>
            <p:cNvSpPr/>
            <p:nvPr/>
          </p:nvSpPr>
          <p:spPr>
            <a:xfrm rot="8074982">
              <a:off x="-8682942" y="-1258746"/>
              <a:ext cx="9375494" cy="9375493"/>
            </a:xfrm>
            <a:custGeom>
              <a:avLst/>
              <a:gdLst>
                <a:gd name="connsiteX0" fmla="*/ 0 w 9375494"/>
                <a:gd name="connsiteY0" fmla="*/ 9375493 h 9375493"/>
                <a:gd name="connsiteX1" fmla="*/ 0 w 9375494"/>
                <a:gd name="connsiteY1" fmla="*/ 0 h 9375493"/>
                <a:gd name="connsiteX2" fmla="*/ 0 w 9375494"/>
                <a:gd name="connsiteY2" fmla="*/ 0 h 9375493"/>
                <a:gd name="connsiteX3" fmla="*/ 451413 w 9375494"/>
                <a:gd name="connsiteY3" fmla="*/ 0 h 9375493"/>
                <a:gd name="connsiteX4" fmla="*/ 9375494 w 9375494"/>
                <a:gd name="connsiteY4" fmla="*/ 0 h 9375493"/>
                <a:gd name="connsiteX5" fmla="*/ 9375494 w 9375494"/>
                <a:gd name="connsiteY5" fmla="*/ 451412 h 9375493"/>
                <a:gd name="connsiteX6" fmla="*/ 451413 w 9375494"/>
                <a:gd name="connsiteY6" fmla="*/ 451412 h 9375493"/>
                <a:gd name="connsiteX7" fmla="*/ 451413 w 9375494"/>
                <a:gd name="connsiteY7" fmla="*/ 9375493 h 93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75494" h="9375493">
                  <a:moveTo>
                    <a:pt x="0" y="937549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51413" y="0"/>
                  </a:lnTo>
                  <a:lnTo>
                    <a:pt x="9375494" y="0"/>
                  </a:lnTo>
                  <a:lnTo>
                    <a:pt x="9375494" y="451412"/>
                  </a:lnTo>
                  <a:lnTo>
                    <a:pt x="451413" y="451412"/>
                  </a:lnTo>
                  <a:lnTo>
                    <a:pt x="451413" y="93754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8EF2222-78F0-4BE8-8FE0-FF543B7C249D}"/>
                </a:ext>
              </a:extLst>
            </p:cNvPr>
            <p:cNvSpPr/>
            <p:nvPr/>
          </p:nvSpPr>
          <p:spPr>
            <a:xfrm rot="8074982">
              <a:off x="-9838479" y="-1258746"/>
              <a:ext cx="9375494" cy="9375493"/>
            </a:xfrm>
            <a:custGeom>
              <a:avLst/>
              <a:gdLst>
                <a:gd name="connsiteX0" fmla="*/ 0 w 9375494"/>
                <a:gd name="connsiteY0" fmla="*/ 9375493 h 9375493"/>
                <a:gd name="connsiteX1" fmla="*/ 0 w 9375494"/>
                <a:gd name="connsiteY1" fmla="*/ 0 h 9375493"/>
                <a:gd name="connsiteX2" fmla="*/ 0 w 9375494"/>
                <a:gd name="connsiteY2" fmla="*/ 0 h 9375493"/>
                <a:gd name="connsiteX3" fmla="*/ 451413 w 9375494"/>
                <a:gd name="connsiteY3" fmla="*/ 0 h 9375493"/>
                <a:gd name="connsiteX4" fmla="*/ 9375494 w 9375494"/>
                <a:gd name="connsiteY4" fmla="*/ 0 h 9375493"/>
                <a:gd name="connsiteX5" fmla="*/ 9375494 w 9375494"/>
                <a:gd name="connsiteY5" fmla="*/ 451412 h 9375493"/>
                <a:gd name="connsiteX6" fmla="*/ 451413 w 9375494"/>
                <a:gd name="connsiteY6" fmla="*/ 451412 h 9375493"/>
                <a:gd name="connsiteX7" fmla="*/ 451413 w 9375494"/>
                <a:gd name="connsiteY7" fmla="*/ 9375493 h 93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75494" h="9375493">
                  <a:moveTo>
                    <a:pt x="0" y="937549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51413" y="0"/>
                  </a:lnTo>
                  <a:lnTo>
                    <a:pt x="9375494" y="0"/>
                  </a:lnTo>
                  <a:lnTo>
                    <a:pt x="9375494" y="451412"/>
                  </a:lnTo>
                  <a:lnTo>
                    <a:pt x="451413" y="451412"/>
                  </a:lnTo>
                  <a:lnTo>
                    <a:pt x="451413" y="93754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9FB19B2-5ADA-4FE5-88DA-C288EF7FA309}"/>
              </a:ext>
            </a:extLst>
          </p:cNvPr>
          <p:cNvGrpSpPr/>
          <p:nvPr/>
        </p:nvGrpSpPr>
        <p:grpSpPr>
          <a:xfrm rot="5400000" flipH="1" flipV="1">
            <a:off x="-467809" y="7611023"/>
            <a:ext cx="13127618" cy="9375494"/>
            <a:chOff x="-9838479" y="-1258746"/>
            <a:chExt cx="13127618" cy="9375494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5D93032-FD8D-42CC-B4B6-C3F11AFA9926}"/>
                </a:ext>
              </a:extLst>
            </p:cNvPr>
            <p:cNvSpPr/>
            <p:nvPr/>
          </p:nvSpPr>
          <p:spPr>
            <a:xfrm rot="8074982">
              <a:off x="-7384648" y="-1258746"/>
              <a:ext cx="9375494" cy="9375493"/>
            </a:xfrm>
            <a:custGeom>
              <a:avLst/>
              <a:gdLst>
                <a:gd name="connsiteX0" fmla="*/ 0 w 9375494"/>
                <a:gd name="connsiteY0" fmla="*/ 9375493 h 9375493"/>
                <a:gd name="connsiteX1" fmla="*/ 0 w 9375494"/>
                <a:gd name="connsiteY1" fmla="*/ 0 h 9375493"/>
                <a:gd name="connsiteX2" fmla="*/ 0 w 9375494"/>
                <a:gd name="connsiteY2" fmla="*/ 0 h 9375493"/>
                <a:gd name="connsiteX3" fmla="*/ 451413 w 9375494"/>
                <a:gd name="connsiteY3" fmla="*/ 0 h 9375493"/>
                <a:gd name="connsiteX4" fmla="*/ 9375494 w 9375494"/>
                <a:gd name="connsiteY4" fmla="*/ 0 h 9375493"/>
                <a:gd name="connsiteX5" fmla="*/ 9375494 w 9375494"/>
                <a:gd name="connsiteY5" fmla="*/ 451412 h 9375493"/>
                <a:gd name="connsiteX6" fmla="*/ 451413 w 9375494"/>
                <a:gd name="connsiteY6" fmla="*/ 451412 h 9375493"/>
                <a:gd name="connsiteX7" fmla="*/ 451413 w 9375494"/>
                <a:gd name="connsiteY7" fmla="*/ 9375493 h 93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75494" h="9375493">
                  <a:moveTo>
                    <a:pt x="0" y="937549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51413" y="0"/>
                  </a:lnTo>
                  <a:lnTo>
                    <a:pt x="9375494" y="0"/>
                  </a:lnTo>
                  <a:lnTo>
                    <a:pt x="9375494" y="451412"/>
                  </a:lnTo>
                  <a:lnTo>
                    <a:pt x="451413" y="451412"/>
                  </a:lnTo>
                  <a:lnTo>
                    <a:pt x="451413" y="93754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C9F29EB-1D09-45C7-A177-29D29D36F786}"/>
                </a:ext>
              </a:extLst>
            </p:cNvPr>
            <p:cNvSpPr/>
            <p:nvPr/>
          </p:nvSpPr>
          <p:spPr>
            <a:xfrm rot="8074982">
              <a:off x="-6086354" y="-1258746"/>
              <a:ext cx="9375494" cy="9375493"/>
            </a:xfrm>
            <a:custGeom>
              <a:avLst/>
              <a:gdLst>
                <a:gd name="connsiteX0" fmla="*/ 0 w 9375494"/>
                <a:gd name="connsiteY0" fmla="*/ 9375493 h 9375493"/>
                <a:gd name="connsiteX1" fmla="*/ 0 w 9375494"/>
                <a:gd name="connsiteY1" fmla="*/ 0 h 9375493"/>
                <a:gd name="connsiteX2" fmla="*/ 0 w 9375494"/>
                <a:gd name="connsiteY2" fmla="*/ 0 h 9375493"/>
                <a:gd name="connsiteX3" fmla="*/ 451413 w 9375494"/>
                <a:gd name="connsiteY3" fmla="*/ 0 h 9375493"/>
                <a:gd name="connsiteX4" fmla="*/ 9375494 w 9375494"/>
                <a:gd name="connsiteY4" fmla="*/ 0 h 9375493"/>
                <a:gd name="connsiteX5" fmla="*/ 9375494 w 9375494"/>
                <a:gd name="connsiteY5" fmla="*/ 451412 h 9375493"/>
                <a:gd name="connsiteX6" fmla="*/ 451413 w 9375494"/>
                <a:gd name="connsiteY6" fmla="*/ 451412 h 9375493"/>
                <a:gd name="connsiteX7" fmla="*/ 451413 w 9375494"/>
                <a:gd name="connsiteY7" fmla="*/ 9375493 h 93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75494" h="9375493">
                  <a:moveTo>
                    <a:pt x="0" y="937549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51413" y="0"/>
                  </a:lnTo>
                  <a:lnTo>
                    <a:pt x="9375494" y="0"/>
                  </a:lnTo>
                  <a:lnTo>
                    <a:pt x="9375494" y="451412"/>
                  </a:lnTo>
                  <a:lnTo>
                    <a:pt x="451413" y="451412"/>
                  </a:lnTo>
                  <a:lnTo>
                    <a:pt x="451413" y="93754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C67821F-17DB-4F56-846A-C5E16691CA95}"/>
                </a:ext>
              </a:extLst>
            </p:cNvPr>
            <p:cNvSpPr/>
            <p:nvPr/>
          </p:nvSpPr>
          <p:spPr>
            <a:xfrm rot="8074982">
              <a:off x="-8682942" y="-1258746"/>
              <a:ext cx="9375494" cy="9375493"/>
            </a:xfrm>
            <a:custGeom>
              <a:avLst/>
              <a:gdLst>
                <a:gd name="connsiteX0" fmla="*/ 0 w 9375494"/>
                <a:gd name="connsiteY0" fmla="*/ 9375493 h 9375493"/>
                <a:gd name="connsiteX1" fmla="*/ 0 w 9375494"/>
                <a:gd name="connsiteY1" fmla="*/ 0 h 9375493"/>
                <a:gd name="connsiteX2" fmla="*/ 0 w 9375494"/>
                <a:gd name="connsiteY2" fmla="*/ 0 h 9375493"/>
                <a:gd name="connsiteX3" fmla="*/ 451413 w 9375494"/>
                <a:gd name="connsiteY3" fmla="*/ 0 h 9375493"/>
                <a:gd name="connsiteX4" fmla="*/ 9375494 w 9375494"/>
                <a:gd name="connsiteY4" fmla="*/ 0 h 9375493"/>
                <a:gd name="connsiteX5" fmla="*/ 9375494 w 9375494"/>
                <a:gd name="connsiteY5" fmla="*/ 451412 h 9375493"/>
                <a:gd name="connsiteX6" fmla="*/ 451413 w 9375494"/>
                <a:gd name="connsiteY6" fmla="*/ 451412 h 9375493"/>
                <a:gd name="connsiteX7" fmla="*/ 451413 w 9375494"/>
                <a:gd name="connsiteY7" fmla="*/ 9375493 h 93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75494" h="9375493">
                  <a:moveTo>
                    <a:pt x="0" y="937549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51413" y="0"/>
                  </a:lnTo>
                  <a:lnTo>
                    <a:pt x="9375494" y="0"/>
                  </a:lnTo>
                  <a:lnTo>
                    <a:pt x="9375494" y="451412"/>
                  </a:lnTo>
                  <a:lnTo>
                    <a:pt x="451413" y="451412"/>
                  </a:lnTo>
                  <a:lnTo>
                    <a:pt x="451413" y="93754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14B3DB-04B3-4C05-80AC-3175147EEB61}"/>
                </a:ext>
              </a:extLst>
            </p:cNvPr>
            <p:cNvSpPr/>
            <p:nvPr/>
          </p:nvSpPr>
          <p:spPr>
            <a:xfrm rot="8074982">
              <a:off x="-9838479" y="-1258746"/>
              <a:ext cx="9375494" cy="9375493"/>
            </a:xfrm>
            <a:custGeom>
              <a:avLst/>
              <a:gdLst>
                <a:gd name="connsiteX0" fmla="*/ 0 w 9375494"/>
                <a:gd name="connsiteY0" fmla="*/ 9375493 h 9375493"/>
                <a:gd name="connsiteX1" fmla="*/ 0 w 9375494"/>
                <a:gd name="connsiteY1" fmla="*/ 0 h 9375493"/>
                <a:gd name="connsiteX2" fmla="*/ 0 w 9375494"/>
                <a:gd name="connsiteY2" fmla="*/ 0 h 9375493"/>
                <a:gd name="connsiteX3" fmla="*/ 451413 w 9375494"/>
                <a:gd name="connsiteY3" fmla="*/ 0 h 9375493"/>
                <a:gd name="connsiteX4" fmla="*/ 9375494 w 9375494"/>
                <a:gd name="connsiteY4" fmla="*/ 0 h 9375493"/>
                <a:gd name="connsiteX5" fmla="*/ 9375494 w 9375494"/>
                <a:gd name="connsiteY5" fmla="*/ 451412 h 9375493"/>
                <a:gd name="connsiteX6" fmla="*/ 451413 w 9375494"/>
                <a:gd name="connsiteY6" fmla="*/ 451412 h 9375493"/>
                <a:gd name="connsiteX7" fmla="*/ 451413 w 9375494"/>
                <a:gd name="connsiteY7" fmla="*/ 9375493 h 93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75494" h="9375493">
                  <a:moveTo>
                    <a:pt x="0" y="937549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51413" y="0"/>
                  </a:lnTo>
                  <a:lnTo>
                    <a:pt x="9375494" y="0"/>
                  </a:lnTo>
                  <a:lnTo>
                    <a:pt x="9375494" y="451412"/>
                  </a:lnTo>
                  <a:lnTo>
                    <a:pt x="451413" y="451412"/>
                  </a:lnTo>
                  <a:lnTo>
                    <a:pt x="451413" y="93754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7B7E480C-5BE8-464C-B6E8-49AF318E5A5D}"/>
              </a:ext>
            </a:extLst>
          </p:cNvPr>
          <p:cNvSpPr/>
          <p:nvPr/>
        </p:nvSpPr>
        <p:spPr>
          <a:xfrm>
            <a:off x="3499412" y="832412"/>
            <a:ext cx="5193176" cy="51931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DA499883-BF9D-49E9-A828-30A5DB7305DE}"/>
              </a:ext>
            </a:extLst>
          </p:cNvPr>
          <p:cNvSpPr/>
          <p:nvPr/>
        </p:nvSpPr>
        <p:spPr>
          <a:xfrm>
            <a:off x="3790231" y="1123231"/>
            <a:ext cx="4611538" cy="4611538"/>
          </a:xfrm>
          <a:prstGeom prst="donut">
            <a:avLst>
              <a:gd name="adj" fmla="val 243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969C7D77-EE59-4110-88FA-7569FCAED74C}"/>
              </a:ext>
            </a:extLst>
          </p:cNvPr>
          <p:cNvSpPr/>
          <p:nvPr/>
        </p:nvSpPr>
        <p:spPr>
          <a:xfrm>
            <a:off x="4095031" y="1428031"/>
            <a:ext cx="4001938" cy="4001938"/>
          </a:xfrm>
          <a:prstGeom prst="donut">
            <a:avLst>
              <a:gd name="adj" fmla="val 64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DE9CDA-D16D-4732-B464-DDF75A060A45}"/>
              </a:ext>
            </a:extLst>
          </p:cNvPr>
          <p:cNvSpPr txBox="1"/>
          <p:nvPr/>
        </p:nvSpPr>
        <p:spPr>
          <a:xfrm>
            <a:off x="5257801" y="1174537"/>
            <a:ext cx="1676399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>
                <a:latin typeface="Agency FB" panose="020B0503020202020204" pitchFamily="34" charset="0"/>
              </a:rPr>
              <a:t>9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9F07A2B-646C-425E-88E6-34E745C677A8}"/>
              </a:ext>
            </a:extLst>
          </p:cNvPr>
          <p:cNvSpPr/>
          <p:nvPr/>
        </p:nvSpPr>
        <p:spPr>
          <a:xfrm>
            <a:off x="4418245" y="3298106"/>
            <a:ext cx="261788" cy="2617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0361904-EAC3-4E84-A229-7A77E7BB177A}"/>
              </a:ext>
            </a:extLst>
          </p:cNvPr>
          <p:cNvSpPr/>
          <p:nvPr/>
        </p:nvSpPr>
        <p:spPr>
          <a:xfrm>
            <a:off x="7566070" y="3298106"/>
            <a:ext cx="261788" cy="2617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26FE37-328B-4E16-AEDF-4D66A4AC1BC8}"/>
              </a:ext>
            </a:extLst>
          </p:cNvPr>
          <p:cNvSpPr txBox="1"/>
          <p:nvPr/>
        </p:nvSpPr>
        <p:spPr>
          <a:xfrm>
            <a:off x="5257801" y="1174537"/>
            <a:ext cx="1676399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>
                <a:latin typeface="Agency FB" panose="020B0503020202020204" pitchFamily="34" charset="0"/>
              </a:rPr>
              <a:t>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AFF5B9-61AD-4B29-8552-A5E1050CA075}"/>
              </a:ext>
            </a:extLst>
          </p:cNvPr>
          <p:cNvSpPr txBox="1"/>
          <p:nvPr/>
        </p:nvSpPr>
        <p:spPr>
          <a:xfrm>
            <a:off x="5257801" y="1174537"/>
            <a:ext cx="1676399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>
                <a:latin typeface="Agency FB" panose="020B0503020202020204" pitchFamily="34" charset="0"/>
              </a:rPr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CD763A-F44E-43E9-A0A2-5D3F39B1B535}"/>
              </a:ext>
            </a:extLst>
          </p:cNvPr>
          <p:cNvSpPr txBox="1"/>
          <p:nvPr/>
        </p:nvSpPr>
        <p:spPr>
          <a:xfrm>
            <a:off x="5257801" y="1174537"/>
            <a:ext cx="1676399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>
                <a:latin typeface="Agency FB" panose="020B0503020202020204" pitchFamily="34" charset="0"/>
              </a:rPr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C8CAC4-AE0D-4089-9E8C-F621859015FA}"/>
              </a:ext>
            </a:extLst>
          </p:cNvPr>
          <p:cNvSpPr txBox="1"/>
          <p:nvPr/>
        </p:nvSpPr>
        <p:spPr>
          <a:xfrm>
            <a:off x="5257801" y="1174537"/>
            <a:ext cx="1676399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>
                <a:latin typeface="Agency FB" panose="020B0503020202020204" pitchFamily="34" charset="0"/>
              </a:rPr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4B65E0-115F-450C-8068-E8B8299D4C9F}"/>
              </a:ext>
            </a:extLst>
          </p:cNvPr>
          <p:cNvSpPr txBox="1"/>
          <p:nvPr/>
        </p:nvSpPr>
        <p:spPr>
          <a:xfrm>
            <a:off x="5257801" y="1174537"/>
            <a:ext cx="1676399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>
                <a:latin typeface="Agency FB" panose="020B0503020202020204" pitchFamily="34" charset="0"/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0096702-800E-4336-A96A-4F2B38A7CA37}"/>
              </a:ext>
            </a:extLst>
          </p:cNvPr>
          <p:cNvSpPr txBox="1"/>
          <p:nvPr/>
        </p:nvSpPr>
        <p:spPr>
          <a:xfrm>
            <a:off x="5257801" y="1174537"/>
            <a:ext cx="1676399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>
                <a:latin typeface="Agency FB" panose="020B0503020202020204" pitchFamily="34" charset="0"/>
              </a:rPr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BE2DEB-E95E-4F43-AE4B-21F8C87DE528}"/>
              </a:ext>
            </a:extLst>
          </p:cNvPr>
          <p:cNvSpPr txBox="1"/>
          <p:nvPr/>
        </p:nvSpPr>
        <p:spPr>
          <a:xfrm>
            <a:off x="5257801" y="1174537"/>
            <a:ext cx="1676399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>
                <a:latin typeface="Agency FB" panose="020B0503020202020204" pitchFamily="34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49A4AE-0C1F-4E4D-AA74-4013090BCE38}"/>
              </a:ext>
            </a:extLst>
          </p:cNvPr>
          <p:cNvSpPr txBox="1"/>
          <p:nvPr/>
        </p:nvSpPr>
        <p:spPr>
          <a:xfrm>
            <a:off x="5679688" y="1174537"/>
            <a:ext cx="83262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>
                <a:latin typeface="Agency FB" panose="020B0503020202020204" pitchFamily="34" charset="0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3DB8BC-36D1-4514-8637-D5261FE106D1}"/>
              </a:ext>
            </a:extLst>
          </p:cNvPr>
          <p:cNvSpPr txBox="1"/>
          <p:nvPr/>
        </p:nvSpPr>
        <p:spPr>
          <a:xfrm>
            <a:off x="4648279" y="2497976"/>
            <a:ext cx="289544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latin typeface="Agency FB" panose="020B0503020202020204" pitchFamily="34" charset="0"/>
              </a:rPr>
              <a:t>Start</a:t>
            </a:r>
            <a:endParaRPr lang="en-US" sz="166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720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45"/>
    </mc:Choice>
    <mc:Fallback>
      <p:transition spd="slow" advTm="120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5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sabiha jyoti</dc:creator>
  <cp:lastModifiedBy>sabiha jyoti</cp:lastModifiedBy>
  <cp:revision>5</cp:revision>
  <dcterms:created xsi:type="dcterms:W3CDTF">2022-01-06T06:58:20Z</dcterms:created>
  <dcterms:modified xsi:type="dcterms:W3CDTF">2022-09-10T18:09:46Z</dcterms:modified>
</cp:coreProperties>
</file>