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4DB52-8583-5563-CF7F-4CC2C016E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BD4A3F-7498-BDDC-436F-7F4B18D46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F38A5B-8196-EC89-D5F2-C9B1B294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82CC-2281-3348-8476-AC107C7662D3}" type="datetimeFigureOut">
              <a:rPr lang="nl-NL" smtClean="0"/>
              <a:t>05-01-2024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03AC047-720A-966A-E4C9-7526C8D8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590545-14F4-C71C-0DCE-1DA1350B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8071-77E5-6146-89A3-C58B2E638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025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1D620-0DBD-5D56-CB6E-11E17F29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5F92B9B-C2A6-9DBD-260D-2F93BFDDB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16CF7F-8E18-F71E-6EB7-244418A1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82CC-2281-3348-8476-AC107C7662D3}" type="datetimeFigureOut">
              <a:rPr lang="nl-NL" smtClean="0"/>
              <a:t>05-01-2024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5F91A6B-F4B8-31BE-5CCB-B45339FC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03AA13-AE84-6D49-FC76-6959AD17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8071-77E5-6146-89A3-C58B2E638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13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740044B-ADF9-6EE3-ED4B-28F06BF3B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0C0B1D2-1F45-BC0D-AC9A-C03779A67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A98F2B-6F41-8325-EF8D-B67A0A5D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82CC-2281-3348-8476-AC107C7662D3}" type="datetimeFigureOut">
              <a:rPr lang="nl-NL" smtClean="0"/>
              <a:t>05-01-2024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0694F7-7583-599F-CDF6-351EBBDD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49044B-6824-2F5A-B60A-93F7458D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8071-77E5-6146-89A3-C58B2E638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104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3B017-4300-9FEA-81C3-49141D4E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26E5E5-40A9-9F69-2F00-D6132DEAA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3DED71-91C8-F65B-0277-5AA2CCC9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82CC-2281-3348-8476-AC107C7662D3}" type="datetimeFigureOut">
              <a:rPr lang="nl-NL" smtClean="0"/>
              <a:t>05-01-2024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D24817-F04D-F168-0BD6-3FF86568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6DC5C8-8D68-8EDB-1833-1654F053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8071-77E5-6146-89A3-C58B2E638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310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F3BE8-2902-7DFF-3D98-422B0BBB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69F64C-42AB-B897-2F50-EB5D4848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C63781-27C7-A6A4-07FB-D7F73C2E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82CC-2281-3348-8476-AC107C7662D3}" type="datetimeFigureOut">
              <a:rPr lang="nl-NL" smtClean="0"/>
              <a:t>05-01-2024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0D6952-D09A-3A1B-FBEA-441C63F5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62EC0C-E12C-E582-F207-98A28096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8071-77E5-6146-89A3-C58B2E638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395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4EA59-E16B-C090-D47A-FD46404A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B7C1BF-5F7E-AB72-9192-6CCF0451C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F17B7D6-DA57-6AC3-73D6-23A7D3190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2D85192-4124-67D7-0C4E-BE104D9A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82CC-2281-3348-8476-AC107C7662D3}" type="datetimeFigureOut">
              <a:rPr lang="nl-NL" smtClean="0"/>
              <a:t>05-01-2024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238CB60-9AC6-BB95-6881-EBA4D6CE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5272441-3688-C94A-78D4-29BE7B40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8071-77E5-6146-89A3-C58B2E638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57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5F635-DABE-662F-B105-6DDA842C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663A96-C420-3A4A-6E81-425023A58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4D43656-9BB7-76A2-CD58-7645786B2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87F1FDA-72EB-46DF-BA53-BB604773E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3A27FED-BA4E-F959-88BE-3505EE486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10DE975-410B-3854-198C-6CB916DB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82CC-2281-3348-8476-AC107C7662D3}" type="datetimeFigureOut">
              <a:rPr lang="nl-NL" smtClean="0"/>
              <a:t>05-01-2024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A11F70E-B3C6-68D4-FF28-B40754CD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FAAC9D2-E0BC-FA62-732B-36F64913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8071-77E5-6146-89A3-C58B2E638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763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610E5-36E6-1CA6-0B43-2CF66C14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0A02117-B626-AAE7-A68E-6497E088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82CC-2281-3348-8476-AC107C7662D3}" type="datetimeFigureOut">
              <a:rPr lang="nl-NL" smtClean="0"/>
              <a:t>05-01-2024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4A0E5E4-C0DC-05E1-7D19-A187DB35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07CFA3-C51A-1140-50C7-2DDBCE8B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8071-77E5-6146-89A3-C58B2E638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623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BC8C48-E7EA-1EA3-9F3B-317A9A07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82CC-2281-3348-8476-AC107C7662D3}" type="datetimeFigureOut">
              <a:rPr lang="nl-NL" smtClean="0"/>
              <a:t>05-01-2024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DD988DE-27D3-F5DA-209A-866403AF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618A71A-8023-BBCD-1F71-E232192E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8071-77E5-6146-89A3-C58B2E638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67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F699F-545C-E55B-995D-A6B8C603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AD3DE4-A7C1-6088-7B57-5F5B083F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AE14BB-08C8-4409-DC9D-FBC1132B5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E7604B4-1EDD-C771-E3FE-B1786E84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82CC-2281-3348-8476-AC107C7662D3}" type="datetimeFigureOut">
              <a:rPr lang="nl-NL" smtClean="0"/>
              <a:t>05-01-2024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5E46F06-BFEF-A9DB-5CD6-228592D8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A1D8E5-BF16-9B6A-CF85-66FAF7D4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8071-77E5-6146-89A3-C58B2E638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307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44FB6-A860-4289-A3FC-F9B018E7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4FDFD51-B2CF-0945-6DD4-611332669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DC4AE4B-E1E5-C847-5469-3973D0B79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C3F1EC5-9145-7AC0-047B-CF382090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82CC-2281-3348-8476-AC107C7662D3}" type="datetimeFigureOut">
              <a:rPr lang="nl-NL" smtClean="0"/>
              <a:t>05-01-2024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63D09C5-EEFE-95EC-9B5A-4397453D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B121678-6F52-BA33-C612-E63CC7DE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8071-77E5-6146-89A3-C58B2E638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54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D52032-0B0A-69D4-BE65-54E03A89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7B6C16-604C-B6CC-D06E-06514DF5F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CA73FB-9A84-5A32-EA17-BB1146166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282CC-2281-3348-8476-AC107C7662D3}" type="datetimeFigureOut">
              <a:rPr lang="nl-NL" smtClean="0"/>
              <a:t>05-01-2024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938BE6-4716-4118-8D7C-A1C3C6537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D565C4-E118-CB18-C55E-0E3C7253E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8071-77E5-6146-89A3-C58B2E6386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066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buitenshuis, zitten, grond, egel&#10;&#10;Automatisch gegenereerde beschrijving">
            <a:extLst>
              <a:ext uri="{FF2B5EF4-FFF2-40B4-BE49-F238E27FC236}">
                <a16:creationId xmlns:a16="http://schemas.microsoft.com/office/drawing/2014/main" id="{4DBA1D74-615F-A7F1-A84F-62C00E4CB5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272" r="-1" b="2621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CCDC88C-2987-C1EC-9063-8F4E1B66F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nl-NL" sz="6600">
                <a:solidFill>
                  <a:schemeClr val="bg1"/>
                </a:solidFill>
              </a:rPr>
              <a:t>Maandelijkse voortgang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E07059A-1B09-8777-CE85-90E7ACDC2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01-12-2023 – 05-01-2024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0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905CF-4274-E20C-AB01-C448EEE2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attempt</a:t>
            </a:r>
            <a:endParaRPr lang="nl-NL" dirty="0"/>
          </a:p>
        </p:txBody>
      </p:sp>
      <p:pic>
        <p:nvPicPr>
          <p:cNvPr id="6" name="Tijdelijke aanduiding voor inhoud 5" descr="Afbeelding met tekst, diagram, schermopname, Lettertype&#10;&#10;Automatisch gegenereerde beschrijving">
            <a:extLst>
              <a:ext uri="{FF2B5EF4-FFF2-40B4-BE49-F238E27FC236}">
                <a16:creationId xmlns:a16="http://schemas.microsoft.com/office/drawing/2014/main" id="{E2E9CEB6-FEE9-F6AD-BAA8-6A7BDF64D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0" y="2537757"/>
            <a:ext cx="4114800" cy="2755900"/>
          </a:xfrm>
        </p:spPr>
      </p:pic>
      <p:pic>
        <p:nvPicPr>
          <p:cNvPr id="4" name="Afbeelding 3" descr="Afbeelding met tekst, diagram, schermopname, zwart&#10;&#10;Automatisch gegenereerde beschrijving">
            <a:extLst>
              <a:ext uri="{FF2B5EF4-FFF2-40B4-BE49-F238E27FC236}">
                <a16:creationId xmlns:a16="http://schemas.microsoft.com/office/drawing/2014/main" id="{8A565178-D559-02A5-B369-EB4329E2C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8" y="2537757"/>
            <a:ext cx="5605442" cy="292707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58869E38-EDA9-DCEB-290A-0E2F7D658022}"/>
              </a:ext>
            </a:extLst>
          </p:cNvPr>
          <p:cNvSpPr txBox="1"/>
          <p:nvPr/>
        </p:nvSpPr>
        <p:spPr>
          <a:xfrm>
            <a:off x="2344092" y="2077278"/>
            <a:ext cx="18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Gold </a:t>
            </a:r>
            <a:r>
              <a:rPr lang="nl-NL" dirty="0" err="1"/>
              <a:t>parse</a:t>
            </a:r>
            <a:r>
              <a:rPr lang="nl-NL" dirty="0"/>
              <a:t> tree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9C4955-151F-FB50-D6F5-C48606FEB44B}"/>
              </a:ext>
            </a:extLst>
          </p:cNvPr>
          <p:cNvSpPr txBox="1"/>
          <p:nvPr/>
        </p:nvSpPr>
        <p:spPr>
          <a:xfrm>
            <a:off x="7477539" y="1800279"/>
            <a:ext cx="3637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Reconstructed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(bonsai boom )</a:t>
            </a:r>
            <a:r>
              <a:rPr lang="nl-NL" dirty="0">
                <a:effectLst/>
                <a:latin typeface="Apple Color Emoji" pitchFamily="2" charset="0"/>
              </a:rPr>
              <a:t> 🌳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005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A9353-8EEB-A125-EDEE-F18E4117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Interchange</a:t>
            </a:r>
            <a:r>
              <a:rPr lang="nl-NL" dirty="0"/>
              <a:t> </a:t>
            </a:r>
            <a:r>
              <a:rPr lang="nl-NL" dirty="0" err="1"/>
              <a:t>interventions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EA6232-6A31-4B95-34AA-9AD4F1460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Idea: </a:t>
            </a:r>
            <a:r>
              <a:rPr lang="nl-NL" dirty="0" err="1"/>
              <a:t>task</a:t>
            </a:r>
            <a:r>
              <a:rPr lang="nl-NL" dirty="0"/>
              <a:t> is </a:t>
            </a:r>
            <a:r>
              <a:rPr lang="nl-NL" dirty="0" err="1"/>
              <a:t>predicting</a:t>
            </a:r>
            <a:r>
              <a:rPr lang="nl-NL" dirty="0"/>
              <a:t> </a:t>
            </a:r>
            <a:r>
              <a:rPr lang="nl-NL" dirty="0" err="1"/>
              <a:t>wether</a:t>
            </a:r>
            <a:r>
              <a:rPr lang="nl-NL" dirty="0"/>
              <a:t> a word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ending</a:t>
            </a:r>
            <a:r>
              <a:rPr lang="nl-NL" dirty="0"/>
              <a:t> of a PP</a:t>
            </a:r>
          </a:p>
        </p:txBody>
      </p:sp>
    </p:spTree>
    <p:extLst>
      <p:ext uri="{BB962C8B-B14F-4D97-AF65-F5344CB8AC3E}">
        <p14:creationId xmlns:p14="http://schemas.microsoft.com/office/powerpoint/2010/main" val="228605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F3365-FC17-0531-E6BB-AECDDE0B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Overzicht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1E30A1-DA7C-563C-0430-DC42A1E8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ambiguity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Tree </a:t>
            </a:r>
            <a:r>
              <a:rPr lang="nl-NL" dirty="0" err="1"/>
              <a:t>probing</a:t>
            </a:r>
            <a:endParaRPr lang="nl-NL" dirty="0"/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LCA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 err="1"/>
              <a:t>Chunking</a:t>
            </a:r>
            <a:endParaRPr lang="nl-NL" dirty="0"/>
          </a:p>
          <a:p>
            <a:pPr marL="971550" lvl="1" indent="-514350">
              <a:buFont typeface="+mj-lt"/>
              <a:buAutoNum type="arabicPeriod"/>
            </a:pPr>
            <a:r>
              <a:rPr lang="nl-NL" dirty="0" err="1"/>
              <a:t>Unaries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Interchange</a:t>
            </a:r>
            <a:r>
              <a:rPr lang="nl-NL" dirty="0"/>
              <a:t> </a:t>
            </a:r>
            <a:r>
              <a:rPr lang="nl-NL" dirty="0" err="1"/>
              <a:t>interventions</a:t>
            </a:r>
            <a:endParaRPr lang="nl-NL" dirty="0"/>
          </a:p>
          <a:p>
            <a:pPr marL="971550" lvl="1" indent="-514350">
              <a:buFont typeface="+mj-lt"/>
              <a:buAutoNum type="arabicPeriod"/>
            </a:pPr>
            <a:r>
              <a:rPr lang="nl-NL" dirty="0" err="1"/>
              <a:t>Ending</a:t>
            </a:r>
            <a:r>
              <a:rPr lang="nl-NL" dirty="0"/>
              <a:t> of </a:t>
            </a:r>
            <a:r>
              <a:rPr lang="nl-NL" dirty="0" err="1"/>
              <a:t>constituents</a:t>
            </a:r>
            <a:endParaRPr lang="nl-NL" dirty="0"/>
          </a:p>
          <a:p>
            <a:pPr marL="971550" lvl="1" indent="-51435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310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F44B8-E21A-33A1-EE71-C84354A8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ambiguity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566407-30C5-EC74-C47B-2512E62D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decided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wait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678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FAF57-E5FB-4923-6E24-46C9203B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Tree </a:t>
            </a:r>
            <a:r>
              <a:rPr lang="nl-NL" dirty="0" err="1"/>
              <a:t>probing</a:t>
            </a:r>
            <a:r>
              <a:rPr lang="nl-NL" dirty="0"/>
              <a:t>: LCA</a:t>
            </a:r>
          </a:p>
        </p:txBody>
      </p:sp>
      <p:pic>
        <p:nvPicPr>
          <p:cNvPr id="5" name="Tijdelijke aanduiding voor inhoud 4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EF146C00-B193-9B75-31E2-C1584B199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16" y="1690688"/>
            <a:ext cx="5801784" cy="4351338"/>
          </a:xfrm>
        </p:spPr>
      </p:pic>
      <p:pic>
        <p:nvPicPr>
          <p:cNvPr id="7" name="Afbeelding 6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559F8771-913A-0912-BFB3-9918A6D42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0526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6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55DD9-7AA9-1A40-B6C2-E817B0EB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</a:t>
            </a:r>
            <a:r>
              <a:rPr lang="nl-NL" dirty="0" err="1"/>
              <a:t>original</a:t>
            </a:r>
            <a:r>
              <a:rPr lang="nl-NL" dirty="0"/>
              <a:t> paper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E7AE02-B135-E22D-BE94-FFD05AE4F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 descr="Afbeelding met lijn, diagram, Perceel, tekst&#10;&#10;Automatisch gegenereerde beschrijving">
            <a:extLst>
              <a:ext uri="{FF2B5EF4-FFF2-40B4-BE49-F238E27FC236}">
                <a16:creationId xmlns:a16="http://schemas.microsoft.com/office/drawing/2014/main" id="{4EBDD4EC-853A-0ED4-F480-62163BE9D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8" t="4930" r="50000" b="7477"/>
          <a:stretch/>
        </p:blipFill>
        <p:spPr>
          <a:xfrm>
            <a:off x="6096000" y="2013057"/>
            <a:ext cx="5556664" cy="3706600"/>
          </a:xfrm>
          <a:prstGeom prst="rect">
            <a:avLst/>
          </a:prstGeom>
        </p:spPr>
      </p:pic>
      <p:pic>
        <p:nvPicPr>
          <p:cNvPr id="5" name="Tijdelijke aanduiding voor inhoud 4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C4B17198-80AC-9202-CA11-860F22584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40" y="1690688"/>
            <a:ext cx="5801784" cy="4351338"/>
          </a:xfrm>
          <a:prstGeom prst="rect">
            <a:avLst/>
          </a:prstGeom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1FE57C6F-BD85-3BF6-4490-52ADE068ABD1}"/>
              </a:ext>
            </a:extLst>
          </p:cNvPr>
          <p:cNvCxnSpPr/>
          <p:nvPr/>
        </p:nvCxnSpPr>
        <p:spPr>
          <a:xfrm flipH="1">
            <a:off x="11026526" y="3906149"/>
            <a:ext cx="86497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64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15D5E-3D7D-55BC-A90B-DDC7DE5D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Tree </a:t>
            </a:r>
            <a:r>
              <a:rPr lang="nl-NL" dirty="0" err="1"/>
              <a:t>probing</a:t>
            </a:r>
            <a:r>
              <a:rPr lang="nl-NL" dirty="0"/>
              <a:t>: </a:t>
            </a:r>
            <a:r>
              <a:rPr lang="nl-NL" dirty="0" err="1"/>
              <a:t>chuncking</a:t>
            </a:r>
            <a:endParaRPr lang="nl-NL" dirty="0"/>
          </a:p>
        </p:txBody>
      </p:sp>
      <p:pic>
        <p:nvPicPr>
          <p:cNvPr id="5" name="Tijdelijke aanduiding voor inhoud 4" descr="Afbeelding met tekst, diagram, Perceel, lijn&#10;&#10;Automatisch gegenereerde beschrijving">
            <a:extLst>
              <a:ext uri="{FF2B5EF4-FFF2-40B4-BE49-F238E27FC236}">
                <a16:creationId xmlns:a16="http://schemas.microsoft.com/office/drawing/2014/main" id="{A247849A-8959-2D46-DB2D-177920A9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93162"/>
            <a:ext cx="5074203" cy="3805652"/>
          </a:xfrm>
        </p:spPr>
      </p:pic>
      <p:pic>
        <p:nvPicPr>
          <p:cNvPr id="7" name="Afbeelding 6" descr="Afbeelding met tekst, diagram, Perceel, lijn&#10;&#10;Automatisch gegenereerde beschrijving">
            <a:extLst>
              <a:ext uri="{FF2B5EF4-FFF2-40B4-BE49-F238E27FC236}">
                <a16:creationId xmlns:a16="http://schemas.microsoft.com/office/drawing/2014/main" id="{C1D4F7A2-CCA9-55B6-0899-E638A7B88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93162"/>
            <a:ext cx="5074201" cy="380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15D5E-3D7D-55BC-A90B-DDC7DE5D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Tree </a:t>
            </a:r>
            <a:r>
              <a:rPr lang="nl-NL" dirty="0" err="1"/>
              <a:t>probing</a:t>
            </a:r>
            <a:r>
              <a:rPr lang="nl-NL" dirty="0"/>
              <a:t>: </a:t>
            </a:r>
            <a:r>
              <a:rPr lang="nl-NL" dirty="0" err="1"/>
              <a:t>chuncking</a:t>
            </a:r>
            <a:endParaRPr lang="nl-NL" dirty="0"/>
          </a:p>
        </p:txBody>
      </p:sp>
      <p:pic>
        <p:nvPicPr>
          <p:cNvPr id="7" name="Afbeelding 6" descr="Afbeelding met tekst, diagram, Perceel, lijn&#10;&#10;Automatisch gegenereerde beschrijving">
            <a:extLst>
              <a:ext uri="{FF2B5EF4-FFF2-40B4-BE49-F238E27FC236}">
                <a16:creationId xmlns:a16="http://schemas.microsoft.com/office/drawing/2014/main" id="{C1D4F7A2-CCA9-55B6-0899-E638A7B88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3162"/>
            <a:ext cx="5074201" cy="3805651"/>
          </a:xfrm>
          <a:prstGeom prst="rect">
            <a:avLst/>
          </a:prstGeom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66C8455-120B-E0DA-9A95-C33ED346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 descr="Afbeelding met lijn, diagram, Perceel, tekst&#10;&#10;Automatisch gegenereerde beschrijving">
            <a:extLst>
              <a:ext uri="{FF2B5EF4-FFF2-40B4-BE49-F238E27FC236}">
                <a16:creationId xmlns:a16="http://schemas.microsoft.com/office/drawing/2014/main" id="{413DB9D8-C60B-B43B-9CCB-4F2BD78A9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8" t="4930" r="50000" b="7477"/>
          <a:stretch/>
        </p:blipFill>
        <p:spPr>
          <a:xfrm>
            <a:off x="6096000" y="2013057"/>
            <a:ext cx="5556664" cy="3706600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C9AC9EDD-8557-0C5C-7801-3D33D4E7C260}"/>
              </a:ext>
            </a:extLst>
          </p:cNvPr>
          <p:cNvCxnSpPr/>
          <p:nvPr/>
        </p:nvCxnSpPr>
        <p:spPr>
          <a:xfrm flipH="1">
            <a:off x="11066283" y="3021566"/>
            <a:ext cx="86497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9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7843F-A9D9-CB3D-0C58-3AFE1079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Chuncking</a:t>
            </a:r>
            <a:r>
              <a:rPr lang="nl-NL" dirty="0"/>
              <a:t> per class</a:t>
            </a:r>
          </a:p>
        </p:txBody>
      </p:sp>
      <p:pic>
        <p:nvPicPr>
          <p:cNvPr id="5" name="Tijdelijke aanduiding voor inhoud 4" descr="Afbeelding met tekst, schermopname, lijn, Perceel&#10;&#10;Automatisch gegenereerde beschrijving">
            <a:extLst>
              <a:ext uri="{FF2B5EF4-FFF2-40B4-BE49-F238E27FC236}">
                <a16:creationId xmlns:a16="http://schemas.microsoft.com/office/drawing/2014/main" id="{3DD25A23-3AE2-7350-21FF-DEDED3740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238749" cy="3929062"/>
          </a:xfrm>
        </p:spPr>
      </p:pic>
      <p:pic>
        <p:nvPicPr>
          <p:cNvPr id="7" name="Afbeelding 6" descr="Afbeelding met tekst, schermopname, lijn, Perceel&#10;&#10;Automatisch gegenereerde beschrijving">
            <a:extLst>
              <a:ext uri="{FF2B5EF4-FFF2-40B4-BE49-F238E27FC236}">
                <a16:creationId xmlns:a16="http://schemas.microsoft.com/office/drawing/2014/main" id="{147FDA62-6EFD-1989-957A-CBC0FEE8C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3" y="1690688"/>
            <a:ext cx="5238749" cy="392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9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46704-CEA8-21B5-86DA-DA6827C9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Tree </a:t>
            </a:r>
            <a:r>
              <a:rPr lang="nl-NL" dirty="0" err="1"/>
              <a:t>probing</a:t>
            </a:r>
            <a:r>
              <a:rPr lang="nl-NL" dirty="0"/>
              <a:t>: full tree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9970B031-1D51-9E66-E87B-83605CF3B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763301"/>
              </p:ext>
            </p:extLst>
          </p:nvPr>
        </p:nvGraphicFramePr>
        <p:xfrm>
          <a:off x="838200" y="2760623"/>
          <a:ext cx="10515597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14285687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6689406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4006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Task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18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69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Shared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0.702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60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Unaries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73410"/>
                  </a:ext>
                </a:extLst>
              </a:tr>
            </a:tbl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8E52C4FE-3DA6-2A0B-FBF3-19881D053B7F}"/>
              </a:ext>
            </a:extLst>
          </p:cNvPr>
          <p:cNvSpPr txBox="1"/>
          <p:nvPr/>
        </p:nvSpPr>
        <p:spPr>
          <a:xfrm>
            <a:off x="838200" y="169068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Probe</a:t>
            </a:r>
            <a:r>
              <a:rPr lang="nl-NL" dirty="0"/>
              <a:t> </a:t>
            </a:r>
            <a:r>
              <a:rPr lang="nl-NL" dirty="0" err="1"/>
              <a:t>trained</a:t>
            </a:r>
            <a:r>
              <a:rPr lang="nl-NL" dirty="0"/>
              <a:t> on </a:t>
            </a:r>
            <a:r>
              <a:rPr lang="nl-NL" dirty="0" err="1"/>
              <a:t>combination</a:t>
            </a:r>
            <a:r>
              <a:rPr lang="nl-NL" dirty="0"/>
              <a:t> of </a:t>
            </a:r>
            <a:r>
              <a:rPr lang="nl-NL" dirty="0" err="1"/>
              <a:t>activations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layer</a:t>
            </a:r>
            <a:r>
              <a:rPr lang="nl-NL" dirty="0"/>
              <a:t> 3, 6, </a:t>
            </a:r>
            <a:r>
              <a:rPr lang="nl-NL" dirty="0" err="1"/>
              <a:t>and</a:t>
            </a:r>
            <a:r>
              <a:rPr lang="nl-NL" dirty="0"/>
              <a:t>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Goal: combine these </a:t>
            </a:r>
            <a:r>
              <a:rPr lang="nl-NL" dirty="0" err="1"/>
              <a:t>predictions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full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Current</a:t>
            </a:r>
            <a:r>
              <a:rPr lang="nl-NL" dirty="0"/>
              <a:t>: making </a:t>
            </a:r>
            <a:r>
              <a:rPr lang="nl-NL" dirty="0" err="1"/>
              <a:t>the</a:t>
            </a:r>
            <a:r>
              <a:rPr lang="nl-NL" dirty="0"/>
              <a:t> code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tree </a:t>
            </a:r>
            <a:r>
              <a:rPr lang="nl-NL" dirty="0" err="1"/>
              <a:t>again</a:t>
            </a:r>
            <a:r>
              <a:rPr lang="nl-NL" dirty="0"/>
              <a:t> </a:t>
            </a:r>
            <a:r>
              <a:rPr lang="nl-NL" dirty="0" err="1"/>
              <a:t>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476846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123</Words>
  <Application>Microsoft Macintosh PowerPoint</Application>
  <PresentationFormat>Breedbeeld</PresentationFormat>
  <Paragraphs>38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Apple Color Emoji</vt:lpstr>
      <vt:lpstr>Arial</vt:lpstr>
      <vt:lpstr>Calibri</vt:lpstr>
      <vt:lpstr>Calibri Light</vt:lpstr>
      <vt:lpstr>Kantoorthema</vt:lpstr>
      <vt:lpstr>Maandelijkse voortgang</vt:lpstr>
      <vt:lpstr>Overzicht </vt:lpstr>
      <vt:lpstr>Structural ambiguity</vt:lpstr>
      <vt:lpstr>Tree probing: LCA</vt:lpstr>
      <vt:lpstr>Comparison original paper</vt:lpstr>
      <vt:lpstr>Tree probing: chuncking</vt:lpstr>
      <vt:lpstr>Tree probing: chuncking</vt:lpstr>
      <vt:lpstr>Chuncking per class</vt:lpstr>
      <vt:lpstr>Tree probing: full tree</vt:lpstr>
      <vt:lpstr>Current attempt</vt:lpstr>
      <vt:lpstr>Interchange interventions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Maandelijkse voortgang</dc:title>
  <dc:creator>Sabijn Perdijk</dc:creator>
  <cp:lastModifiedBy>Sabijn Perdijk</cp:lastModifiedBy>
  <cp:revision>3</cp:revision>
  <dcterms:created xsi:type="dcterms:W3CDTF">2024-01-05T12:16:51Z</dcterms:created>
  <dcterms:modified xsi:type="dcterms:W3CDTF">2024-01-05T14:56:58Z</dcterms:modified>
</cp:coreProperties>
</file>