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2"/>
  </p:notesMasterIdLst>
  <p:sldIdLst>
    <p:sldId id="256" r:id="rId2"/>
    <p:sldId id="257" r:id="rId3"/>
    <p:sldId id="298" r:id="rId4"/>
    <p:sldId id="297" r:id="rId5"/>
    <p:sldId id="260" r:id="rId6"/>
    <p:sldId id="261" r:id="rId7"/>
    <p:sldId id="262" r:id="rId8"/>
    <p:sldId id="287" r:id="rId9"/>
    <p:sldId id="288" r:id="rId10"/>
    <p:sldId id="274" r:id="rId11"/>
    <p:sldId id="289" r:id="rId12"/>
    <p:sldId id="290" r:id="rId13"/>
    <p:sldId id="285" r:id="rId14"/>
    <p:sldId id="291" r:id="rId15"/>
    <p:sldId id="292" r:id="rId16"/>
    <p:sldId id="293" r:id="rId17"/>
    <p:sldId id="294" r:id="rId18"/>
    <p:sldId id="284" r:id="rId19"/>
    <p:sldId id="286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C5B88-2822-4A1B-9853-24C24DB46424}" type="doc">
      <dgm:prSet loTypeId="urn:microsoft.com/office/officeart/2005/8/layout/pList1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B62649-1283-44E4-B939-0867B5A90146}">
      <dgm:prSet phldrT="[Text]"/>
      <dgm:spPr/>
      <dgm:t>
        <a:bodyPr/>
        <a:lstStyle/>
        <a:p>
          <a:r>
            <a:rPr lang="en-US" dirty="0" smtClean="0"/>
            <a:t>Physical activity</a:t>
          </a:r>
          <a:endParaRPr lang="en-US" dirty="0"/>
        </a:p>
      </dgm:t>
    </dgm:pt>
    <dgm:pt modelId="{8F5364B5-B377-4DE9-AC4F-11349B09A52E}" type="parTrans" cxnId="{5134FBE6-6FED-4F0D-BB8B-0759337BF326}">
      <dgm:prSet/>
      <dgm:spPr/>
      <dgm:t>
        <a:bodyPr/>
        <a:lstStyle/>
        <a:p>
          <a:endParaRPr lang="en-US"/>
        </a:p>
      </dgm:t>
    </dgm:pt>
    <dgm:pt modelId="{BC855C1E-B94E-43FC-83AE-5BA7C4CD3A0E}" type="sibTrans" cxnId="{5134FBE6-6FED-4F0D-BB8B-0759337BF326}">
      <dgm:prSet/>
      <dgm:spPr/>
      <dgm:t>
        <a:bodyPr/>
        <a:lstStyle/>
        <a:p>
          <a:endParaRPr lang="en-US"/>
        </a:p>
      </dgm:t>
    </dgm:pt>
    <dgm:pt modelId="{2B0B58AF-51B5-45FE-99EB-5FFD5A7617B9}">
      <dgm:prSet phldrT="[Text]"/>
      <dgm:spPr/>
      <dgm:t>
        <a:bodyPr/>
        <a:lstStyle/>
        <a:p>
          <a:r>
            <a:rPr lang="en-US" dirty="0" smtClean="0"/>
            <a:t>Healthy diet </a:t>
          </a:r>
          <a:endParaRPr lang="en-US" dirty="0"/>
        </a:p>
      </dgm:t>
    </dgm:pt>
    <dgm:pt modelId="{DFFB64EC-3670-4546-8DD5-B649BD1D6530}" type="parTrans" cxnId="{28FB00DA-EC1D-4CF3-934D-F74A6E047058}">
      <dgm:prSet/>
      <dgm:spPr/>
      <dgm:t>
        <a:bodyPr/>
        <a:lstStyle/>
        <a:p>
          <a:endParaRPr lang="en-US"/>
        </a:p>
      </dgm:t>
    </dgm:pt>
    <dgm:pt modelId="{74D7F095-489A-4B97-823F-9972959BB61E}" type="sibTrans" cxnId="{28FB00DA-EC1D-4CF3-934D-F74A6E047058}">
      <dgm:prSet/>
      <dgm:spPr/>
      <dgm:t>
        <a:bodyPr/>
        <a:lstStyle/>
        <a:p>
          <a:endParaRPr lang="en-US"/>
        </a:p>
      </dgm:t>
    </dgm:pt>
    <dgm:pt modelId="{B83581BB-B93C-47BA-B16A-D53F99716BDE}">
      <dgm:prSet phldrT="[Text]"/>
      <dgm:spPr/>
      <dgm:t>
        <a:bodyPr/>
        <a:lstStyle/>
        <a:p>
          <a:r>
            <a:rPr lang="en-US" dirty="0" smtClean="0"/>
            <a:t>Blood pressure check</a:t>
          </a:r>
          <a:endParaRPr lang="en-US" dirty="0"/>
        </a:p>
      </dgm:t>
    </dgm:pt>
    <dgm:pt modelId="{BA13FB1A-AF3C-4828-A45D-7163855589F5}" type="parTrans" cxnId="{05D20E59-1903-4496-8811-D3AE53AB1FB7}">
      <dgm:prSet/>
      <dgm:spPr/>
      <dgm:t>
        <a:bodyPr/>
        <a:lstStyle/>
        <a:p>
          <a:endParaRPr lang="en-US"/>
        </a:p>
      </dgm:t>
    </dgm:pt>
    <dgm:pt modelId="{D1F41CF7-805C-4643-AD77-EBE1D1623603}" type="sibTrans" cxnId="{05D20E59-1903-4496-8811-D3AE53AB1FB7}">
      <dgm:prSet/>
      <dgm:spPr/>
      <dgm:t>
        <a:bodyPr/>
        <a:lstStyle/>
        <a:p>
          <a:endParaRPr lang="en-US"/>
        </a:p>
      </dgm:t>
    </dgm:pt>
    <dgm:pt modelId="{8F08EB67-FC43-4665-8B46-C9DC726CF2B2}">
      <dgm:prSet phldrT="[Text]"/>
      <dgm:spPr/>
      <dgm:t>
        <a:bodyPr/>
        <a:lstStyle/>
        <a:p>
          <a:r>
            <a:rPr lang="en-US" dirty="0" smtClean="0"/>
            <a:t>Blood profile check up </a:t>
          </a:r>
          <a:endParaRPr lang="en-US" dirty="0"/>
        </a:p>
      </dgm:t>
    </dgm:pt>
    <dgm:pt modelId="{B10E2FB8-07B3-480D-8494-D680BD704531}" type="parTrans" cxnId="{098AF336-6F39-4101-ABC3-7E002648FCF3}">
      <dgm:prSet/>
      <dgm:spPr/>
      <dgm:t>
        <a:bodyPr/>
        <a:lstStyle/>
        <a:p>
          <a:endParaRPr lang="en-US"/>
        </a:p>
      </dgm:t>
    </dgm:pt>
    <dgm:pt modelId="{0A70FB42-D0F3-4B1F-A3EE-6261D406CF67}" type="sibTrans" cxnId="{098AF336-6F39-4101-ABC3-7E002648FCF3}">
      <dgm:prSet/>
      <dgm:spPr/>
      <dgm:t>
        <a:bodyPr/>
        <a:lstStyle/>
        <a:p>
          <a:endParaRPr lang="en-US"/>
        </a:p>
      </dgm:t>
    </dgm:pt>
    <dgm:pt modelId="{2C55C7D1-C676-4C38-9B19-FCE54B5CF863}" type="pres">
      <dgm:prSet presAssocID="{BE1C5B88-2822-4A1B-9853-24C24DB464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8FEC5F-3101-40BE-BFDB-C41C0BA487FF}" type="pres">
      <dgm:prSet presAssocID="{C4B62649-1283-44E4-B939-0867B5A90146}" presName="compNode" presStyleCnt="0"/>
      <dgm:spPr/>
    </dgm:pt>
    <dgm:pt modelId="{14756346-9B54-4913-B7BF-55296B71A859}" type="pres">
      <dgm:prSet presAssocID="{C4B62649-1283-44E4-B939-0867B5A90146}" presName="pictRect" presStyleLbl="node1" presStyleIdx="0" presStyleCnt="4"/>
      <dgm:spPr/>
    </dgm:pt>
    <dgm:pt modelId="{CD4171A0-BDDC-4D2D-93D1-EA001CD43BFF}" type="pres">
      <dgm:prSet presAssocID="{C4B62649-1283-44E4-B939-0867B5A90146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470A1-FD18-4BE9-9927-2608870215D6}" type="pres">
      <dgm:prSet presAssocID="{BC855C1E-B94E-43FC-83AE-5BA7C4CD3A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4FECDE-7461-413C-8DF1-0AE292AE0194}" type="pres">
      <dgm:prSet presAssocID="{2B0B58AF-51B5-45FE-99EB-5FFD5A7617B9}" presName="compNode" presStyleCnt="0"/>
      <dgm:spPr/>
    </dgm:pt>
    <dgm:pt modelId="{73304065-2C65-46F7-A190-DC6D8669DBC2}" type="pres">
      <dgm:prSet presAssocID="{2B0B58AF-51B5-45FE-99EB-5FFD5A7617B9}" presName="pictRect" presStyleLbl="node1" presStyleIdx="1" presStyleCnt="4" custScaleX="112784" custScaleY="12920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B2113EA-4B87-4E76-98F2-A6D3C5C08003}" type="pres">
      <dgm:prSet presAssocID="{2B0B58AF-51B5-45FE-99EB-5FFD5A7617B9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BBFBE-4030-4B83-BC52-5557F8F1E49F}" type="pres">
      <dgm:prSet presAssocID="{74D7F095-489A-4B97-823F-9972959BB61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3FAC06B-D424-4A11-90B3-ECA2747003E8}" type="pres">
      <dgm:prSet presAssocID="{B83581BB-B93C-47BA-B16A-D53F99716BDE}" presName="compNode" presStyleCnt="0"/>
      <dgm:spPr/>
    </dgm:pt>
    <dgm:pt modelId="{B725B025-2D4B-46E2-8783-C662F58B671D}" type="pres">
      <dgm:prSet presAssocID="{B83581BB-B93C-47BA-B16A-D53F99716BDE}" presName="pictRect" presStyleLbl="node1" presStyleIdx="2" presStyleCnt="4" custScaleX="107254" custScaleY="11375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0B2981D-69FB-4507-910C-76EEA31175A4}" type="pres">
      <dgm:prSet presAssocID="{B83581BB-B93C-47BA-B16A-D53F99716BDE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3757A-5D20-429B-9631-8454B5552193}" type="pres">
      <dgm:prSet presAssocID="{D1F41CF7-805C-4643-AD77-EBE1D162360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338DD2-72C2-4AEB-9C55-5F3C8ADB690A}" type="pres">
      <dgm:prSet presAssocID="{8F08EB67-FC43-4665-8B46-C9DC726CF2B2}" presName="compNode" presStyleCnt="0"/>
      <dgm:spPr/>
    </dgm:pt>
    <dgm:pt modelId="{D144A398-3A03-4524-8760-CED2B243A036}" type="pres">
      <dgm:prSet presAssocID="{8F08EB67-FC43-4665-8B46-C9DC726CF2B2}" presName="pictRect" presStyleLbl="node1" presStyleIdx="3" presStyleCnt="4" custScaleX="108841" custScaleY="11532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3CF2F03-3A60-4109-8D69-E5663AD565AF}" type="pres">
      <dgm:prSet presAssocID="{8F08EB67-FC43-4665-8B46-C9DC726CF2B2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20E59-1903-4496-8811-D3AE53AB1FB7}" srcId="{BE1C5B88-2822-4A1B-9853-24C24DB46424}" destId="{B83581BB-B93C-47BA-B16A-D53F99716BDE}" srcOrd="2" destOrd="0" parTransId="{BA13FB1A-AF3C-4828-A45D-7163855589F5}" sibTransId="{D1F41CF7-805C-4643-AD77-EBE1D1623603}"/>
    <dgm:cxn modelId="{8535AE80-A4AC-4D90-BFE2-000B4A622C6C}" type="presOf" srcId="{B83581BB-B93C-47BA-B16A-D53F99716BDE}" destId="{50B2981D-69FB-4507-910C-76EEA31175A4}" srcOrd="0" destOrd="0" presId="urn:microsoft.com/office/officeart/2005/8/layout/pList1"/>
    <dgm:cxn modelId="{098AF336-6F39-4101-ABC3-7E002648FCF3}" srcId="{BE1C5B88-2822-4A1B-9853-24C24DB46424}" destId="{8F08EB67-FC43-4665-8B46-C9DC726CF2B2}" srcOrd="3" destOrd="0" parTransId="{B10E2FB8-07B3-480D-8494-D680BD704531}" sibTransId="{0A70FB42-D0F3-4B1F-A3EE-6261D406CF67}"/>
    <dgm:cxn modelId="{820F6418-5605-4D30-93DB-77377E55225A}" type="presOf" srcId="{C4B62649-1283-44E4-B939-0867B5A90146}" destId="{CD4171A0-BDDC-4D2D-93D1-EA001CD43BFF}" srcOrd="0" destOrd="0" presId="urn:microsoft.com/office/officeart/2005/8/layout/pList1"/>
    <dgm:cxn modelId="{4FEBF642-7D97-4450-B04E-0F92AC850BCC}" type="presOf" srcId="{BC855C1E-B94E-43FC-83AE-5BA7C4CD3A0E}" destId="{FF1470A1-FD18-4BE9-9927-2608870215D6}" srcOrd="0" destOrd="0" presId="urn:microsoft.com/office/officeart/2005/8/layout/pList1"/>
    <dgm:cxn modelId="{3B69CDB1-36FD-40A1-88B8-919899673066}" type="presOf" srcId="{2B0B58AF-51B5-45FE-99EB-5FFD5A7617B9}" destId="{7B2113EA-4B87-4E76-98F2-A6D3C5C08003}" srcOrd="0" destOrd="0" presId="urn:microsoft.com/office/officeart/2005/8/layout/pList1"/>
    <dgm:cxn modelId="{CC9A13FF-E735-45A7-A2FF-0316E107E5BB}" type="presOf" srcId="{D1F41CF7-805C-4643-AD77-EBE1D1623603}" destId="{71F3757A-5D20-429B-9631-8454B5552193}" srcOrd="0" destOrd="0" presId="urn:microsoft.com/office/officeart/2005/8/layout/pList1"/>
    <dgm:cxn modelId="{5134FBE6-6FED-4F0D-BB8B-0759337BF326}" srcId="{BE1C5B88-2822-4A1B-9853-24C24DB46424}" destId="{C4B62649-1283-44E4-B939-0867B5A90146}" srcOrd="0" destOrd="0" parTransId="{8F5364B5-B377-4DE9-AC4F-11349B09A52E}" sibTransId="{BC855C1E-B94E-43FC-83AE-5BA7C4CD3A0E}"/>
    <dgm:cxn modelId="{24D1A99B-FD06-4D4E-8CDA-29C8D0F04BA0}" type="presOf" srcId="{8F08EB67-FC43-4665-8B46-C9DC726CF2B2}" destId="{13CF2F03-3A60-4109-8D69-E5663AD565AF}" srcOrd="0" destOrd="0" presId="urn:microsoft.com/office/officeart/2005/8/layout/pList1"/>
    <dgm:cxn modelId="{E2211C27-143E-48F0-86A4-F565FF5D4617}" type="presOf" srcId="{BE1C5B88-2822-4A1B-9853-24C24DB46424}" destId="{2C55C7D1-C676-4C38-9B19-FCE54B5CF863}" srcOrd="0" destOrd="0" presId="urn:microsoft.com/office/officeart/2005/8/layout/pList1"/>
    <dgm:cxn modelId="{73696488-1530-4619-90ED-AC3EF438DC1F}" type="presOf" srcId="{74D7F095-489A-4B97-823F-9972959BB61E}" destId="{792BBFBE-4030-4B83-BC52-5557F8F1E49F}" srcOrd="0" destOrd="0" presId="urn:microsoft.com/office/officeart/2005/8/layout/pList1"/>
    <dgm:cxn modelId="{28FB00DA-EC1D-4CF3-934D-F74A6E047058}" srcId="{BE1C5B88-2822-4A1B-9853-24C24DB46424}" destId="{2B0B58AF-51B5-45FE-99EB-5FFD5A7617B9}" srcOrd="1" destOrd="0" parTransId="{DFFB64EC-3670-4546-8DD5-B649BD1D6530}" sibTransId="{74D7F095-489A-4B97-823F-9972959BB61E}"/>
    <dgm:cxn modelId="{58EAEC4A-684B-4686-A71F-978D02DF19BA}" type="presParOf" srcId="{2C55C7D1-C676-4C38-9B19-FCE54B5CF863}" destId="{C18FEC5F-3101-40BE-BFDB-C41C0BA487FF}" srcOrd="0" destOrd="0" presId="urn:microsoft.com/office/officeart/2005/8/layout/pList1"/>
    <dgm:cxn modelId="{D04BFF86-C900-4BAF-8B67-C48BF37E1B26}" type="presParOf" srcId="{C18FEC5F-3101-40BE-BFDB-C41C0BA487FF}" destId="{14756346-9B54-4913-B7BF-55296B71A859}" srcOrd="0" destOrd="0" presId="urn:microsoft.com/office/officeart/2005/8/layout/pList1"/>
    <dgm:cxn modelId="{2FD2D428-51CC-42D5-A44F-D00CD4F3389B}" type="presParOf" srcId="{C18FEC5F-3101-40BE-BFDB-C41C0BA487FF}" destId="{CD4171A0-BDDC-4D2D-93D1-EA001CD43BFF}" srcOrd="1" destOrd="0" presId="urn:microsoft.com/office/officeart/2005/8/layout/pList1"/>
    <dgm:cxn modelId="{62E2BA41-0742-4AC2-A7E7-5EBA781E680F}" type="presParOf" srcId="{2C55C7D1-C676-4C38-9B19-FCE54B5CF863}" destId="{FF1470A1-FD18-4BE9-9927-2608870215D6}" srcOrd="1" destOrd="0" presId="urn:microsoft.com/office/officeart/2005/8/layout/pList1"/>
    <dgm:cxn modelId="{3C26026B-B9AE-492F-803B-A744CF9D652C}" type="presParOf" srcId="{2C55C7D1-C676-4C38-9B19-FCE54B5CF863}" destId="{A44FECDE-7461-413C-8DF1-0AE292AE0194}" srcOrd="2" destOrd="0" presId="urn:microsoft.com/office/officeart/2005/8/layout/pList1"/>
    <dgm:cxn modelId="{73E20900-BF65-4E02-972B-7BDE6F4A7F85}" type="presParOf" srcId="{A44FECDE-7461-413C-8DF1-0AE292AE0194}" destId="{73304065-2C65-46F7-A190-DC6D8669DBC2}" srcOrd="0" destOrd="0" presId="urn:microsoft.com/office/officeart/2005/8/layout/pList1"/>
    <dgm:cxn modelId="{FB3057A9-1B15-478F-8956-12EA40D6DFBD}" type="presParOf" srcId="{A44FECDE-7461-413C-8DF1-0AE292AE0194}" destId="{7B2113EA-4B87-4E76-98F2-A6D3C5C08003}" srcOrd="1" destOrd="0" presId="urn:microsoft.com/office/officeart/2005/8/layout/pList1"/>
    <dgm:cxn modelId="{686B7421-AE52-415C-B4ED-07E8ABA2A8EA}" type="presParOf" srcId="{2C55C7D1-C676-4C38-9B19-FCE54B5CF863}" destId="{792BBFBE-4030-4B83-BC52-5557F8F1E49F}" srcOrd="3" destOrd="0" presId="urn:microsoft.com/office/officeart/2005/8/layout/pList1"/>
    <dgm:cxn modelId="{715230DD-0F1C-4F40-8A69-3584F7E6CA3E}" type="presParOf" srcId="{2C55C7D1-C676-4C38-9B19-FCE54B5CF863}" destId="{03FAC06B-D424-4A11-90B3-ECA2747003E8}" srcOrd="4" destOrd="0" presId="urn:microsoft.com/office/officeart/2005/8/layout/pList1"/>
    <dgm:cxn modelId="{B3BDBD41-E713-4771-A78E-8D2331AB0B58}" type="presParOf" srcId="{03FAC06B-D424-4A11-90B3-ECA2747003E8}" destId="{B725B025-2D4B-46E2-8783-C662F58B671D}" srcOrd="0" destOrd="0" presId="urn:microsoft.com/office/officeart/2005/8/layout/pList1"/>
    <dgm:cxn modelId="{884C06CA-223C-4535-84DF-C7CFE83CF703}" type="presParOf" srcId="{03FAC06B-D424-4A11-90B3-ECA2747003E8}" destId="{50B2981D-69FB-4507-910C-76EEA31175A4}" srcOrd="1" destOrd="0" presId="urn:microsoft.com/office/officeart/2005/8/layout/pList1"/>
    <dgm:cxn modelId="{E0F14A27-C1BA-49CA-8453-83EB174A8A71}" type="presParOf" srcId="{2C55C7D1-C676-4C38-9B19-FCE54B5CF863}" destId="{71F3757A-5D20-429B-9631-8454B5552193}" srcOrd="5" destOrd="0" presId="urn:microsoft.com/office/officeart/2005/8/layout/pList1"/>
    <dgm:cxn modelId="{5CC6BF8C-4D50-49CA-97BB-F4ACEAE849C3}" type="presParOf" srcId="{2C55C7D1-C676-4C38-9B19-FCE54B5CF863}" destId="{8D338DD2-72C2-4AEB-9C55-5F3C8ADB690A}" srcOrd="6" destOrd="0" presId="urn:microsoft.com/office/officeart/2005/8/layout/pList1"/>
    <dgm:cxn modelId="{A03C450B-4161-454D-9C14-88A2336DC239}" type="presParOf" srcId="{8D338DD2-72C2-4AEB-9C55-5F3C8ADB690A}" destId="{D144A398-3A03-4524-8760-CED2B243A036}" srcOrd="0" destOrd="0" presId="urn:microsoft.com/office/officeart/2005/8/layout/pList1"/>
    <dgm:cxn modelId="{2C5AA555-5591-413C-8D3A-20BFD63D023F}" type="presParOf" srcId="{8D338DD2-72C2-4AEB-9C55-5F3C8ADB690A}" destId="{13CF2F03-3A60-4109-8D69-E5663AD565A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9A2CE-6292-4422-8FC0-31CAA8D18592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DBDEC7-FD74-4AAD-9FA1-105EFBA42E04}">
      <dgm:prSet phldrT="[Text]" custT="1"/>
      <dgm:spPr/>
      <dgm:t>
        <a:bodyPr/>
        <a:lstStyle/>
        <a:p>
          <a:r>
            <a:rPr lang="en-US" sz="4000" dirty="0" smtClean="0"/>
            <a:t>Alcohol</a:t>
          </a:r>
          <a:endParaRPr lang="en-US" sz="4100" dirty="0"/>
        </a:p>
      </dgm:t>
    </dgm:pt>
    <dgm:pt modelId="{1FD4F4CD-43C5-4950-9D9F-62EF547DD007}" type="parTrans" cxnId="{7CE4013E-3CC9-43E3-9E77-BDED929D7496}">
      <dgm:prSet/>
      <dgm:spPr/>
      <dgm:t>
        <a:bodyPr/>
        <a:lstStyle/>
        <a:p>
          <a:endParaRPr lang="en-US"/>
        </a:p>
      </dgm:t>
    </dgm:pt>
    <dgm:pt modelId="{2A1BA6D8-FFA9-4901-88BA-3C995D45FEA6}" type="sibTrans" cxnId="{7CE4013E-3CC9-43E3-9E77-BDED929D7496}">
      <dgm:prSet/>
      <dgm:spPr/>
      <dgm:t>
        <a:bodyPr/>
        <a:lstStyle/>
        <a:p>
          <a:endParaRPr lang="en-US"/>
        </a:p>
      </dgm:t>
    </dgm:pt>
    <dgm:pt modelId="{BA7C7732-22E9-4AE5-94C9-7707C57583F7}">
      <dgm:prSet phldrT="[Text]" custT="1"/>
      <dgm:spPr/>
      <dgm:t>
        <a:bodyPr/>
        <a:lstStyle/>
        <a:p>
          <a:r>
            <a:rPr lang="en-US" sz="4000" dirty="0" smtClean="0"/>
            <a:t>Tobacco</a:t>
          </a:r>
          <a:endParaRPr lang="en-US" sz="3300" dirty="0"/>
        </a:p>
      </dgm:t>
    </dgm:pt>
    <dgm:pt modelId="{0928CA40-1924-4ADF-A29A-A76342CDCFBB}" type="parTrans" cxnId="{B70106D2-B2FF-4E61-B489-30B28215595E}">
      <dgm:prSet/>
      <dgm:spPr/>
      <dgm:t>
        <a:bodyPr/>
        <a:lstStyle/>
        <a:p>
          <a:endParaRPr lang="en-US"/>
        </a:p>
      </dgm:t>
    </dgm:pt>
    <dgm:pt modelId="{8053E5A5-13F8-4427-89F4-ADBF095BE3A6}" type="sibTrans" cxnId="{B70106D2-B2FF-4E61-B489-30B28215595E}">
      <dgm:prSet/>
      <dgm:spPr/>
      <dgm:t>
        <a:bodyPr/>
        <a:lstStyle/>
        <a:p>
          <a:endParaRPr lang="en-US"/>
        </a:p>
      </dgm:t>
    </dgm:pt>
    <dgm:pt modelId="{3C0F2DC7-A9BA-41FD-87B3-325FEF844A62}">
      <dgm:prSet phldrT="[Text]" custT="1"/>
      <dgm:spPr/>
      <dgm:t>
        <a:bodyPr/>
        <a:lstStyle/>
        <a:p>
          <a:r>
            <a:rPr lang="en-US" sz="4000" dirty="0" smtClean="0"/>
            <a:t>Junk</a:t>
          </a:r>
          <a:r>
            <a:rPr lang="en-US" sz="3300" dirty="0" smtClean="0"/>
            <a:t> </a:t>
          </a:r>
          <a:r>
            <a:rPr lang="en-US" sz="4000" dirty="0" smtClean="0"/>
            <a:t>food</a:t>
          </a:r>
          <a:endParaRPr lang="en-US" sz="3300" dirty="0"/>
        </a:p>
      </dgm:t>
    </dgm:pt>
    <dgm:pt modelId="{9F83EA58-7450-4E13-819E-F2FD714D58F6}" type="parTrans" cxnId="{1AE0DC63-8A2F-4C5B-98EE-50E074214D19}">
      <dgm:prSet/>
      <dgm:spPr/>
      <dgm:t>
        <a:bodyPr/>
        <a:lstStyle/>
        <a:p>
          <a:endParaRPr lang="en-US"/>
        </a:p>
      </dgm:t>
    </dgm:pt>
    <dgm:pt modelId="{854FBF5E-5672-4B76-AB2C-9164A2E76787}" type="sibTrans" cxnId="{1AE0DC63-8A2F-4C5B-98EE-50E074214D19}">
      <dgm:prSet/>
      <dgm:spPr/>
      <dgm:t>
        <a:bodyPr/>
        <a:lstStyle/>
        <a:p>
          <a:endParaRPr lang="en-US"/>
        </a:p>
      </dgm:t>
    </dgm:pt>
    <dgm:pt modelId="{B677425C-1413-4CFD-8165-0A3526D7B386}">
      <dgm:prSet phldrT="[Text]" custT="1"/>
      <dgm:spPr/>
      <dgm:t>
        <a:bodyPr/>
        <a:lstStyle/>
        <a:p>
          <a:r>
            <a:rPr lang="en-US" sz="4000" dirty="0" smtClean="0"/>
            <a:t>Resting</a:t>
          </a:r>
          <a:endParaRPr lang="en-US" sz="4300" dirty="0"/>
        </a:p>
      </dgm:t>
    </dgm:pt>
    <dgm:pt modelId="{7A8ADC61-EE79-431E-8B93-CD5DECD35F5B}" type="parTrans" cxnId="{71480072-707C-4674-B93C-6CB760A08CAF}">
      <dgm:prSet/>
      <dgm:spPr/>
      <dgm:t>
        <a:bodyPr/>
        <a:lstStyle/>
        <a:p>
          <a:endParaRPr lang="en-US"/>
        </a:p>
      </dgm:t>
    </dgm:pt>
    <dgm:pt modelId="{587F081B-ED23-4B01-85A6-E81A335E9AAA}" type="sibTrans" cxnId="{71480072-707C-4674-B93C-6CB760A08CAF}">
      <dgm:prSet/>
      <dgm:spPr/>
      <dgm:t>
        <a:bodyPr/>
        <a:lstStyle/>
        <a:p>
          <a:endParaRPr lang="en-US"/>
        </a:p>
      </dgm:t>
    </dgm:pt>
    <dgm:pt modelId="{8836C3CE-23E4-4ACE-B060-623E722CAE1C}" type="pres">
      <dgm:prSet presAssocID="{8419A2CE-6292-4422-8FC0-31CAA8D1859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7580E-C691-4DF5-BC3A-4EF3E533088B}" type="pres">
      <dgm:prSet presAssocID="{FBDBDEC7-FD74-4AAD-9FA1-105EFBA42E04}" presName="compNode" presStyleCnt="0"/>
      <dgm:spPr/>
    </dgm:pt>
    <dgm:pt modelId="{C6D2485B-589B-4AA6-8EC7-FE87F3597094}" type="pres">
      <dgm:prSet presAssocID="{FBDBDEC7-FD74-4AAD-9FA1-105EFBA42E04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A5C5C42-ED7E-4C7B-A673-ABD81574C78C}" type="pres">
      <dgm:prSet presAssocID="{FBDBDEC7-FD74-4AAD-9FA1-105EFBA42E04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6810D-1D62-4976-940B-8DDF530D81A1}" type="pres">
      <dgm:prSet presAssocID="{2A1BA6D8-FFA9-4901-88BA-3C995D45FEA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A5D7F24-5C2F-43ED-97E3-5A2F2D7A6A71}" type="pres">
      <dgm:prSet presAssocID="{BA7C7732-22E9-4AE5-94C9-7707C57583F7}" presName="compNode" presStyleCnt="0"/>
      <dgm:spPr/>
    </dgm:pt>
    <dgm:pt modelId="{4B364CCB-B215-407C-9BFD-75B9F687BE72}" type="pres">
      <dgm:prSet presAssocID="{BA7C7732-22E9-4AE5-94C9-7707C57583F7}" presName="pictRect" presStyleLbl="node1" presStyleIdx="1" presStyleCnt="4"/>
      <dgm:spPr/>
    </dgm:pt>
    <dgm:pt modelId="{78C7E5A6-DCFB-41B2-8115-1775B51F6091}" type="pres">
      <dgm:prSet presAssocID="{BA7C7732-22E9-4AE5-94C9-7707C57583F7}" presName="textRect" presStyleLbl="revTx" presStyleIdx="1" presStyleCnt="4" custScaleX="121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F6E6C-016D-42A1-84CD-55DA2A0623EE}" type="pres">
      <dgm:prSet presAssocID="{8053E5A5-13F8-4427-89F4-ADBF095BE3A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1774120-4E6C-44A9-8749-CC782A4F8E80}" type="pres">
      <dgm:prSet presAssocID="{3C0F2DC7-A9BA-41FD-87B3-325FEF844A62}" presName="compNode" presStyleCnt="0"/>
      <dgm:spPr/>
    </dgm:pt>
    <dgm:pt modelId="{E296EDBA-826C-4839-838C-10238CB89DCB}" type="pres">
      <dgm:prSet presAssocID="{3C0F2DC7-A9BA-41FD-87B3-325FEF844A62}" presName="pictRect" presStyleLbl="node1" presStyleIdx="2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A116B0D-4DD6-4324-8227-33E7089EC1E3}" type="pres">
      <dgm:prSet presAssocID="{3C0F2DC7-A9BA-41FD-87B3-325FEF844A62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249A7-19B0-4770-88C6-A8216406CD16}" type="pres">
      <dgm:prSet presAssocID="{854FBF5E-5672-4B76-AB2C-9164A2E767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52F2CF7-9945-4C13-94B3-66C125CFDC01}" type="pres">
      <dgm:prSet presAssocID="{B677425C-1413-4CFD-8165-0A3526D7B386}" presName="compNode" presStyleCnt="0"/>
      <dgm:spPr/>
    </dgm:pt>
    <dgm:pt modelId="{45A94B96-C28F-4C87-9E2F-A03C9DC1C05C}" type="pres">
      <dgm:prSet presAssocID="{B677425C-1413-4CFD-8165-0A3526D7B386}" presName="pictRect" presStyleLbl="node1" presStyleIdx="3" presStyleCnt="4"/>
      <dgm:spPr/>
    </dgm:pt>
    <dgm:pt modelId="{BADCEF39-6CE4-442C-B952-D6F43F404938}" type="pres">
      <dgm:prSet presAssocID="{B677425C-1413-4CFD-8165-0A3526D7B386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E0DC63-8A2F-4C5B-98EE-50E074214D19}" srcId="{8419A2CE-6292-4422-8FC0-31CAA8D18592}" destId="{3C0F2DC7-A9BA-41FD-87B3-325FEF844A62}" srcOrd="2" destOrd="0" parTransId="{9F83EA58-7450-4E13-819E-F2FD714D58F6}" sibTransId="{854FBF5E-5672-4B76-AB2C-9164A2E76787}"/>
    <dgm:cxn modelId="{A783E6F6-785C-4EE8-BD2D-F027B3FC64AC}" type="presOf" srcId="{BA7C7732-22E9-4AE5-94C9-7707C57583F7}" destId="{78C7E5A6-DCFB-41B2-8115-1775B51F6091}" srcOrd="0" destOrd="0" presId="urn:microsoft.com/office/officeart/2005/8/layout/pList1"/>
    <dgm:cxn modelId="{4A2EF45C-C37B-405C-98D5-5EF742EDB036}" type="presOf" srcId="{2A1BA6D8-FFA9-4901-88BA-3C995D45FEA6}" destId="{5476810D-1D62-4976-940B-8DDF530D81A1}" srcOrd="0" destOrd="0" presId="urn:microsoft.com/office/officeart/2005/8/layout/pList1"/>
    <dgm:cxn modelId="{71480072-707C-4674-B93C-6CB760A08CAF}" srcId="{8419A2CE-6292-4422-8FC0-31CAA8D18592}" destId="{B677425C-1413-4CFD-8165-0A3526D7B386}" srcOrd="3" destOrd="0" parTransId="{7A8ADC61-EE79-431E-8B93-CD5DECD35F5B}" sibTransId="{587F081B-ED23-4B01-85A6-E81A335E9AAA}"/>
    <dgm:cxn modelId="{65CBCC4C-E2AA-49F1-B8C5-E904D0C6AED7}" type="presOf" srcId="{8419A2CE-6292-4422-8FC0-31CAA8D18592}" destId="{8836C3CE-23E4-4ACE-B060-623E722CAE1C}" srcOrd="0" destOrd="0" presId="urn:microsoft.com/office/officeart/2005/8/layout/pList1"/>
    <dgm:cxn modelId="{7CE4013E-3CC9-43E3-9E77-BDED929D7496}" srcId="{8419A2CE-6292-4422-8FC0-31CAA8D18592}" destId="{FBDBDEC7-FD74-4AAD-9FA1-105EFBA42E04}" srcOrd="0" destOrd="0" parTransId="{1FD4F4CD-43C5-4950-9D9F-62EF547DD007}" sibTransId="{2A1BA6D8-FFA9-4901-88BA-3C995D45FEA6}"/>
    <dgm:cxn modelId="{35F3D87C-C6C1-4E6C-B1CD-68713D248907}" type="presOf" srcId="{854FBF5E-5672-4B76-AB2C-9164A2E76787}" destId="{E41249A7-19B0-4770-88C6-A8216406CD16}" srcOrd="0" destOrd="0" presId="urn:microsoft.com/office/officeart/2005/8/layout/pList1"/>
    <dgm:cxn modelId="{B70106D2-B2FF-4E61-B489-30B28215595E}" srcId="{8419A2CE-6292-4422-8FC0-31CAA8D18592}" destId="{BA7C7732-22E9-4AE5-94C9-7707C57583F7}" srcOrd="1" destOrd="0" parTransId="{0928CA40-1924-4ADF-A29A-A76342CDCFBB}" sibTransId="{8053E5A5-13F8-4427-89F4-ADBF095BE3A6}"/>
    <dgm:cxn modelId="{D5D46309-4E20-48D4-AFFB-C6999707246C}" type="presOf" srcId="{FBDBDEC7-FD74-4AAD-9FA1-105EFBA42E04}" destId="{0A5C5C42-ED7E-4C7B-A673-ABD81574C78C}" srcOrd="0" destOrd="0" presId="urn:microsoft.com/office/officeart/2005/8/layout/pList1"/>
    <dgm:cxn modelId="{905C2BAE-ECCD-41EA-AD5A-FD705A9AF9B7}" type="presOf" srcId="{8053E5A5-13F8-4427-89F4-ADBF095BE3A6}" destId="{3A7F6E6C-016D-42A1-84CD-55DA2A0623EE}" srcOrd="0" destOrd="0" presId="urn:microsoft.com/office/officeart/2005/8/layout/pList1"/>
    <dgm:cxn modelId="{51086629-4C9F-4D3B-A0C6-93402D398C04}" type="presOf" srcId="{3C0F2DC7-A9BA-41FD-87B3-325FEF844A62}" destId="{5A116B0D-4DD6-4324-8227-33E7089EC1E3}" srcOrd="0" destOrd="0" presId="urn:microsoft.com/office/officeart/2005/8/layout/pList1"/>
    <dgm:cxn modelId="{4E2FDC0C-F131-462B-95AF-CDF6C744A609}" type="presOf" srcId="{B677425C-1413-4CFD-8165-0A3526D7B386}" destId="{BADCEF39-6CE4-442C-B952-D6F43F404938}" srcOrd="0" destOrd="0" presId="urn:microsoft.com/office/officeart/2005/8/layout/pList1"/>
    <dgm:cxn modelId="{33EA7BBA-0B87-4053-854F-B5D7572D151C}" type="presParOf" srcId="{8836C3CE-23E4-4ACE-B060-623E722CAE1C}" destId="{4C37580E-C691-4DF5-BC3A-4EF3E533088B}" srcOrd="0" destOrd="0" presId="urn:microsoft.com/office/officeart/2005/8/layout/pList1"/>
    <dgm:cxn modelId="{11E64B81-ECC1-4541-ACEF-760946CAD887}" type="presParOf" srcId="{4C37580E-C691-4DF5-BC3A-4EF3E533088B}" destId="{C6D2485B-589B-4AA6-8EC7-FE87F3597094}" srcOrd="0" destOrd="0" presId="urn:microsoft.com/office/officeart/2005/8/layout/pList1"/>
    <dgm:cxn modelId="{84480A9D-2A36-4305-96AC-90788A42CF37}" type="presParOf" srcId="{4C37580E-C691-4DF5-BC3A-4EF3E533088B}" destId="{0A5C5C42-ED7E-4C7B-A673-ABD81574C78C}" srcOrd="1" destOrd="0" presId="urn:microsoft.com/office/officeart/2005/8/layout/pList1"/>
    <dgm:cxn modelId="{C631464D-2489-4F5D-A1B3-4248D8DD93FB}" type="presParOf" srcId="{8836C3CE-23E4-4ACE-B060-623E722CAE1C}" destId="{5476810D-1D62-4976-940B-8DDF530D81A1}" srcOrd="1" destOrd="0" presId="urn:microsoft.com/office/officeart/2005/8/layout/pList1"/>
    <dgm:cxn modelId="{CABFDEAC-0E50-49F9-9CC6-C6F263D8982C}" type="presParOf" srcId="{8836C3CE-23E4-4ACE-B060-623E722CAE1C}" destId="{4A5D7F24-5C2F-43ED-97E3-5A2F2D7A6A71}" srcOrd="2" destOrd="0" presId="urn:microsoft.com/office/officeart/2005/8/layout/pList1"/>
    <dgm:cxn modelId="{04F90104-D6DB-4094-95FA-94F0E283B02E}" type="presParOf" srcId="{4A5D7F24-5C2F-43ED-97E3-5A2F2D7A6A71}" destId="{4B364CCB-B215-407C-9BFD-75B9F687BE72}" srcOrd="0" destOrd="0" presId="urn:microsoft.com/office/officeart/2005/8/layout/pList1"/>
    <dgm:cxn modelId="{1C53C0A9-691A-4F38-AA07-6920209F70E9}" type="presParOf" srcId="{4A5D7F24-5C2F-43ED-97E3-5A2F2D7A6A71}" destId="{78C7E5A6-DCFB-41B2-8115-1775B51F6091}" srcOrd="1" destOrd="0" presId="urn:microsoft.com/office/officeart/2005/8/layout/pList1"/>
    <dgm:cxn modelId="{80D5CBBB-5DD6-4077-9A78-5BD5387DE7B3}" type="presParOf" srcId="{8836C3CE-23E4-4ACE-B060-623E722CAE1C}" destId="{3A7F6E6C-016D-42A1-84CD-55DA2A0623EE}" srcOrd="3" destOrd="0" presId="urn:microsoft.com/office/officeart/2005/8/layout/pList1"/>
    <dgm:cxn modelId="{692A8774-9721-48A9-89FD-03C6A9B95936}" type="presParOf" srcId="{8836C3CE-23E4-4ACE-B060-623E722CAE1C}" destId="{D1774120-4E6C-44A9-8749-CC782A4F8E80}" srcOrd="4" destOrd="0" presId="urn:microsoft.com/office/officeart/2005/8/layout/pList1"/>
    <dgm:cxn modelId="{58F64612-0158-4010-ADD4-8F23831C66DC}" type="presParOf" srcId="{D1774120-4E6C-44A9-8749-CC782A4F8E80}" destId="{E296EDBA-826C-4839-838C-10238CB89DCB}" srcOrd="0" destOrd="0" presId="urn:microsoft.com/office/officeart/2005/8/layout/pList1"/>
    <dgm:cxn modelId="{9B5B72F7-0BB0-4279-B57A-1E09800A47FB}" type="presParOf" srcId="{D1774120-4E6C-44A9-8749-CC782A4F8E80}" destId="{5A116B0D-4DD6-4324-8227-33E7089EC1E3}" srcOrd="1" destOrd="0" presId="urn:microsoft.com/office/officeart/2005/8/layout/pList1"/>
    <dgm:cxn modelId="{9D12905C-7FA4-489F-B682-3C554B1B4EB2}" type="presParOf" srcId="{8836C3CE-23E4-4ACE-B060-623E722CAE1C}" destId="{E41249A7-19B0-4770-88C6-A8216406CD16}" srcOrd="5" destOrd="0" presId="urn:microsoft.com/office/officeart/2005/8/layout/pList1"/>
    <dgm:cxn modelId="{9BC7F578-080B-4E45-8710-5D848CB5BCDD}" type="presParOf" srcId="{8836C3CE-23E4-4ACE-B060-623E722CAE1C}" destId="{D52F2CF7-9945-4C13-94B3-66C125CFDC01}" srcOrd="6" destOrd="0" presId="urn:microsoft.com/office/officeart/2005/8/layout/pList1"/>
    <dgm:cxn modelId="{66385191-D8AB-40A2-BFE3-66EC55583D21}" type="presParOf" srcId="{D52F2CF7-9945-4C13-94B3-66C125CFDC01}" destId="{45A94B96-C28F-4C87-9E2F-A03C9DC1C05C}" srcOrd="0" destOrd="0" presId="urn:microsoft.com/office/officeart/2005/8/layout/pList1"/>
    <dgm:cxn modelId="{1C28F2D1-099E-4FF0-AB4E-9EEBD643F868}" type="presParOf" srcId="{D52F2CF7-9945-4C13-94B3-66C125CFDC01}" destId="{BADCEF39-6CE4-442C-B952-D6F43F40493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5A103-8583-4D57-8A43-8E4EDC79E327}" type="doc">
      <dgm:prSet loTypeId="urn:microsoft.com/office/officeart/2005/8/layout/cycle6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9B24CC9-B764-4C6D-B7FE-D9FC5115CD63}">
      <dgm:prSet phldrT="[Text]"/>
      <dgm:spPr/>
      <dgm:t>
        <a:bodyPr/>
        <a:lstStyle/>
        <a:p>
          <a:r>
            <a:rPr lang="en-IN" dirty="0" smtClean="0"/>
            <a:t>CONTROL HIGH BLOOD PRESSURE with active lifestyle or medication</a:t>
          </a:r>
          <a:endParaRPr lang="en-IN" dirty="0"/>
        </a:p>
      </dgm:t>
    </dgm:pt>
    <dgm:pt modelId="{25B94889-EBF0-4AB2-B3DC-61314E108CBF}" type="parTrans" cxnId="{0BF44618-E4E8-44D5-86AD-1AE139BD9FD7}">
      <dgm:prSet/>
      <dgm:spPr/>
      <dgm:t>
        <a:bodyPr/>
        <a:lstStyle/>
        <a:p>
          <a:endParaRPr lang="en-IN"/>
        </a:p>
      </dgm:t>
    </dgm:pt>
    <dgm:pt modelId="{F613E058-03FC-4C27-9662-E51BD084B329}" type="sibTrans" cxnId="{0BF44618-E4E8-44D5-86AD-1AE139BD9FD7}">
      <dgm:prSet/>
      <dgm:spPr/>
      <dgm:t>
        <a:bodyPr/>
        <a:lstStyle/>
        <a:p>
          <a:endParaRPr lang="en-IN"/>
        </a:p>
      </dgm:t>
    </dgm:pt>
    <dgm:pt modelId="{882E2F70-07D4-4A45-89FF-1BEAAEF897A0}">
      <dgm:prSet phldrT="[Text]"/>
      <dgm:spPr/>
      <dgm:t>
        <a:bodyPr/>
        <a:lstStyle/>
        <a:p>
          <a:r>
            <a:rPr lang="en-IN" dirty="0" smtClean="0"/>
            <a:t>DO MODERATE EXERCISE </a:t>
          </a:r>
        </a:p>
        <a:p>
          <a:r>
            <a:rPr lang="en-IN" dirty="0" smtClean="0"/>
            <a:t>5 times a week</a:t>
          </a:r>
          <a:endParaRPr lang="en-IN" dirty="0"/>
        </a:p>
      </dgm:t>
    </dgm:pt>
    <dgm:pt modelId="{899BDD9B-7B22-4C0A-B5E9-22F3CD21B0EC}" type="parTrans" cxnId="{BFAB6096-0755-4390-B8B1-71672A1C366A}">
      <dgm:prSet/>
      <dgm:spPr/>
      <dgm:t>
        <a:bodyPr/>
        <a:lstStyle/>
        <a:p>
          <a:endParaRPr lang="en-IN"/>
        </a:p>
      </dgm:t>
    </dgm:pt>
    <dgm:pt modelId="{E3254543-92D9-4A1A-8207-E1CF50CA5DB0}" type="sibTrans" cxnId="{BFAB6096-0755-4390-B8B1-71672A1C366A}">
      <dgm:prSet/>
      <dgm:spPr/>
      <dgm:t>
        <a:bodyPr/>
        <a:lstStyle/>
        <a:p>
          <a:endParaRPr lang="en-IN"/>
        </a:p>
      </dgm:t>
    </dgm:pt>
    <dgm:pt modelId="{FDEB826E-B4F0-4663-8A8C-D18EE4C29BAD}">
      <dgm:prSet phldrT="[Text]"/>
      <dgm:spPr/>
      <dgm:t>
        <a:bodyPr/>
        <a:lstStyle/>
        <a:p>
          <a:r>
            <a:rPr lang="en-IN" dirty="0" smtClean="0"/>
            <a:t>EAT FRUITS AND VEGETABLES </a:t>
          </a:r>
        </a:p>
        <a:p>
          <a:r>
            <a:rPr lang="en-IN" dirty="0" smtClean="0"/>
            <a:t>three or more times a day </a:t>
          </a:r>
          <a:endParaRPr lang="en-IN" dirty="0"/>
        </a:p>
      </dgm:t>
    </dgm:pt>
    <dgm:pt modelId="{7E4A9744-8059-40F9-A890-2A2C0119A73E}" type="parTrans" cxnId="{3BD948A1-B131-4FBA-98BE-B81967322303}">
      <dgm:prSet/>
      <dgm:spPr/>
      <dgm:t>
        <a:bodyPr/>
        <a:lstStyle/>
        <a:p>
          <a:endParaRPr lang="en-IN"/>
        </a:p>
      </dgm:t>
    </dgm:pt>
    <dgm:pt modelId="{C5EDF063-207B-4B35-8A8D-7C5FBB742DCD}" type="sibTrans" cxnId="{3BD948A1-B131-4FBA-98BE-B81967322303}">
      <dgm:prSet/>
      <dgm:spPr/>
      <dgm:t>
        <a:bodyPr/>
        <a:lstStyle/>
        <a:p>
          <a:endParaRPr lang="en-IN"/>
        </a:p>
      </dgm:t>
    </dgm:pt>
    <dgm:pt modelId="{B707EA29-259B-4A55-A14D-33D2E852CDFA}">
      <dgm:prSet phldrT="[Text]"/>
      <dgm:spPr/>
      <dgm:t>
        <a:bodyPr/>
        <a:lstStyle/>
        <a:p>
          <a:r>
            <a:rPr lang="en-IN" dirty="0" smtClean="0"/>
            <a:t>REDUCE YOUR CHOLESTEROL</a:t>
          </a:r>
        </a:p>
        <a:p>
          <a:r>
            <a:rPr lang="en-IN" dirty="0" smtClean="0"/>
            <a:t>by eating healthy food</a:t>
          </a:r>
          <a:endParaRPr lang="en-IN" dirty="0"/>
        </a:p>
      </dgm:t>
    </dgm:pt>
    <dgm:pt modelId="{32F67742-75E9-4BA4-A2BD-2505809F77FE}" type="parTrans" cxnId="{BE64BD54-7A17-4360-B7A0-F499E418CCCB}">
      <dgm:prSet/>
      <dgm:spPr/>
      <dgm:t>
        <a:bodyPr/>
        <a:lstStyle/>
        <a:p>
          <a:endParaRPr lang="en-IN"/>
        </a:p>
      </dgm:t>
    </dgm:pt>
    <dgm:pt modelId="{05FB875D-78BD-4168-AA42-97956446B620}" type="sibTrans" cxnId="{BE64BD54-7A17-4360-B7A0-F499E418CCCB}">
      <dgm:prSet/>
      <dgm:spPr/>
      <dgm:t>
        <a:bodyPr/>
        <a:lstStyle/>
        <a:p>
          <a:endParaRPr lang="en-IN"/>
        </a:p>
      </dgm:t>
    </dgm:pt>
    <dgm:pt modelId="{F88BFBB5-4D96-4D33-9D4B-4BF855EFF90A}">
      <dgm:prSet phldrT="[Text]"/>
      <dgm:spPr/>
      <dgm:t>
        <a:bodyPr/>
        <a:lstStyle/>
        <a:p>
          <a:r>
            <a:rPr lang="en-IN" dirty="0" smtClean="0"/>
            <a:t>CONTROL YOUR BODY WEIGHT</a:t>
          </a:r>
          <a:endParaRPr lang="en-IN" dirty="0"/>
        </a:p>
      </dgm:t>
    </dgm:pt>
    <dgm:pt modelId="{8E036317-BA73-4E35-94FB-D48CCC79EC9C}" type="parTrans" cxnId="{CF3A7111-1185-4A16-97A4-CCE261C32CF4}">
      <dgm:prSet/>
      <dgm:spPr/>
      <dgm:t>
        <a:bodyPr/>
        <a:lstStyle/>
        <a:p>
          <a:endParaRPr lang="en-IN"/>
        </a:p>
      </dgm:t>
    </dgm:pt>
    <dgm:pt modelId="{A8EE8D4B-1F28-4A14-8EF0-40FDF75DD235}" type="sibTrans" cxnId="{CF3A7111-1185-4A16-97A4-CCE261C32CF4}">
      <dgm:prSet/>
      <dgm:spPr/>
      <dgm:t>
        <a:bodyPr/>
        <a:lstStyle/>
        <a:p>
          <a:endParaRPr lang="en-IN"/>
        </a:p>
      </dgm:t>
    </dgm:pt>
    <dgm:pt modelId="{5A4C3703-0FDA-4DAB-A468-DB371A12888F}">
      <dgm:prSet/>
      <dgm:spPr/>
      <dgm:t>
        <a:bodyPr/>
        <a:lstStyle/>
        <a:p>
          <a:r>
            <a:rPr lang="en-IN" dirty="0" smtClean="0"/>
            <a:t>STOP SMOKING AND AVOID ALCOHOL INTAKE</a:t>
          </a:r>
        </a:p>
      </dgm:t>
    </dgm:pt>
    <dgm:pt modelId="{78A5D7B5-1704-4DC7-9185-757BE33EF592}" type="parTrans" cxnId="{B6F6F1F0-0383-4466-8439-EBAF73B8F04C}">
      <dgm:prSet/>
      <dgm:spPr/>
      <dgm:t>
        <a:bodyPr/>
        <a:lstStyle/>
        <a:p>
          <a:endParaRPr lang="en-IN"/>
        </a:p>
      </dgm:t>
    </dgm:pt>
    <dgm:pt modelId="{00C3A565-52FB-4CFB-9871-677FD6299B0B}" type="sibTrans" cxnId="{B6F6F1F0-0383-4466-8439-EBAF73B8F04C}">
      <dgm:prSet/>
      <dgm:spPr/>
      <dgm:t>
        <a:bodyPr/>
        <a:lstStyle/>
        <a:p>
          <a:endParaRPr lang="en-IN"/>
        </a:p>
      </dgm:t>
    </dgm:pt>
    <dgm:pt modelId="{04F662F7-21ED-4545-A692-A1B47BE930F1}">
      <dgm:prSet/>
      <dgm:spPr/>
      <dgm:t>
        <a:bodyPr/>
        <a:lstStyle/>
        <a:p>
          <a:r>
            <a:rPr lang="en-IN" dirty="0" smtClean="0"/>
            <a:t>DIABETES</a:t>
          </a:r>
        </a:p>
        <a:p>
          <a:r>
            <a:rPr lang="en-IN" dirty="0" smtClean="0"/>
            <a:t>If you have diabetes, talk to your doctor about treatment.</a:t>
          </a:r>
        </a:p>
      </dgm:t>
    </dgm:pt>
    <dgm:pt modelId="{5A685539-B26D-45FC-86BE-2B34E06AA616}" type="parTrans" cxnId="{D3AB3B8A-7C5D-4F07-922D-25F9E8140043}">
      <dgm:prSet/>
      <dgm:spPr/>
      <dgm:t>
        <a:bodyPr/>
        <a:lstStyle/>
        <a:p>
          <a:endParaRPr lang="en-IN"/>
        </a:p>
      </dgm:t>
    </dgm:pt>
    <dgm:pt modelId="{050EF795-8C23-4803-AA75-729CE687E015}" type="sibTrans" cxnId="{D3AB3B8A-7C5D-4F07-922D-25F9E8140043}">
      <dgm:prSet/>
      <dgm:spPr/>
      <dgm:t>
        <a:bodyPr/>
        <a:lstStyle/>
        <a:p>
          <a:endParaRPr lang="en-IN"/>
        </a:p>
      </dgm:t>
    </dgm:pt>
    <dgm:pt modelId="{716B91CF-AFC9-46B7-9AF4-9A38F9E1E6CD}" type="pres">
      <dgm:prSet presAssocID="{06E5A103-8583-4D57-8A43-8E4EDC79E32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FC4935-4289-4761-8E90-98CF59A1E574}" type="pres">
      <dgm:prSet presAssocID="{F9B24CC9-B764-4C6D-B7FE-D9FC5115CD6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F9AA27-3E43-462F-9C44-3DC6C390C29E}" type="pres">
      <dgm:prSet presAssocID="{F9B24CC9-B764-4C6D-B7FE-D9FC5115CD63}" presName="spNode" presStyleCnt="0"/>
      <dgm:spPr/>
    </dgm:pt>
    <dgm:pt modelId="{FC2C6A5F-0F3F-4EE7-A3E5-378861900FC8}" type="pres">
      <dgm:prSet presAssocID="{F613E058-03FC-4C27-9662-E51BD084B329}" presName="sibTrans" presStyleLbl="sibTrans1D1" presStyleIdx="0" presStyleCnt="7"/>
      <dgm:spPr/>
      <dgm:t>
        <a:bodyPr/>
        <a:lstStyle/>
        <a:p>
          <a:endParaRPr lang="en-IN"/>
        </a:p>
      </dgm:t>
    </dgm:pt>
    <dgm:pt modelId="{20759482-F2E1-4F15-8FC2-ED59BA406B54}" type="pres">
      <dgm:prSet presAssocID="{882E2F70-07D4-4A45-89FF-1BEAAEF897A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9E94B4-5C3C-4B60-AD6D-F456285625AE}" type="pres">
      <dgm:prSet presAssocID="{882E2F70-07D4-4A45-89FF-1BEAAEF897A0}" presName="spNode" presStyleCnt="0"/>
      <dgm:spPr/>
    </dgm:pt>
    <dgm:pt modelId="{90A015F3-847C-4039-A988-EE3FA5E97F0B}" type="pres">
      <dgm:prSet presAssocID="{E3254543-92D9-4A1A-8207-E1CF50CA5DB0}" presName="sibTrans" presStyleLbl="sibTrans1D1" presStyleIdx="1" presStyleCnt="7"/>
      <dgm:spPr/>
      <dgm:t>
        <a:bodyPr/>
        <a:lstStyle/>
        <a:p>
          <a:endParaRPr lang="en-IN"/>
        </a:p>
      </dgm:t>
    </dgm:pt>
    <dgm:pt modelId="{CA568CAD-78B9-4DE8-A452-A28F3F1C7BEE}" type="pres">
      <dgm:prSet presAssocID="{FDEB826E-B4F0-4663-8A8C-D18EE4C29BA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A10C6B-BE1D-44E8-9BA1-CF876DD0278E}" type="pres">
      <dgm:prSet presAssocID="{FDEB826E-B4F0-4663-8A8C-D18EE4C29BAD}" presName="spNode" presStyleCnt="0"/>
      <dgm:spPr/>
    </dgm:pt>
    <dgm:pt modelId="{EC804D25-80FC-4F8D-956A-E8F40A07EC28}" type="pres">
      <dgm:prSet presAssocID="{C5EDF063-207B-4B35-8A8D-7C5FBB742DCD}" presName="sibTrans" presStyleLbl="sibTrans1D1" presStyleIdx="2" presStyleCnt="7"/>
      <dgm:spPr/>
      <dgm:t>
        <a:bodyPr/>
        <a:lstStyle/>
        <a:p>
          <a:endParaRPr lang="en-IN"/>
        </a:p>
      </dgm:t>
    </dgm:pt>
    <dgm:pt modelId="{40440717-58EF-4685-942F-8F9F79366D89}" type="pres">
      <dgm:prSet presAssocID="{B707EA29-259B-4A55-A14D-33D2E852CDF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8A92F0-E6A3-4759-8CA3-5021DEACF3CD}" type="pres">
      <dgm:prSet presAssocID="{B707EA29-259B-4A55-A14D-33D2E852CDFA}" presName="spNode" presStyleCnt="0"/>
      <dgm:spPr/>
    </dgm:pt>
    <dgm:pt modelId="{A9CAA90E-7CFD-4F7C-A6CA-6CC7415FC292}" type="pres">
      <dgm:prSet presAssocID="{05FB875D-78BD-4168-AA42-97956446B620}" presName="sibTrans" presStyleLbl="sibTrans1D1" presStyleIdx="3" presStyleCnt="7"/>
      <dgm:spPr/>
      <dgm:t>
        <a:bodyPr/>
        <a:lstStyle/>
        <a:p>
          <a:endParaRPr lang="en-IN"/>
        </a:p>
      </dgm:t>
    </dgm:pt>
    <dgm:pt modelId="{88E66A67-844D-4420-B99F-5CA399B4453A}" type="pres">
      <dgm:prSet presAssocID="{F88BFBB5-4D96-4D33-9D4B-4BF855EFF90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FC0B76-B9C8-4E66-9377-56F3850DD3FD}" type="pres">
      <dgm:prSet presAssocID="{F88BFBB5-4D96-4D33-9D4B-4BF855EFF90A}" presName="spNode" presStyleCnt="0"/>
      <dgm:spPr/>
    </dgm:pt>
    <dgm:pt modelId="{41DD6DC0-6DC5-4F89-B372-8E97DBE29001}" type="pres">
      <dgm:prSet presAssocID="{A8EE8D4B-1F28-4A14-8EF0-40FDF75DD235}" presName="sibTrans" presStyleLbl="sibTrans1D1" presStyleIdx="4" presStyleCnt="7"/>
      <dgm:spPr/>
      <dgm:t>
        <a:bodyPr/>
        <a:lstStyle/>
        <a:p>
          <a:endParaRPr lang="en-IN"/>
        </a:p>
      </dgm:t>
    </dgm:pt>
    <dgm:pt modelId="{606F4668-39C3-43DE-AF65-4EF5ED738023}" type="pres">
      <dgm:prSet presAssocID="{04F662F7-21ED-4545-A692-A1B47BE930F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B9CFC8-8DD5-4CA4-8780-36D1C8DFE87B}" type="pres">
      <dgm:prSet presAssocID="{04F662F7-21ED-4545-A692-A1B47BE930F1}" presName="spNode" presStyleCnt="0"/>
      <dgm:spPr/>
    </dgm:pt>
    <dgm:pt modelId="{D7BA8971-8345-404B-B9FD-BA17BAFD25BD}" type="pres">
      <dgm:prSet presAssocID="{050EF795-8C23-4803-AA75-729CE687E015}" presName="sibTrans" presStyleLbl="sibTrans1D1" presStyleIdx="5" presStyleCnt="7"/>
      <dgm:spPr/>
      <dgm:t>
        <a:bodyPr/>
        <a:lstStyle/>
        <a:p>
          <a:endParaRPr lang="en-IN"/>
        </a:p>
      </dgm:t>
    </dgm:pt>
    <dgm:pt modelId="{13F6C60E-B2F6-4954-AF8C-9F75A21303D7}" type="pres">
      <dgm:prSet presAssocID="{5A4C3703-0FDA-4DAB-A468-DB371A12888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737D56-694A-495F-9B0A-890C15402174}" type="pres">
      <dgm:prSet presAssocID="{5A4C3703-0FDA-4DAB-A468-DB371A12888F}" presName="spNode" presStyleCnt="0"/>
      <dgm:spPr/>
    </dgm:pt>
    <dgm:pt modelId="{10EEFE4D-2475-4EBF-B02E-B1F8587DAEA6}" type="pres">
      <dgm:prSet presAssocID="{00C3A565-52FB-4CFB-9871-677FD6299B0B}" presName="sibTrans" presStyleLbl="sibTrans1D1" presStyleIdx="6" presStyleCnt="7"/>
      <dgm:spPr/>
      <dgm:t>
        <a:bodyPr/>
        <a:lstStyle/>
        <a:p>
          <a:endParaRPr lang="en-IN"/>
        </a:p>
      </dgm:t>
    </dgm:pt>
  </dgm:ptLst>
  <dgm:cxnLst>
    <dgm:cxn modelId="{03B2D5A8-75F6-491C-ACE6-39AAABE2E861}" type="presOf" srcId="{00C3A565-52FB-4CFB-9871-677FD6299B0B}" destId="{10EEFE4D-2475-4EBF-B02E-B1F8587DAEA6}" srcOrd="0" destOrd="0" presId="urn:microsoft.com/office/officeart/2005/8/layout/cycle6"/>
    <dgm:cxn modelId="{978B8E77-896A-4FF7-BE32-A265BB1F15F0}" type="presOf" srcId="{04F662F7-21ED-4545-A692-A1B47BE930F1}" destId="{606F4668-39C3-43DE-AF65-4EF5ED738023}" srcOrd="0" destOrd="0" presId="urn:microsoft.com/office/officeart/2005/8/layout/cycle6"/>
    <dgm:cxn modelId="{CF3A7111-1185-4A16-97A4-CCE261C32CF4}" srcId="{06E5A103-8583-4D57-8A43-8E4EDC79E327}" destId="{F88BFBB5-4D96-4D33-9D4B-4BF855EFF90A}" srcOrd="4" destOrd="0" parTransId="{8E036317-BA73-4E35-94FB-D48CCC79EC9C}" sibTransId="{A8EE8D4B-1F28-4A14-8EF0-40FDF75DD235}"/>
    <dgm:cxn modelId="{D3AB3B8A-7C5D-4F07-922D-25F9E8140043}" srcId="{06E5A103-8583-4D57-8A43-8E4EDC79E327}" destId="{04F662F7-21ED-4545-A692-A1B47BE930F1}" srcOrd="5" destOrd="0" parTransId="{5A685539-B26D-45FC-86BE-2B34E06AA616}" sibTransId="{050EF795-8C23-4803-AA75-729CE687E015}"/>
    <dgm:cxn modelId="{BE64BD54-7A17-4360-B7A0-F499E418CCCB}" srcId="{06E5A103-8583-4D57-8A43-8E4EDC79E327}" destId="{B707EA29-259B-4A55-A14D-33D2E852CDFA}" srcOrd="3" destOrd="0" parTransId="{32F67742-75E9-4BA4-A2BD-2505809F77FE}" sibTransId="{05FB875D-78BD-4168-AA42-97956446B620}"/>
    <dgm:cxn modelId="{0BAC6CE0-444B-462C-8004-42C275274963}" type="presOf" srcId="{C5EDF063-207B-4B35-8A8D-7C5FBB742DCD}" destId="{EC804D25-80FC-4F8D-956A-E8F40A07EC28}" srcOrd="0" destOrd="0" presId="urn:microsoft.com/office/officeart/2005/8/layout/cycle6"/>
    <dgm:cxn modelId="{1E4501EE-5E6E-4354-A72F-72DE3AB85269}" type="presOf" srcId="{882E2F70-07D4-4A45-89FF-1BEAAEF897A0}" destId="{20759482-F2E1-4F15-8FC2-ED59BA406B54}" srcOrd="0" destOrd="0" presId="urn:microsoft.com/office/officeart/2005/8/layout/cycle6"/>
    <dgm:cxn modelId="{B6F6F1F0-0383-4466-8439-EBAF73B8F04C}" srcId="{06E5A103-8583-4D57-8A43-8E4EDC79E327}" destId="{5A4C3703-0FDA-4DAB-A468-DB371A12888F}" srcOrd="6" destOrd="0" parTransId="{78A5D7B5-1704-4DC7-9185-757BE33EF592}" sibTransId="{00C3A565-52FB-4CFB-9871-677FD6299B0B}"/>
    <dgm:cxn modelId="{BFAB6096-0755-4390-B8B1-71672A1C366A}" srcId="{06E5A103-8583-4D57-8A43-8E4EDC79E327}" destId="{882E2F70-07D4-4A45-89FF-1BEAAEF897A0}" srcOrd="1" destOrd="0" parTransId="{899BDD9B-7B22-4C0A-B5E9-22F3CD21B0EC}" sibTransId="{E3254543-92D9-4A1A-8207-E1CF50CA5DB0}"/>
    <dgm:cxn modelId="{0EDDCC2A-0F48-458E-950F-08C38C3EBB31}" type="presOf" srcId="{05FB875D-78BD-4168-AA42-97956446B620}" destId="{A9CAA90E-7CFD-4F7C-A6CA-6CC7415FC292}" srcOrd="0" destOrd="0" presId="urn:microsoft.com/office/officeart/2005/8/layout/cycle6"/>
    <dgm:cxn modelId="{3F311E01-9B37-4F2B-B832-5CE1565E84D6}" type="presOf" srcId="{B707EA29-259B-4A55-A14D-33D2E852CDFA}" destId="{40440717-58EF-4685-942F-8F9F79366D89}" srcOrd="0" destOrd="0" presId="urn:microsoft.com/office/officeart/2005/8/layout/cycle6"/>
    <dgm:cxn modelId="{3250A252-8291-4F12-9D25-330D4B43B7C8}" type="presOf" srcId="{06E5A103-8583-4D57-8A43-8E4EDC79E327}" destId="{716B91CF-AFC9-46B7-9AF4-9A38F9E1E6CD}" srcOrd="0" destOrd="0" presId="urn:microsoft.com/office/officeart/2005/8/layout/cycle6"/>
    <dgm:cxn modelId="{3BD948A1-B131-4FBA-98BE-B81967322303}" srcId="{06E5A103-8583-4D57-8A43-8E4EDC79E327}" destId="{FDEB826E-B4F0-4663-8A8C-D18EE4C29BAD}" srcOrd="2" destOrd="0" parTransId="{7E4A9744-8059-40F9-A890-2A2C0119A73E}" sibTransId="{C5EDF063-207B-4B35-8A8D-7C5FBB742DCD}"/>
    <dgm:cxn modelId="{FFFBD39A-2D34-4D4A-BF6C-42894988D601}" type="presOf" srcId="{F88BFBB5-4D96-4D33-9D4B-4BF855EFF90A}" destId="{88E66A67-844D-4420-B99F-5CA399B4453A}" srcOrd="0" destOrd="0" presId="urn:microsoft.com/office/officeart/2005/8/layout/cycle6"/>
    <dgm:cxn modelId="{3F311651-B797-4FAC-BAD3-A15015020FF3}" type="presOf" srcId="{F613E058-03FC-4C27-9662-E51BD084B329}" destId="{FC2C6A5F-0F3F-4EE7-A3E5-378861900FC8}" srcOrd="0" destOrd="0" presId="urn:microsoft.com/office/officeart/2005/8/layout/cycle6"/>
    <dgm:cxn modelId="{63DA82FE-A2AC-426C-B700-88099DF25710}" type="presOf" srcId="{E3254543-92D9-4A1A-8207-E1CF50CA5DB0}" destId="{90A015F3-847C-4039-A988-EE3FA5E97F0B}" srcOrd="0" destOrd="0" presId="urn:microsoft.com/office/officeart/2005/8/layout/cycle6"/>
    <dgm:cxn modelId="{FBA631E2-12F6-4471-87ED-C335359AB5F8}" type="presOf" srcId="{A8EE8D4B-1F28-4A14-8EF0-40FDF75DD235}" destId="{41DD6DC0-6DC5-4F89-B372-8E97DBE29001}" srcOrd="0" destOrd="0" presId="urn:microsoft.com/office/officeart/2005/8/layout/cycle6"/>
    <dgm:cxn modelId="{0A4B11BF-9CFE-49F2-8970-8C3811DC4E5B}" type="presOf" srcId="{050EF795-8C23-4803-AA75-729CE687E015}" destId="{D7BA8971-8345-404B-B9FD-BA17BAFD25BD}" srcOrd="0" destOrd="0" presId="urn:microsoft.com/office/officeart/2005/8/layout/cycle6"/>
    <dgm:cxn modelId="{205D7DA8-32AF-4835-9606-1CF031DD9375}" type="presOf" srcId="{F9B24CC9-B764-4C6D-B7FE-D9FC5115CD63}" destId="{86FC4935-4289-4761-8E90-98CF59A1E574}" srcOrd="0" destOrd="0" presId="urn:microsoft.com/office/officeart/2005/8/layout/cycle6"/>
    <dgm:cxn modelId="{ACC3CE0D-15BA-4102-AAC5-BE234DDA2E47}" type="presOf" srcId="{FDEB826E-B4F0-4663-8A8C-D18EE4C29BAD}" destId="{CA568CAD-78B9-4DE8-A452-A28F3F1C7BEE}" srcOrd="0" destOrd="0" presId="urn:microsoft.com/office/officeart/2005/8/layout/cycle6"/>
    <dgm:cxn modelId="{EEF8BCD0-CF2C-463C-A388-74EF776EE0FF}" type="presOf" srcId="{5A4C3703-0FDA-4DAB-A468-DB371A12888F}" destId="{13F6C60E-B2F6-4954-AF8C-9F75A21303D7}" srcOrd="0" destOrd="0" presId="urn:microsoft.com/office/officeart/2005/8/layout/cycle6"/>
    <dgm:cxn modelId="{0BF44618-E4E8-44D5-86AD-1AE139BD9FD7}" srcId="{06E5A103-8583-4D57-8A43-8E4EDC79E327}" destId="{F9B24CC9-B764-4C6D-B7FE-D9FC5115CD63}" srcOrd="0" destOrd="0" parTransId="{25B94889-EBF0-4AB2-B3DC-61314E108CBF}" sibTransId="{F613E058-03FC-4C27-9662-E51BD084B329}"/>
    <dgm:cxn modelId="{19DF94C6-C010-4111-B553-D495E92AE849}" type="presParOf" srcId="{716B91CF-AFC9-46B7-9AF4-9A38F9E1E6CD}" destId="{86FC4935-4289-4761-8E90-98CF59A1E574}" srcOrd="0" destOrd="0" presId="urn:microsoft.com/office/officeart/2005/8/layout/cycle6"/>
    <dgm:cxn modelId="{FC26D935-9FBD-46D3-BD83-E193EBEDAA9C}" type="presParOf" srcId="{716B91CF-AFC9-46B7-9AF4-9A38F9E1E6CD}" destId="{1DF9AA27-3E43-462F-9C44-3DC6C390C29E}" srcOrd="1" destOrd="0" presId="urn:microsoft.com/office/officeart/2005/8/layout/cycle6"/>
    <dgm:cxn modelId="{27777A00-B93D-4210-BD6D-308C4E7F6572}" type="presParOf" srcId="{716B91CF-AFC9-46B7-9AF4-9A38F9E1E6CD}" destId="{FC2C6A5F-0F3F-4EE7-A3E5-378861900FC8}" srcOrd="2" destOrd="0" presId="urn:microsoft.com/office/officeart/2005/8/layout/cycle6"/>
    <dgm:cxn modelId="{13933A31-8BF8-43C4-B65F-098EFABDCCB8}" type="presParOf" srcId="{716B91CF-AFC9-46B7-9AF4-9A38F9E1E6CD}" destId="{20759482-F2E1-4F15-8FC2-ED59BA406B54}" srcOrd="3" destOrd="0" presId="urn:microsoft.com/office/officeart/2005/8/layout/cycle6"/>
    <dgm:cxn modelId="{05967045-02DF-4B36-AE47-57FD6EE462DC}" type="presParOf" srcId="{716B91CF-AFC9-46B7-9AF4-9A38F9E1E6CD}" destId="{969E94B4-5C3C-4B60-AD6D-F456285625AE}" srcOrd="4" destOrd="0" presId="urn:microsoft.com/office/officeart/2005/8/layout/cycle6"/>
    <dgm:cxn modelId="{183F57FC-394A-4702-9C84-2E3A7E7343AB}" type="presParOf" srcId="{716B91CF-AFC9-46B7-9AF4-9A38F9E1E6CD}" destId="{90A015F3-847C-4039-A988-EE3FA5E97F0B}" srcOrd="5" destOrd="0" presId="urn:microsoft.com/office/officeart/2005/8/layout/cycle6"/>
    <dgm:cxn modelId="{EDA7BE60-66D7-443C-9B5F-8B391A1B6772}" type="presParOf" srcId="{716B91CF-AFC9-46B7-9AF4-9A38F9E1E6CD}" destId="{CA568CAD-78B9-4DE8-A452-A28F3F1C7BEE}" srcOrd="6" destOrd="0" presId="urn:microsoft.com/office/officeart/2005/8/layout/cycle6"/>
    <dgm:cxn modelId="{BCBD599E-AA90-439C-A556-CA94FA53E3CA}" type="presParOf" srcId="{716B91CF-AFC9-46B7-9AF4-9A38F9E1E6CD}" destId="{C2A10C6B-BE1D-44E8-9BA1-CF876DD0278E}" srcOrd="7" destOrd="0" presId="urn:microsoft.com/office/officeart/2005/8/layout/cycle6"/>
    <dgm:cxn modelId="{552D31F5-38D5-4BB9-9097-823F850E6BBC}" type="presParOf" srcId="{716B91CF-AFC9-46B7-9AF4-9A38F9E1E6CD}" destId="{EC804D25-80FC-4F8D-956A-E8F40A07EC28}" srcOrd="8" destOrd="0" presId="urn:microsoft.com/office/officeart/2005/8/layout/cycle6"/>
    <dgm:cxn modelId="{B5DEE5D4-18BB-48A8-9A1F-1FC78B87046E}" type="presParOf" srcId="{716B91CF-AFC9-46B7-9AF4-9A38F9E1E6CD}" destId="{40440717-58EF-4685-942F-8F9F79366D89}" srcOrd="9" destOrd="0" presId="urn:microsoft.com/office/officeart/2005/8/layout/cycle6"/>
    <dgm:cxn modelId="{8AAD5098-9320-4CCD-AA22-6BCB31B1DACC}" type="presParOf" srcId="{716B91CF-AFC9-46B7-9AF4-9A38F9E1E6CD}" destId="{318A92F0-E6A3-4759-8CA3-5021DEACF3CD}" srcOrd="10" destOrd="0" presId="urn:microsoft.com/office/officeart/2005/8/layout/cycle6"/>
    <dgm:cxn modelId="{F3513E3C-9BFC-4B21-8F77-11B3C5A04D88}" type="presParOf" srcId="{716B91CF-AFC9-46B7-9AF4-9A38F9E1E6CD}" destId="{A9CAA90E-7CFD-4F7C-A6CA-6CC7415FC292}" srcOrd="11" destOrd="0" presId="urn:microsoft.com/office/officeart/2005/8/layout/cycle6"/>
    <dgm:cxn modelId="{7041702E-BA9E-42E3-88CF-DF7DE016F554}" type="presParOf" srcId="{716B91CF-AFC9-46B7-9AF4-9A38F9E1E6CD}" destId="{88E66A67-844D-4420-B99F-5CA399B4453A}" srcOrd="12" destOrd="0" presId="urn:microsoft.com/office/officeart/2005/8/layout/cycle6"/>
    <dgm:cxn modelId="{693BFEF5-AED3-4AC3-B338-EE99770ECDA8}" type="presParOf" srcId="{716B91CF-AFC9-46B7-9AF4-9A38F9E1E6CD}" destId="{B3FC0B76-B9C8-4E66-9377-56F3850DD3FD}" srcOrd="13" destOrd="0" presId="urn:microsoft.com/office/officeart/2005/8/layout/cycle6"/>
    <dgm:cxn modelId="{82ABD05B-F987-4443-99DE-A28721C0A0F3}" type="presParOf" srcId="{716B91CF-AFC9-46B7-9AF4-9A38F9E1E6CD}" destId="{41DD6DC0-6DC5-4F89-B372-8E97DBE29001}" srcOrd="14" destOrd="0" presId="urn:microsoft.com/office/officeart/2005/8/layout/cycle6"/>
    <dgm:cxn modelId="{F4AC001B-735E-4E6D-863F-225390AE929F}" type="presParOf" srcId="{716B91CF-AFC9-46B7-9AF4-9A38F9E1E6CD}" destId="{606F4668-39C3-43DE-AF65-4EF5ED738023}" srcOrd="15" destOrd="0" presId="urn:microsoft.com/office/officeart/2005/8/layout/cycle6"/>
    <dgm:cxn modelId="{8C73521B-50D2-486C-82D1-17931ED65847}" type="presParOf" srcId="{716B91CF-AFC9-46B7-9AF4-9A38F9E1E6CD}" destId="{CBB9CFC8-8DD5-4CA4-8780-36D1C8DFE87B}" srcOrd="16" destOrd="0" presId="urn:microsoft.com/office/officeart/2005/8/layout/cycle6"/>
    <dgm:cxn modelId="{CBE017F0-3E68-478A-9A88-A2259370C572}" type="presParOf" srcId="{716B91CF-AFC9-46B7-9AF4-9A38F9E1E6CD}" destId="{D7BA8971-8345-404B-B9FD-BA17BAFD25BD}" srcOrd="17" destOrd="0" presId="urn:microsoft.com/office/officeart/2005/8/layout/cycle6"/>
    <dgm:cxn modelId="{EEF4EC82-2A40-4555-980D-87DF93B41455}" type="presParOf" srcId="{716B91CF-AFC9-46B7-9AF4-9A38F9E1E6CD}" destId="{13F6C60E-B2F6-4954-AF8C-9F75A21303D7}" srcOrd="18" destOrd="0" presId="urn:microsoft.com/office/officeart/2005/8/layout/cycle6"/>
    <dgm:cxn modelId="{32C3CE92-053A-48E7-BE4D-1BA568EAAD24}" type="presParOf" srcId="{716B91CF-AFC9-46B7-9AF4-9A38F9E1E6CD}" destId="{69737D56-694A-495F-9B0A-890C15402174}" srcOrd="19" destOrd="0" presId="urn:microsoft.com/office/officeart/2005/8/layout/cycle6"/>
    <dgm:cxn modelId="{56D9774E-AA62-4117-BCDC-390FA7198FF0}" type="presParOf" srcId="{716B91CF-AFC9-46B7-9AF4-9A38F9E1E6CD}" destId="{10EEFE4D-2475-4EBF-B02E-B1F8587DAEA6}" srcOrd="20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4E189E-8884-4CC4-A169-A9FDDF92566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BD29A-AFA4-4349-9EB7-8060386DF92A}">
      <dgm:prSet phldrT="[Text]" custT="1"/>
      <dgm:spPr/>
      <dgm:t>
        <a:bodyPr/>
        <a:lstStyle/>
        <a:p>
          <a:r>
            <a:rPr lang="en-US" sz="2000" dirty="0" smtClean="0"/>
            <a:t>Stretching muscles</a:t>
          </a:r>
          <a:endParaRPr lang="en-US" sz="2000" dirty="0"/>
        </a:p>
      </dgm:t>
    </dgm:pt>
    <dgm:pt modelId="{3974A708-5658-47F8-943A-A3D394469AE6}" type="parTrans" cxnId="{171AD188-84FA-4019-A36B-614753ECA242}">
      <dgm:prSet/>
      <dgm:spPr/>
      <dgm:t>
        <a:bodyPr/>
        <a:lstStyle/>
        <a:p>
          <a:endParaRPr lang="en-US"/>
        </a:p>
      </dgm:t>
    </dgm:pt>
    <dgm:pt modelId="{9433E1F7-A04D-4104-BA2D-3F22BB0161A2}" type="sibTrans" cxnId="{171AD188-84FA-4019-A36B-614753ECA242}">
      <dgm:prSet/>
      <dgm:spPr/>
      <dgm:t>
        <a:bodyPr/>
        <a:lstStyle/>
        <a:p>
          <a:endParaRPr lang="en-US"/>
        </a:p>
      </dgm:t>
    </dgm:pt>
    <dgm:pt modelId="{1CA332DC-485F-40C4-9FA8-40B375CDA208}">
      <dgm:prSet phldrT="[Text]" custT="1"/>
      <dgm:spPr/>
      <dgm:t>
        <a:bodyPr/>
        <a:lstStyle/>
        <a:p>
          <a:r>
            <a:rPr lang="en-US" sz="2000" dirty="0" smtClean="0"/>
            <a:t>Lifting weight</a:t>
          </a:r>
          <a:endParaRPr lang="en-US" sz="2000" dirty="0"/>
        </a:p>
      </dgm:t>
    </dgm:pt>
    <dgm:pt modelId="{F008DC2A-6ACE-4BFE-9774-E9E8B8E25ED1}" type="parTrans" cxnId="{3E3B8796-B0B5-43F6-B049-4ED3928B7655}">
      <dgm:prSet/>
      <dgm:spPr/>
      <dgm:t>
        <a:bodyPr/>
        <a:lstStyle/>
        <a:p>
          <a:endParaRPr lang="en-US"/>
        </a:p>
      </dgm:t>
    </dgm:pt>
    <dgm:pt modelId="{CE604A0F-3FAA-4BB9-A0E3-47DDF94686ED}" type="sibTrans" cxnId="{3E3B8796-B0B5-43F6-B049-4ED3928B7655}">
      <dgm:prSet/>
      <dgm:spPr/>
      <dgm:t>
        <a:bodyPr/>
        <a:lstStyle/>
        <a:p>
          <a:endParaRPr lang="en-US"/>
        </a:p>
      </dgm:t>
    </dgm:pt>
    <dgm:pt modelId="{C8043F29-9B74-4BE9-8661-AC0B9FBD52C0}">
      <dgm:prSet phldrT="[Text]" custT="1"/>
      <dgm:spPr/>
      <dgm:t>
        <a:bodyPr/>
        <a:lstStyle/>
        <a:p>
          <a:r>
            <a:rPr lang="en-US" sz="2000" dirty="0" smtClean="0"/>
            <a:t>Free exercises</a:t>
          </a:r>
          <a:endParaRPr lang="en-US" sz="2000" dirty="0"/>
        </a:p>
      </dgm:t>
    </dgm:pt>
    <dgm:pt modelId="{D2CB6D7D-CC66-431B-9E89-FBD1021B0661}" type="parTrans" cxnId="{1F13D8C7-E00E-4349-A3DC-0DBC8F84B15A}">
      <dgm:prSet/>
      <dgm:spPr/>
      <dgm:t>
        <a:bodyPr/>
        <a:lstStyle/>
        <a:p>
          <a:endParaRPr lang="en-US"/>
        </a:p>
      </dgm:t>
    </dgm:pt>
    <dgm:pt modelId="{628ED2F0-A66E-42D0-B035-6741A2EB3677}" type="sibTrans" cxnId="{1F13D8C7-E00E-4349-A3DC-0DBC8F84B15A}">
      <dgm:prSet/>
      <dgm:spPr/>
      <dgm:t>
        <a:bodyPr/>
        <a:lstStyle/>
        <a:p>
          <a:endParaRPr lang="en-US"/>
        </a:p>
      </dgm:t>
    </dgm:pt>
    <dgm:pt modelId="{CDC72FFB-B914-4753-A71D-79741966E410}" type="pres">
      <dgm:prSet presAssocID="{0F4E189E-8884-4CC4-A169-A9FDDF92566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10CE680-417D-4C35-AB9E-5F742AA7392A}" type="pres">
      <dgm:prSet presAssocID="{C95BD29A-AFA4-4349-9EB7-8060386DF92A}" presName="composite" presStyleCnt="0"/>
      <dgm:spPr/>
    </dgm:pt>
    <dgm:pt modelId="{1C65C8F6-D12B-4E5F-85E8-D15950FFA3CC}" type="pres">
      <dgm:prSet presAssocID="{C95BD29A-AFA4-4349-9EB7-8060386DF92A}" presName="ParentText" presStyleLbl="node1" presStyleIdx="0" presStyleCnt="3" custLinFactY="-100000" custLinFactNeighborX="2360" custLinFactNeighborY="-1139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A719E-BCDC-46DE-9CB0-9048C9CAD2A6}" type="pres">
      <dgm:prSet presAssocID="{C95BD29A-AFA4-4349-9EB7-8060386DF92A}" presName="Image" presStyleLbl="bgImgPlace1" presStyleIdx="0" presStyleCnt="3"/>
      <dgm:spPr/>
    </dgm:pt>
    <dgm:pt modelId="{3123A17E-F1DE-49E6-A82E-87F19E8CBE91}" type="pres">
      <dgm:prSet presAssocID="{C95BD29A-AFA4-4349-9EB7-8060386DF92A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7A841-C2FD-475B-8311-4C12C8B0ADC4}" type="pres">
      <dgm:prSet presAssocID="{9433E1F7-A04D-4104-BA2D-3F22BB0161A2}" presName="sibTrans" presStyleCnt="0"/>
      <dgm:spPr/>
    </dgm:pt>
    <dgm:pt modelId="{BA33812F-3E01-48E1-86DD-099B3ACB9D01}" type="pres">
      <dgm:prSet presAssocID="{1CA332DC-485F-40C4-9FA8-40B375CDA208}" presName="composite" presStyleCnt="0"/>
      <dgm:spPr/>
    </dgm:pt>
    <dgm:pt modelId="{53327A6F-B0E6-42DE-87B3-3393BFB8B6F2}" type="pres">
      <dgm:prSet presAssocID="{1CA332DC-485F-40C4-9FA8-40B375CDA20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0E5B4-6473-4634-ABC4-CE743B4B4ED2}" type="pres">
      <dgm:prSet presAssocID="{1CA332DC-485F-40C4-9FA8-40B375CDA208}" presName="Image" presStyleLbl="bgImgPlace1" presStyleIdx="1" presStyleCnt="3"/>
      <dgm:spPr/>
    </dgm:pt>
    <dgm:pt modelId="{D30C1231-6A0B-4E24-BB54-7AB2B37B6681}" type="pres">
      <dgm:prSet presAssocID="{1CA332DC-485F-40C4-9FA8-40B375CDA20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51DB5-678B-4C4F-90A7-9E35D4FB2953}" type="pres">
      <dgm:prSet presAssocID="{CE604A0F-3FAA-4BB9-A0E3-47DDF94686ED}" presName="sibTrans" presStyleCnt="0"/>
      <dgm:spPr/>
    </dgm:pt>
    <dgm:pt modelId="{CC3A4DDD-38B8-4031-AB29-8064D4719CC8}" type="pres">
      <dgm:prSet presAssocID="{C8043F29-9B74-4BE9-8661-AC0B9FBD52C0}" presName="composite" presStyleCnt="0"/>
      <dgm:spPr/>
    </dgm:pt>
    <dgm:pt modelId="{3DFE91F1-7F3B-4728-9BE3-56A49E6107F0}" type="pres">
      <dgm:prSet presAssocID="{C8043F29-9B74-4BE9-8661-AC0B9FBD52C0}" presName="ParentText" presStyleLbl="node1" presStyleIdx="2" presStyleCnt="3" custLinFactY="200000" custLinFactNeighborX="12870" custLinFactNeighborY="2344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D9949-1525-47B3-8661-78116BBAF454}" type="pres">
      <dgm:prSet presAssocID="{C8043F29-9B74-4BE9-8661-AC0B9FBD52C0}" presName="Image" presStyleLbl="bgImgPlace1" presStyleIdx="2" presStyleCnt="3" custLinFactNeighborX="20258" custLinFactNeighborY="-63733"/>
      <dgm:spPr/>
    </dgm:pt>
    <dgm:pt modelId="{CD65CE7D-BA40-4E8B-A0D3-B5430A158709}" type="pres">
      <dgm:prSet presAssocID="{C8043F29-9B74-4BE9-8661-AC0B9FBD52C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3B8796-B0B5-43F6-B049-4ED3928B7655}" srcId="{0F4E189E-8884-4CC4-A169-A9FDDF925663}" destId="{1CA332DC-485F-40C4-9FA8-40B375CDA208}" srcOrd="1" destOrd="0" parTransId="{F008DC2A-6ACE-4BFE-9774-E9E8B8E25ED1}" sibTransId="{CE604A0F-3FAA-4BB9-A0E3-47DDF94686ED}"/>
    <dgm:cxn modelId="{D91B0337-C95E-46D7-B2F5-076E553E9887}" type="presOf" srcId="{1CA332DC-485F-40C4-9FA8-40B375CDA208}" destId="{53327A6F-B0E6-42DE-87B3-3393BFB8B6F2}" srcOrd="0" destOrd="0" presId="urn:microsoft.com/office/officeart/2008/layout/TitledPictureBlocks"/>
    <dgm:cxn modelId="{FFF27E04-294D-4F0D-87AE-9D221A385315}" type="presOf" srcId="{C95BD29A-AFA4-4349-9EB7-8060386DF92A}" destId="{1C65C8F6-D12B-4E5F-85E8-D15950FFA3CC}" srcOrd="0" destOrd="0" presId="urn:microsoft.com/office/officeart/2008/layout/TitledPictureBlocks"/>
    <dgm:cxn modelId="{06A0DBA4-91E2-4F45-9C85-D6B92EDC3FE7}" type="presOf" srcId="{C8043F29-9B74-4BE9-8661-AC0B9FBD52C0}" destId="{3DFE91F1-7F3B-4728-9BE3-56A49E6107F0}" srcOrd="0" destOrd="0" presId="urn:microsoft.com/office/officeart/2008/layout/TitledPictureBlocks"/>
    <dgm:cxn modelId="{1F13D8C7-E00E-4349-A3DC-0DBC8F84B15A}" srcId="{0F4E189E-8884-4CC4-A169-A9FDDF925663}" destId="{C8043F29-9B74-4BE9-8661-AC0B9FBD52C0}" srcOrd="2" destOrd="0" parTransId="{D2CB6D7D-CC66-431B-9E89-FBD1021B0661}" sibTransId="{628ED2F0-A66E-42D0-B035-6741A2EB3677}"/>
    <dgm:cxn modelId="{171AD188-84FA-4019-A36B-614753ECA242}" srcId="{0F4E189E-8884-4CC4-A169-A9FDDF925663}" destId="{C95BD29A-AFA4-4349-9EB7-8060386DF92A}" srcOrd="0" destOrd="0" parTransId="{3974A708-5658-47F8-943A-A3D394469AE6}" sibTransId="{9433E1F7-A04D-4104-BA2D-3F22BB0161A2}"/>
    <dgm:cxn modelId="{CA3516C7-5855-47D7-B9EF-8A8448B20B6D}" type="presOf" srcId="{0F4E189E-8884-4CC4-A169-A9FDDF925663}" destId="{CDC72FFB-B914-4753-A71D-79741966E410}" srcOrd="0" destOrd="0" presId="urn:microsoft.com/office/officeart/2008/layout/TitledPictureBlocks"/>
    <dgm:cxn modelId="{F979BD42-E043-4F4B-8846-886D9AE12FBC}" type="presParOf" srcId="{CDC72FFB-B914-4753-A71D-79741966E410}" destId="{F10CE680-417D-4C35-AB9E-5F742AA7392A}" srcOrd="0" destOrd="0" presId="urn:microsoft.com/office/officeart/2008/layout/TitledPictureBlocks"/>
    <dgm:cxn modelId="{CE2BC714-6808-4F4B-BC70-AF9658439D9F}" type="presParOf" srcId="{F10CE680-417D-4C35-AB9E-5F742AA7392A}" destId="{1C65C8F6-D12B-4E5F-85E8-D15950FFA3CC}" srcOrd="0" destOrd="0" presId="urn:microsoft.com/office/officeart/2008/layout/TitledPictureBlocks"/>
    <dgm:cxn modelId="{86E368E2-8DC8-4175-924A-1F9CEE4FB780}" type="presParOf" srcId="{F10CE680-417D-4C35-AB9E-5F742AA7392A}" destId="{8A6A719E-BCDC-46DE-9CB0-9048C9CAD2A6}" srcOrd="1" destOrd="0" presId="urn:microsoft.com/office/officeart/2008/layout/TitledPictureBlocks"/>
    <dgm:cxn modelId="{0E75E817-A1A1-4839-B64C-32644F730D3E}" type="presParOf" srcId="{F10CE680-417D-4C35-AB9E-5F742AA7392A}" destId="{3123A17E-F1DE-49E6-A82E-87F19E8CBE91}" srcOrd="2" destOrd="0" presId="urn:microsoft.com/office/officeart/2008/layout/TitledPictureBlocks"/>
    <dgm:cxn modelId="{2E8CE4FF-046D-475A-96EA-C3AF1C5B1C85}" type="presParOf" srcId="{CDC72FFB-B914-4753-A71D-79741966E410}" destId="{E3D7A841-C2FD-475B-8311-4C12C8B0ADC4}" srcOrd="1" destOrd="0" presId="urn:microsoft.com/office/officeart/2008/layout/TitledPictureBlocks"/>
    <dgm:cxn modelId="{7DAA7E35-11DE-48CA-8C32-11ED7A7E89E0}" type="presParOf" srcId="{CDC72FFB-B914-4753-A71D-79741966E410}" destId="{BA33812F-3E01-48E1-86DD-099B3ACB9D01}" srcOrd="2" destOrd="0" presId="urn:microsoft.com/office/officeart/2008/layout/TitledPictureBlocks"/>
    <dgm:cxn modelId="{1DC6F527-4F5F-4795-8BA9-3E8E03305C10}" type="presParOf" srcId="{BA33812F-3E01-48E1-86DD-099B3ACB9D01}" destId="{53327A6F-B0E6-42DE-87B3-3393BFB8B6F2}" srcOrd="0" destOrd="0" presId="urn:microsoft.com/office/officeart/2008/layout/TitledPictureBlocks"/>
    <dgm:cxn modelId="{C327CAA5-8CFF-448D-BFD5-04D052201AF0}" type="presParOf" srcId="{BA33812F-3E01-48E1-86DD-099B3ACB9D01}" destId="{1AE0E5B4-6473-4634-ABC4-CE743B4B4ED2}" srcOrd="1" destOrd="0" presId="urn:microsoft.com/office/officeart/2008/layout/TitledPictureBlocks"/>
    <dgm:cxn modelId="{B4D99980-2717-40A5-B78A-FE7C55DEF310}" type="presParOf" srcId="{BA33812F-3E01-48E1-86DD-099B3ACB9D01}" destId="{D30C1231-6A0B-4E24-BB54-7AB2B37B6681}" srcOrd="2" destOrd="0" presId="urn:microsoft.com/office/officeart/2008/layout/TitledPictureBlocks"/>
    <dgm:cxn modelId="{FD670FD3-1147-4006-A43F-FA51BB180753}" type="presParOf" srcId="{CDC72FFB-B914-4753-A71D-79741966E410}" destId="{42451DB5-678B-4C4F-90A7-9E35D4FB2953}" srcOrd="3" destOrd="0" presId="urn:microsoft.com/office/officeart/2008/layout/TitledPictureBlocks"/>
    <dgm:cxn modelId="{610B6319-8B6C-447C-9053-50D627053CF5}" type="presParOf" srcId="{CDC72FFB-B914-4753-A71D-79741966E410}" destId="{CC3A4DDD-38B8-4031-AB29-8064D4719CC8}" srcOrd="4" destOrd="0" presId="urn:microsoft.com/office/officeart/2008/layout/TitledPictureBlocks"/>
    <dgm:cxn modelId="{9518ED36-7F83-4366-94E5-309F0D6562C8}" type="presParOf" srcId="{CC3A4DDD-38B8-4031-AB29-8064D4719CC8}" destId="{3DFE91F1-7F3B-4728-9BE3-56A49E6107F0}" srcOrd="0" destOrd="0" presId="urn:microsoft.com/office/officeart/2008/layout/TitledPictureBlocks"/>
    <dgm:cxn modelId="{B91E8EF5-3642-4E56-95D4-2FA6668503E0}" type="presParOf" srcId="{CC3A4DDD-38B8-4031-AB29-8064D4719CC8}" destId="{075D9949-1525-47B3-8661-78116BBAF454}" srcOrd="1" destOrd="0" presId="urn:microsoft.com/office/officeart/2008/layout/TitledPictureBlocks"/>
    <dgm:cxn modelId="{18072097-616F-4E14-BEC8-B84F9E205A80}" type="presParOf" srcId="{CC3A4DDD-38B8-4031-AB29-8064D4719CC8}" destId="{CD65CE7D-BA40-4E8B-A0D3-B5430A158709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EF29-746F-4027-91B1-D7C914207630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EA807-E6D3-4DAD-AC1E-A96AF858A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2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including obesity.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EA807-E6D3-4DAD-AC1E-A96AF858AF2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1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7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3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5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12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03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9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0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8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9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B916-3988-49B6-9A49-10E81D64007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C74FE0-603E-4AF2-B084-2B838A784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8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26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5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9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9.png"/><Relationship Id="rId7" Type="http://schemas.microsoft.com/office/2007/relationships/hdphoto" Target="../media/hdphoto2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PATIENT EDUCATION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STROKE RECOVERY AND REHABILITATION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19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03" y="624110"/>
            <a:ext cx="9389209" cy="1280890"/>
          </a:xfrm>
        </p:spPr>
        <p:txBody>
          <a:bodyPr/>
          <a:lstStyle/>
          <a:p>
            <a:r>
              <a:rPr lang="en-US" dirty="0"/>
              <a:t>What all modifications you need to make in your lifestyle after stroke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21791"/>
          </a:xfrm>
        </p:spPr>
        <p:txBody>
          <a:bodyPr>
            <a:noAutofit/>
          </a:bodyPr>
          <a:lstStyle/>
          <a:p>
            <a:r>
              <a:rPr lang="en-IN" sz="2400" dirty="0"/>
              <a:t>Lifestyle modification involves altering long-term habits, typically of eating or physical activity, and maintaining the new behaviour for months or </a:t>
            </a:r>
            <a:r>
              <a:rPr lang="en-IN" sz="2400" dirty="0" smtClean="0"/>
              <a:t>years</a:t>
            </a:r>
          </a:p>
          <a:p>
            <a:r>
              <a:rPr lang="en-IN" sz="2400" dirty="0" smtClean="0"/>
              <a:t>Lifestyle </a:t>
            </a:r>
            <a:r>
              <a:rPr lang="en-IN" sz="2400" dirty="0"/>
              <a:t>modification can be used to treat a range </a:t>
            </a:r>
            <a:r>
              <a:rPr lang="en-IN" sz="2400" dirty="0" smtClean="0"/>
              <a:t>of diseases including cardiovascular diseases, stress, hypertension, obesity</a:t>
            </a:r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Includes:</a:t>
            </a:r>
          </a:p>
          <a:p>
            <a:r>
              <a:rPr lang="en-US" sz="2400" dirty="0"/>
              <a:t>Strengthening  the healthy </a:t>
            </a:r>
            <a:r>
              <a:rPr lang="en-US" sz="2400" dirty="0" err="1"/>
              <a:t>behaviours</a:t>
            </a:r>
            <a:r>
              <a:rPr lang="en-US" sz="2400" dirty="0"/>
              <a:t> </a:t>
            </a:r>
          </a:p>
          <a:p>
            <a:r>
              <a:rPr lang="en-US" sz="2400" dirty="0"/>
              <a:t>Weakening the unhealthy </a:t>
            </a:r>
            <a:r>
              <a:rPr lang="en-US" sz="2400" dirty="0" err="1" smtClean="0"/>
              <a:t>behaviours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17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15632"/>
              </p:ext>
            </p:extLst>
          </p:nvPr>
        </p:nvGraphicFramePr>
        <p:xfrm>
          <a:off x="334371" y="818844"/>
          <a:ext cx="11491415" cy="365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2" y="1225339"/>
            <a:ext cx="2586250" cy="1939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21" y="3712190"/>
            <a:ext cx="2225722" cy="30610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8" name="Group 7"/>
          <p:cNvGrpSpPr/>
          <p:nvPr/>
        </p:nvGrpSpPr>
        <p:grpSpPr>
          <a:xfrm>
            <a:off x="4152629" y="4598822"/>
            <a:ext cx="2669734" cy="2259178"/>
            <a:chOff x="2942430" y="981284"/>
            <a:chExt cx="2669734" cy="2259178"/>
          </a:xfrm>
        </p:grpSpPr>
        <p:sp>
          <p:nvSpPr>
            <p:cNvPr id="9" name="Rectangle 8"/>
            <p:cNvSpPr/>
            <p:nvPr/>
          </p:nvSpPr>
          <p:spPr>
            <a:xfrm>
              <a:off x="2942430" y="2249991"/>
              <a:ext cx="2669734" cy="99047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942430" y="981284"/>
              <a:ext cx="2669734" cy="990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Follow prescribed treatment</a:t>
              </a:r>
              <a:endParaRPr lang="en-US" sz="2400" kern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22363" y="4776716"/>
            <a:ext cx="4614461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What </a:t>
            </a:r>
            <a:r>
              <a:rPr lang="en-US" sz="3200" b="1" i="1" dirty="0">
                <a:solidFill>
                  <a:schemeClr val="bg1"/>
                </a:solidFill>
              </a:rPr>
              <a:t>you </a:t>
            </a:r>
            <a:r>
              <a:rPr lang="en-US" sz="3200" b="1" i="1" dirty="0" smtClean="0">
                <a:solidFill>
                  <a:schemeClr val="bg1"/>
                </a:solidFill>
              </a:rPr>
              <a:t>SHOULD DO regularly…</a:t>
            </a:r>
            <a:endParaRPr lang="en-US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829" y="3616656"/>
            <a:ext cx="4490114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What </a:t>
            </a:r>
            <a:r>
              <a:rPr lang="en-US" sz="3200" b="1" i="1" dirty="0">
                <a:solidFill>
                  <a:schemeClr val="bg1"/>
                </a:solidFill>
              </a:rPr>
              <a:t>you </a:t>
            </a:r>
            <a:r>
              <a:rPr lang="en-US" sz="3200" b="1" i="1" dirty="0" smtClean="0">
                <a:solidFill>
                  <a:schemeClr val="bg1"/>
                </a:solidFill>
              </a:rPr>
              <a:t>should </a:t>
            </a:r>
          </a:p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NOT DO…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3646182"/>
              </p:ext>
            </p:extLst>
          </p:nvPr>
        </p:nvGraphicFramePr>
        <p:xfrm>
          <a:off x="1569494" y="504968"/>
          <a:ext cx="9034816" cy="5633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3" b="6824"/>
          <a:stretch/>
        </p:blipFill>
        <p:spPr>
          <a:xfrm>
            <a:off x="4885899" y="504967"/>
            <a:ext cx="2429301" cy="204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" t="7563" r="9501" b="12636"/>
          <a:stretch/>
        </p:blipFill>
        <p:spPr>
          <a:xfrm>
            <a:off x="4885899" y="3411939"/>
            <a:ext cx="2429301" cy="18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6132405"/>
              </p:ext>
            </p:extLst>
          </p:nvPr>
        </p:nvGraphicFramePr>
        <p:xfrm>
          <a:off x="2715914" y="1284024"/>
          <a:ext cx="6858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14" y="3243401"/>
            <a:ext cx="1076267" cy="6539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89" y="1118072"/>
            <a:ext cx="1553572" cy="861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28" y="458794"/>
            <a:ext cx="949870" cy="632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38" y="3211328"/>
            <a:ext cx="1167825" cy="6539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14" y="5554064"/>
            <a:ext cx="1443046" cy="865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r="27273"/>
          <a:stretch/>
        </p:blipFill>
        <p:spPr>
          <a:xfrm>
            <a:off x="7745135" y="1090889"/>
            <a:ext cx="1163140" cy="889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4" descr="Related im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313" y="5554064"/>
            <a:ext cx="1507339" cy="9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722125" y="3108726"/>
            <a:ext cx="2644038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8 out of 10 people who follow these advices regularly remain healthy </a:t>
            </a:r>
          </a:p>
        </p:txBody>
      </p:sp>
    </p:spTree>
    <p:extLst>
      <p:ext uri="{BB962C8B-B14F-4D97-AF65-F5344CB8AC3E}">
        <p14:creationId xmlns:p14="http://schemas.microsoft.com/office/powerpoint/2010/main" val="10005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028" y="528576"/>
            <a:ext cx="9757698" cy="1280890"/>
          </a:xfrm>
        </p:spPr>
        <p:txBody>
          <a:bodyPr/>
          <a:lstStyle/>
          <a:p>
            <a:r>
              <a:rPr lang="en-US" dirty="0"/>
              <a:t>What all exercises help in faster recovery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78941136"/>
              </p:ext>
            </p:extLst>
          </p:nvPr>
        </p:nvGraphicFramePr>
        <p:xfrm>
          <a:off x="668740" y="1364777"/>
          <a:ext cx="11523260" cy="549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" y="2799061"/>
            <a:ext cx="3213295" cy="2892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89" y="3185890"/>
            <a:ext cx="2899317" cy="289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18" y="1485925"/>
            <a:ext cx="3882180" cy="29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exercise is needed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Start with moving your arm and legs in sitting or standing for </a:t>
            </a:r>
            <a:r>
              <a:rPr lang="en-US" sz="2400" b="1" dirty="0"/>
              <a:t>10 minutes</a:t>
            </a:r>
          </a:p>
          <a:p>
            <a:r>
              <a:rPr lang="en-US" sz="2400" dirty="0"/>
              <a:t>Walk at least </a:t>
            </a:r>
            <a:r>
              <a:rPr lang="en-US" sz="2400" b="1" dirty="0"/>
              <a:t>30 minutes </a:t>
            </a:r>
            <a:r>
              <a:rPr lang="en-US" sz="2400" dirty="0"/>
              <a:t>every day OR any activity in which whole body is moving like standing up, climbing stairs etc.</a:t>
            </a:r>
          </a:p>
          <a:p>
            <a:r>
              <a:rPr lang="en-US" sz="2400" dirty="0"/>
              <a:t>Lift weights that are not very difficult at least </a:t>
            </a:r>
            <a:r>
              <a:rPr lang="en-US" sz="2400" b="1" dirty="0"/>
              <a:t>10-15 times </a:t>
            </a:r>
            <a:r>
              <a:rPr lang="en-US" sz="2400" dirty="0"/>
              <a:t>in morning and evening</a:t>
            </a:r>
          </a:p>
          <a:p>
            <a:r>
              <a:rPr lang="en-US" sz="2400" dirty="0"/>
              <a:t>Do all the above for at least </a:t>
            </a:r>
            <a:r>
              <a:rPr lang="en-US" sz="2400" b="1" dirty="0"/>
              <a:t>3-5 days </a:t>
            </a:r>
            <a:r>
              <a:rPr lang="en-US" sz="2400" dirty="0"/>
              <a:t>in a week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940490" y="3029803"/>
            <a:ext cx="1678674" cy="382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51427" y="5104263"/>
            <a:ext cx="1405719" cy="395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10437" y="347025"/>
            <a:ext cx="10226722" cy="1281112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may happen </a:t>
            </a:r>
            <a:r>
              <a:rPr lang="en-US" dirty="0"/>
              <a:t>if you continue to be </a:t>
            </a:r>
            <a:r>
              <a:rPr lang="en-US" dirty="0" smtClean="0"/>
              <a:t>INACTIVE</a:t>
            </a:r>
            <a:endParaRPr lang="en-US" dirty="0"/>
          </a:p>
        </p:txBody>
      </p:sp>
      <p:pic>
        <p:nvPicPr>
          <p:cNvPr id="1026" name="Picture 2" descr="Image result for str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6" y="1905000"/>
            <a:ext cx="3810000" cy="2581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20" y="3955269"/>
            <a:ext cx="2734101" cy="2734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18" y="1039181"/>
            <a:ext cx="3230682" cy="3230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80" y="1592700"/>
            <a:ext cx="2696821" cy="2591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65" y="3726737"/>
            <a:ext cx="2719553" cy="2615154"/>
          </a:xfrm>
          <a:prstGeom prst="rect">
            <a:avLst/>
          </a:prstGeom>
        </p:spPr>
      </p:pic>
      <p:pic>
        <p:nvPicPr>
          <p:cNvPr id="1028" name="Picture 4" descr="Image result for sad sig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0" y="4159660"/>
            <a:ext cx="2673823" cy="26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7560" y="3495905"/>
            <a:ext cx="297521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Another stroke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95530" y="3663038"/>
            <a:ext cx="297521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Tiredness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40389" y="6300676"/>
            <a:ext cx="297521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Depression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22055" y="6197828"/>
            <a:ext cx="297521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Poor heart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06201" y="1304929"/>
            <a:ext cx="297521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Falls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19250" y="5946911"/>
            <a:ext cx="297521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Fractures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31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2231" y="2125363"/>
            <a:ext cx="9075912" cy="37841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So…. you should do these activities daily to live a </a:t>
            </a:r>
            <a:r>
              <a:rPr lang="en-IN" b="1" dirty="0" smtClean="0">
                <a:solidFill>
                  <a:schemeClr val="tx1"/>
                </a:solidFill>
              </a:rPr>
              <a:t>HEALTHY LIFE AFTER STROKE</a:t>
            </a:r>
            <a:r>
              <a:rPr lang="en-US" dirty="0" smtClean="0"/>
              <a:t>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4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lated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97" y="3720172"/>
            <a:ext cx="2213121" cy="2489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Image result for physical activity for  clipart black and 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5" y="3720172"/>
            <a:ext cx="2914821" cy="2489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stair climbing for  clipart black and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889" y="324485"/>
            <a:ext cx="2658581" cy="2672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elated image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" b="7834"/>
          <a:stretch/>
        </p:blipFill>
        <p:spPr bwMode="auto">
          <a:xfrm>
            <a:off x="245660" y="269086"/>
            <a:ext cx="2254537" cy="2728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356" t="4476" r="20013" b="70794"/>
          <a:stretch/>
        </p:blipFill>
        <p:spPr bwMode="auto">
          <a:xfrm>
            <a:off x="3095962" y="324485"/>
            <a:ext cx="2323180" cy="2672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lated imag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7" t="38000" r="83" b="28000"/>
          <a:stretch/>
        </p:blipFill>
        <p:spPr bwMode="auto">
          <a:xfrm>
            <a:off x="6129002" y="324485"/>
            <a:ext cx="2515449" cy="2672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2" y="191069"/>
            <a:ext cx="8748215" cy="65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this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happens in stroke</a:t>
            </a:r>
          </a:p>
          <a:p>
            <a:r>
              <a:rPr lang="en-US" sz="2400" dirty="0" smtClean="0"/>
              <a:t>How does your brain recover</a:t>
            </a:r>
          </a:p>
          <a:p>
            <a:r>
              <a:rPr lang="en-US" sz="2400" dirty="0" smtClean="0"/>
              <a:t>Why should you be </a:t>
            </a:r>
            <a:r>
              <a:rPr lang="en-US" sz="2400" dirty="0"/>
              <a:t>p</a:t>
            </a:r>
            <a:r>
              <a:rPr lang="en-US" sz="2400" dirty="0" smtClean="0"/>
              <a:t>hysically active</a:t>
            </a:r>
          </a:p>
          <a:p>
            <a:r>
              <a:rPr lang="en-US" sz="2400" dirty="0" smtClean="0"/>
              <a:t>What all modifications you need to make in your lifestyle after stroke</a:t>
            </a:r>
          </a:p>
          <a:p>
            <a:r>
              <a:rPr lang="en-US" sz="2400" dirty="0" smtClean="0"/>
              <a:t>What all treatment that will help in faster recovery</a:t>
            </a:r>
          </a:p>
          <a:p>
            <a:r>
              <a:rPr lang="en-US" sz="2400" dirty="0" smtClean="0"/>
              <a:t>What will happen if you continue to be Inactive</a:t>
            </a:r>
          </a:p>
          <a:p>
            <a:r>
              <a:rPr lang="en-US" sz="2400" dirty="0" smtClean="0"/>
              <a:t>How to live a healthy life after stroke</a:t>
            </a:r>
          </a:p>
        </p:txBody>
      </p:sp>
    </p:spTree>
    <p:extLst>
      <p:ext uri="{BB962C8B-B14F-4D97-AF65-F5344CB8AC3E}">
        <p14:creationId xmlns:p14="http://schemas.microsoft.com/office/powerpoint/2010/main" val="42127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No matter where </a:t>
            </a:r>
            <a:r>
              <a:rPr lang="en-US" b="1" dirty="0" smtClean="0"/>
              <a:t>your are </a:t>
            </a:r>
            <a:r>
              <a:rPr lang="en-US" b="1" dirty="0"/>
              <a:t>in the recovery journey, there is always </a:t>
            </a:r>
            <a:r>
              <a:rPr lang="en-US" b="1" dirty="0" smtClean="0"/>
              <a:t>Hope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7" r="11262"/>
          <a:stretch/>
        </p:blipFill>
        <p:spPr>
          <a:xfrm>
            <a:off x="4258100" y="3259446"/>
            <a:ext cx="6100551" cy="33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after stroke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8" y="2032294"/>
            <a:ext cx="8802806" cy="4591335"/>
          </a:xfrm>
        </p:spPr>
      </p:pic>
      <p:sp>
        <p:nvSpPr>
          <p:cNvPr id="5" name="Oval 4"/>
          <p:cNvSpPr/>
          <p:nvPr/>
        </p:nvSpPr>
        <p:spPr>
          <a:xfrm>
            <a:off x="5072416" y="6073254"/>
            <a:ext cx="1801505" cy="34119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02171" y="6073254"/>
            <a:ext cx="1801505" cy="34119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9068" y="1604748"/>
            <a:ext cx="7269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Recovery from a stroke is </a:t>
            </a:r>
            <a:r>
              <a:rPr lang="en-US" sz="2400" b="1" i="1" dirty="0"/>
              <a:t>a life long </a:t>
            </a:r>
            <a:r>
              <a:rPr lang="en-US" sz="2400" b="1" i="1" dirty="0" smtClean="0"/>
              <a:t>process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6089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your brain recover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76" y="3897573"/>
            <a:ext cx="3919301" cy="24691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86"/>
          <a:stretch/>
        </p:blipFill>
        <p:spPr>
          <a:xfrm>
            <a:off x="1173258" y="1264555"/>
            <a:ext cx="3009482" cy="4462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/>
          <a:stretch/>
        </p:blipFill>
        <p:spPr>
          <a:xfrm>
            <a:off x="8639033" y="1264554"/>
            <a:ext cx="2888746" cy="4769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672" y="2197290"/>
            <a:ext cx="2419252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Exercise!!!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1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family in recovery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Autofit/>
          </a:bodyPr>
          <a:lstStyle/>
          <a:p>
            <a:r>
              <a:rPr lang="en-US" sz="2400" dirty="0" smtClean="0"/>
              <a:t>Family support is essential for patient who feels despair and depressed due to the unexpected disability he is faced with</a:t>
            </a:r>
          </a:p>
          <a:p>
            <a:endParaRPr lang="en-US" sz="2400" dirty="0" smtClean="0"/>
          </a:p>
          <a:p>
            <a:r>
              <a:rPr lang="en-US" sz="2400" dirty="0" smtClean="0"/>
              <a:t>The re-assurance and motivation by family members and relatives will make the patient optimistic and encourage better engagement in the therapy</a:t>
            </a:r>
          </a:p>
          <a:p>
            <a:endParaRPr lang="en-US" sz="2400" dirty="0"/>
          </a:p>
          <a:p>
            <a:r>
              <a:rPr lang="en-US" sz="2400" dirty="0" smtClean="0"/>
              <a:t>Family member should understand that patient needs continuous physical and mental support</a:t>
            </a:r>
          </a:p>
        </p:txBody>
      </p:sp>
    </p:spTree>
    <p:extLst>
      <p:ext uri="{BB962C8B-B14F-4D97-AF65-F5344CB8AC3E}">
        <p14:creationId xmlns:p14="http://schemas.microsoft.com/office/powerpoint/2010/main" val="187776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443837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When providing patient care, be on the affected side of the patient</a:t>
            </a:r>
          </a:p>
          <a:p>
            <a:endParaRPr lang="en-IN" sz="2400" dirty="0" smtClean="0"/>
          </a:p>
          <a:p>
            <a:r>
              <a:rPr lang="en-IN" sz="2400" dirty="0" smtClean="0"/>
              <a:t>Patience </a:t>
            </a:r>
            <a:r>
              <a:rPr lang="en-IN" sz="2400" dirty="0"/>
              <a:t>and tolerance are </a:t>
            </a:r>
            <a:r>
              <a:rPr lang="en-IN" sz="2400" dirty="0" smtClean="0"/>
              <a:t>essential </a:t>
            </a:r>
            <a:r>
              <a:rPr lang="en-IN" sz="2400" dirty="0"/>
              <a:t>as some patients </a:t>
            </a:r>
            <a:r>
              <a:rPr lang="en-IN" sz="2400" dirty="0" smtClean="0"/>
              <a:t>lose their </a:t>
            </a:r>
            <a:r>
              <a:rPr lang="en-IN" sz="2400" dirty="0"/>
              <a:t>temper </a:t>
            </a:r>
            <a:r>
              <a:rPr lang="en-IN" sz="2400" dirty="0" smtClean="0"/>
              <a:t>easily </a:t>
            </a:r>
          </a:p>
          <a:p>
            <a:r>
              <a:rPr lang="en-IN" sz="2400" dirty="0" smtClean="0"/>
              <a:t>Patients may become </a:t>
            </a:r>
            <a:r>
              <a:rPr lang="en-IN" sz="2400" dirty="0"/>
              <a:t>depressed </a:t>
            </a:r>
            <a:r>
              <a:rPr lang="en-IN" sz="2400" dirty="0" smtClean="0"/>
              <a:t>and unwilling </a:t>
            </a:r>
            <a:r>
              <a:rPr lang="en-IN" sz="2400" dirty="0"/>
              <a:t>to engage in activities of daily </a:t>
            </a:r>
            <a:r>
              <a:rPr lang="en-IN" sz="2400" dirty="0" smtClean="0"/>
              <a:t>living</a:t>
            </a:r>
          </a:p>
          <a:p>
            <a:r>
              <a:rPr lang="en-IN" sz="2400" dirty="0" smtClean="0"/>
              <a:t>Do </a:t>
            </a:r>
            <a:r>
              <a:rPr lang="en-IN" sz="2400" dirty="0"/>
              <a:t>not </a:t>
            </a:r>
            <a:r>
              <a:rPr lang="en-IN" sz="2400" dirty="0" smtClean="0"/>
              <a:t>tell the </a:t>
            </a:r>
            <a:r>
              <a:rPr lang="en-IN" sz="2400" dirty="0"/>
              <a:t>patient unpleasant problems or give sad news</a:t>
            </a:r>
          </a:p>
        </p:txBody>
      </p:sp>
    </p:spTree>
    <p:extLst>
      <p:ext uri="{BB962C8B-B14F-4D97-AF65-F5344CB8AC3E}">
        <p14:creationId xmlns:p14="http://schemas.microsoft.com/office/powerpoint/2010/main" val="17068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Even small improvements need to be appreciated </a:t>
            </a:r>
          </a:p>
          <a:p>
            <a:r>
              <a:rPr lang="en-IN" sz="2400" dirty="0" smtClean="0"/>
              <a:t>Use the words “You </a:t>
            </a:r>
            <a:r>
              <a:rPr lang="en-IN" sz="2400" dirty="0"/>
              <a:t>are better </a:t>
            </a:r>
            <a:r>
              <a:rPr lang="en-IN" sz="2400" dirty="0" smtClean="0"/>
              <a:t>than the </a:t>
            </a:r>
            <a:r>
              <a:rPr lang="en-IN" sz="2400" dirty="0"/>
              <a:t>previous day”. </a:t>
            </a:r>
            <a:endParaRPr lang="en-IN" sz="2400" dirty="0" smtClean="0"/>
          </a:p>
          <a:p>
            <a:r>
              <a:rPr lang="en-IN" sz="2400" dirty="0" smtClean="0"/>
              <a:t>DONOT talk </a:t>
            </a:r>
            <a:r>
              <a:rPr lang="en-IN" sz="2400" dirty="0"/>
              <a:t>about </a:t>
            </a:r>
            <a:r>
              <a:rPr lang="en-IN" sz="2400" dirty="0" smtClean="0"/>
              <a:t>weaknesses/problems</a:t>
            </a:r>
          </a:p>
          <a:p>
            <a:r>
              <a:rPr lang="en-IN" sz="2400" dirty="0" smtClean="0"/>
              <a:t>Prevent complications related to stroke by close attention  and proper care</a:t>
            </a:r>
          </a:p>
        </p:txBody>
      </p:sp>
    </p:spTree>
    <p:extLst>
      <p:ext uri="{BB962C8B-B14F-4D97-AF65-F5344CB8AC3E}">
        <p14:creationId xmlns:p14="http://schemas.microsoft.com/office/powerpoint/2010/main" val="11955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24335" y="623888"/>
            <a:ext cx="10267666" cy="1281112"/>
          </a:xfrm>
        </p:spPr>
        <p:txBody>
          <a:bodyPr/>
          <a:lstStyle/>
          <a:p>
            <a:r>
              <a:rPr lang="en-US" dirty="0"/>
              <a:t>Why should you be physically 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93" y="1491205"/>
            <a:ext cx="4585990" cy="3051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29" y="3707398"/>
            <a:ext cx="3159628" cy="2816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348" y="1372329"/>
            <a:ext cx="2571874" cy="25718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2312" y="4654198"/>
            <a:ext cx="4689105" cy="92333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Healthy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heart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9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2"/>
          <a:stretch/>
        </p:blipFill>
        <p:spPr>
          <a:xfrm>
            <a:off x="177421" y="0"/>
            <a:ext cx="3957852" cy="39079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27" y="3515003"/>
            <a:ext cx="3654713" cy="31731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1" r="19169"/>
          <a:stretch/>
        </p:blipFill>
        <p:spPr>
          <a:xfrm>
            <a:off x="4188305" y="47334"/>
            <a:ext cx="3630306" cy="34676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68" y="-1"/>
            <a:ext cx="4282232" cy="3301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18" y="3786863"/>
            <a:ext cx="4543664" cy="2934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t="3768" r="37127"/>
          <a:stretch/>
        </p:blipFill>
        <p:spPr>
          <a:xfrm>
            <a:off x="437454" y="3848169"/>
            <a:ext cx="2979519" cy="2933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97309" y="1953972"/>
            <a:ext cx="3945417" cy="707886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strength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8305" y="205622"/>
            <a:ext cx="368333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Walk better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9768" y="205622"/>
            <a:ext cx="42822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happy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8418" y="5680472"/>
            <a:ext cx="454366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memory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454" y="5534561"/>
            <a:ext cx="2937438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Balance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7160" y="4439835"/>
            <a:ext cx="382744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control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0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818</TotalTime>
  <Words>545</Words>
  <Application>Microsoft Office PowerPoint</Application>
  <PresentationFormat>Widescreen</PresentationFormat>
  <Paragraphs>87</Paragraphs>
  <Slides>20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PATIENT EDUCATION</vt:lpstr>
      <vt:lpstr>Content of this session</vt:lpstr>
      <vt:lpstr>Recovery after stroke</vt:lpstr>
      <vt:lpstr>How does your brain recover </vt:lpstr>
      <vt:lpstr>Role of family in recovery</vt:lpstr>
      <vt:lpstr>PowerPoint Presentation</vt:lpstr>
      <vt:lpstr>PowerPoint Presentation</vt:lpstr>
      <vt:lpstr>Why should you be physically active</vt:lpstr>
      <vt:lpstr>PowerPoint Presentation</vt:lpstr>
      <vt:lpstr>What all modifications you need to make in your lifestyle after stroke</vt:lpstr>
      <vt:lpstr>PowerPoint Presentation</vt:lpstr>
      <vt:lpstr>PowerPoint Presentation</vt:lpstr>
      <vt:lpstr>PowerPoint Presentation</vt:lpstr>
      <vt:lpstr>What all exercises help in faster recovery</vt:lpstr>
      <vt:lpstr>How much exercise is needed to improve</vt:lpstr>
      <vt:lpstr>What may happen if you continue to be INACTIVE</vt:lpstr>
      <vt:lpstr>PowerPoint Presentation</vt:lpstr>
      <vt:lpstr>PowerPoint Presentation</vt:lpstr>
      <vt:lpstr>PowerPoint Presentation</vt:lpstr>
      <vt:lpstr>No matter where your are in the recovery journey, there is always Hope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Sabika</cp:lastModifiedBy>
  <cp:revision>98</cp:revision>
  <dcterms:created xsi:type="dcterms:W3CDTF">2018-03-23T05:04:11Z</dcterms:created>
  <dcterms:modified xsi:type="dcterms:W3CDTF">2018-04-14T11:44:23Z</dcterms:modified>
</cp:coreProperties>
</file>