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9D48-5182-6CF4-91AE-A67346A2D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1FBA2-B6DF-71F4-6921-4B51B8BF0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AB1AA-4A93-0A92-6EED-333CEE9B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33EF-E89C-5EFD-9DB7-7775BAD8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BB40E-5571-9995-1EC4-BF65757B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059A-01B0-D1E6-4AE7-08A74328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3E83B-22D8-1EAE-725D-301B988EC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2BC36-C22F-37B0-C686-3A42F892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BC2A-7AF8-C778-0124-22FB8B33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A952-5AA1-EDE7-D1B6-CEF43DF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38DB9-8A28-D3C5-5833-0829A9303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C2B3-E62F-E060-4B2A-E1ADFFAE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6DA6-3C6E-4DE4-0D18-4DF3B62D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FF1B-6CBD-A2A9-D39B-EFE18964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C8EA-0458-680E-3360-68B59CFC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674B-CF0C-C436-F084-8424DD06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2AE6-D1E3-3715-E418-9541BD91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CF431-4B2D-ED0B-B32C-09472761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99F1-D3AB-4F73-E4BE-1F8FC28F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A8A9-4747-E712-1712-CED938AF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1885-C0BE-76E0-5B4B-03314774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51342-80E1-7251-3433-CACE747E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6DDF6-5E8B-BE65-72D9-C9D925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1C9F-F4FB-464E-8934-99A65B23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D06B-8B44-88E5-506A-CC1CF57E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362B-7082-1B22-44E6-5118327A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472C-253A-5741-A36F-58C0EAE07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B9AB-1E42-4313-B0CA-10D18F39E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968BC-4807-9EA4-7906-277B69E5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A777E-3F0D-8BDC-6D50-1A9A8289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8160C-0631-E521-91B5-E4BD19CB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332D-0435-F972-06C9-01FA49C1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7E42-D16B-6D4C-F2F6-7413A1BA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AAE3-E1A4-1122-234E-EFAA289C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6147C-4662-9F2D-EC4E-6C1844F63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C4A0D-5569-72CF-45DD-3BE51E5B7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75334-AD7B-E704-9B8D-5E441CB7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FDBBD-48EA-64C6-F8BE-BB7D36A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C5323-77D5-C26A-EBF5-938206C0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1E76-FE13-6820-9A67-F0BAC868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9D266-BB50-95D8-BA0C-9276191D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134A-1190-41E9-83D9-972B3868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24F53-0CA2-B575-25C0-4CEE4476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FC4C5-E52C-C550-DE9E-0F0CE317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E3A37-E2F8-A454-8B6E-52CE9740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16075-59B9-391E-86AB-D12B486B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22F9-90C0-9EAD-87BE-5B73AFE0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59FC-EA78-5B97-532B-DC328F05F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1AD6-809A-964E-11C0-A55D624BE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6977-1FCE-61DC-BAC2-A55C0D40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87185-941A-1F90-B7D3-1AF64CD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05055-15CD-BD8B-39DF-AD3FAFCF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CD2B-A419-F516-B990-C46669AD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62BE9-DA6B-F794-D87D-8AD86B553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8D5B-7B35-B701-1E0D-942C7CA04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6F926-867F-03B2-6925-F943DC85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887AD-9F32-75CE-F9A6-84F88306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FA0DC-8F36-56CB-D7E2-759A85BF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9521D-2D48-1521-F9CE-5F279E2F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CCC71-8BE5-7668-E084-CCE99D7C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30DB-31E3-F8A8-6F3C-2FF50A99F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ACA3-4F1E-41D5-A807-67B39F2DE38B}" type="datetimeFigureOut">
              <a:rPr lang="en-US" smtClean="0"/>
              <a:t>18-07-22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D788-BD97-6BF1-38BD-B97129C45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4A2B-8813-7FBC-A7D0-2BE2BAF4B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5EAA-81D9-4730-A33E-0DECE86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315A45F-5747-5247-B539-100ABEF7661A}"/>
              </a:ext>
            </a:extLst>
          </p:cNvPr>
          <p:cNvGrpSpPr/>
          <p:nvPr/>
        </p:nvGrpSpPr>
        <p:grpSpPr>
          <a:xfrm>
            <a:off x="0" y="0"/>
            <a:ext cx="13088827" cy="6858000"/>
            <a:chOff x="0" y="0"/>
            <a:chExt cx="1308882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EAEE90-2412-84B7-285F-1D18806FD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088827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753BAC-4276-9F71-01A8-34B8F817FED0}"/>
                </a:ext>
              </a:extLst>
            </p:cNvPr>
            <p:cNvSpPr/>
            <p:nvPr/>
          </p:nvSpPr>
          <p:spPr>
            <a:xfrm>
              <a:off x="3794760" y="2971800"/>
              <a:ext cx="6336792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3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13FBD-A056-A2D0-EBA1-8B26F6B13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"/>
          <a:stretch/>
        </p:blipFill>
        <p:spPr>
          <a:xfrm>
            <a:off x="-616189" y="0"/>
            <a:ext cx="132562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9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95AFB-8EBC-6654-E882-1A5A91697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6374"/>
            <a:ext cx="12303164" cy="71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1A8B6-2C08-A309-DC16-6CC69222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6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80649-2668-BBD6-06BC-6A029B53AF49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767EB3-D4B4-61E5-DAA6-D24BE61C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C56B05-A3D8-0CE8-A4A8-D1EBF70A6E41}"/>
                </a:ext>
              </a:extLst>
            </p:cNvPr>
            <p:cNvSpPr/>
            <p:nvPr/>
          </p:nvSpPr>
          <p:spPr>
            <a:xfrm>
              <a:off x="2200777" y="4704368"/>
              <a:ext cx="6686025" cy="1906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 is the predicted output where,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 is the intercept or bias and m is the coefficient of the single input value x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D5B390-6A5C-2D52-A190-2A73C3FD1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98325" y="4797709"/>
              <a:ext cx="1929907" cy="9385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3D99C4E-2D00-7172-C367-04F182B73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6951" y="1333287"/>
              <a:ext cx="6249851" cy="3371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9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0CBA6D9-7A9A-C36A-454E-732FC9D8D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863" y="1374273"/>
            <a:ext cx="77600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Dummy variables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numerical variables that represent the actual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0DFC5915-B65C-0CBB-1F96-01FAC762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36" y="2265039"/>
            <a:ext cx="4690872" cy="367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1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C43C3A4-9454-CA3A-63FD-C03F5F82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89" y="2215071"/>
            <a:ext cx="99902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ratio of correctly predicted positive observations to the total predicted positive observations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ratio of correctly predicted positive observations to all observations in actual class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i="1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 Score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weighted average of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i="1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38A8DB-DDCB-D56E-F952-9C607E22E96A}"/>
              </a:ext>
            </a:extLst>
          </p:cNvPr>
          <p:cNvSpPr txBox="1"/>
          <p:nvPr/>
        </p:nvSpPr>
        <p:spPr>
          <a:xfrm>
            <a:off x="2041779" y="4520244"/>
            <a:ext cx="94000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 Positive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the actual result was </a:t>
            </a:r>
            <a:r>
              <a:rPr lang="en-US" altLang="en-US" sz="1600" b="1" i="1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en-US" altLang="en-US" sz="1600" i="1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predicted one is also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i="1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True Negative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means the actual result was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NO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 and the predicted one is also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i="1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the actual result was </a:t>
            </a:r>
            <a:r>
              <a:rPr lang="en-US" altLang="en-US" sz="1600" b="1" i="1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altLang="en-US" sz="1600" i="1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predicted one is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i="1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False Negative 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means the actual result was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YES</a:t>
            </a:r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 and the predicted one is also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E5034-D946-0AF9-8F74-BA595FDE18C2}"/>
              </a:ext>
            </a:extLst>
          </p:cNvPr>
          <p:cNvSpPr txBox="1"/>
          <p:nvPr/>
        </p:nvSpPr>
        <p:spPr>
          <a:xfrm>
            <a:off x="1575435" y="2981545"/>
            <a:ext cx="9041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 confusion matrix visualizes and summarizes the performance of a classification algorithm.</a:t>
            </a:r>
          </a:p>
        </p:txBody>
      </p:sp>
      <p:pic>
        <p:nvPicPr>
          <p:cNvPr id="2054" name="Picture 6" descr="Neo Png posted by Zoey Mercado">
            <a:extLst>
              <a:ext uri="{FF2B5EF4-FFF2-40B4-BE49-F238E27FC236}">
                <a16:creationId xmlns:a16="http://schemas.microsoft.com/office/drawing/2014/main" id="{2795C0E4-92FF-29B6-9E3E-B79B7787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81" b="93871" l="10000" r="90000">
                        <a14:foregroundMark x1="53889" y1="8387" x2="44333" y2="8387"/>
                        <a14:foregroundMark x1="51667" y1="2581" x2="48111" y2="3710"/>
                        <a14:foregroundMark x1="25444" y1="93871" x2="36111" y2="92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25" y="538058"/>
            <a:ext cx="3343397" cy="23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D8A7EA-38C2-B74E-60DD-14F55C79219C}"/>
              </a:ext>
            </a:extLst>
          </p:cNvPr>
          <p:cNvSpPr/>
          <p:nvPr/>
        </p:nvSpPr>
        <p:spPr>
          <a:xfrm rot="1653253">
            <a:off x="4671083" y="-87887"/>
            <a:ext cx="68880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2B828-9E28-2CD5-3F72-B2D587F10F63}"/>
              </a:ext>
            </a:extLst>
          </p:cNvPr>
          <p:cNvSpPr/>
          <p:nvPr/>
        </p:nvSpPr>
        <p:spPr>
          <a:xfrm rot="1321745">
            <a:off x="6431326" y="323760"/>
            <a:ext cx="68880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EA13E1-B8A2-6596-0ED5-2A5F16D16531}"/>
              </a:ext>
            </a:extLst>
          </p:cNvPr>
          <p:cNvSpPr/>
          <p:nvPr/>
        </p:nvSpPr>
        <p:spPr>
          <a:xfrm rot="18658511">
            <a:off x="4387005" y="947055"/>
            <a:ext cx="68880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64ED76-CDD6-4A6D-5170-DD6DA0949070}"/>
              </a:ext>
            </a:extLst>
          </p:cNvPr>
          <p:cNvSpPr/>
          <p:nvPr/>
        </p:nvSpPr>
        <p:spPr>
          <a:xfrm rot="2851512">
            <a:off x="6656360" y="1106747"/>
            <a:ext cx="68880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207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ep by Step Diabetes Classification-KNN-detailed | Kaggle">
            <a:extLst>
              <a:ext uri="{FF2B5EF4-FFF2-40B4-BE49-F238E27FC236}">
                <a16:creationId xmlns:a16="http://schemas.microsoft.com/office/drawing/2014/main" id="{028FBBCD-B188-E8FD-8DAC-E6B4EF0B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28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153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Maksud Chowdhury</dc:creator>
  <cp:lastModifiedBy>Maksud Chowdhury</cp:lastModifiedBy>
  <cp:revision>3</cp:revision>
  <dcterms:created xsi:type="dcterms:W3CDTF">2022-07-18T04:12:59Z</dcterms:created>
  <dcterms:modified xsi:type="dcterms:W3CDTF">2022-07-18T16:45:31Z</dcterms:modified>
</cp:coreProperties>
</file>