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82F-5E7D-EEDF-C2F2-88EF7262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FBD31-78FE-7288-4FBF-4700384C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65B6-9226-B2C4-3C22-94B97C76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2151-CFCA-483F-BCCA-AF867DFA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44CB-D315-7103-F724-2B3C5F63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9877-9765-0167-7F59-ACEFE56A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50E42-9E97-CE21-9885-17FAF510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E4DA-4628-6376-0CFF-39A5EB75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A363-DFB3-9B55-CD15-18AA448A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6A86-CCFD-CEAA-8688-F5E8014E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9E7C1-D7EE-3288-8D00-BE7461658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53E63-C7F5-313F-3508-72617AE0F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5F9B-6549-AA89-1C0C-D4B1533F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F65B-F99A-4023-40C3-E74E771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D61C-E3F1-4C64-5241-402FBC42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FF6C-5D61-179B-40BF-2ED35B9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177A-595E-0C67-EEB4-763569FB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9E2F-D9E0-9D19-5A64-060128D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3964-FEFC-6B2B-8231-933644B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FFF6-61E4-2DD7-3208-49CB210D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0942-FAAC-F4D0-5EE8-D6ABF76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5AB8E-1E86-7099-42CC-365AC592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4855-1515-23CB-557A-DB1D7134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D1C6-67B0-FAAB-675F-0714C505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ED96-565C-E7EE-B310-3EB8E0E0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4FF3-635D-7B14-526E-3F7974CE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BFC1-C203-D0F9-D5B8-8F647397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917D-FA87-BCD6-5E93-7496F9C1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AB506-597D-2372-4E7C-F8DDD323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F2CAD-AC03-BCA9-996E-1377740A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82350-CC4A-EE15-D463-3DA8388D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99F-19CF-9091-B645-43A6D937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61C3-BE37-0597-05E5-736C8A2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F42B6-5667-275F-F33C-DD772413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0300B-7B21-0BFF-2A84-3E375BF3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5DEFE-6B35-3B77-526F-048BD3B23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34A24-B330-41EE-A6FC-EF1238C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9D84D-2265-FAAF-C093-9A8D241B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F0A63-F044-73FF-9682-87BC0CF8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E310-2C4B-3A45-A6E5-835BAD9D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AB546-8888-D1A6-3BAE-411AB83A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28CEA-28C0-BFD3-A3F8-00D55CE0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1866F-206D-1AD1-C102-20BD68C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4E1F-961B-0917-5279-3005C9C8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4AF9F-742A-B2DD-DBF9-207ED574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856D-B5D8-1B4C-16F2-D43A7D45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4A4-8390-1616-3A02-FC75C1B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2281-F46A-505A-28D4-1720A768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88D2-1340-58F6-CCF2-61CFE310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7864-E714-92F2-BB71-8B453FA9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0C40-D980-AD64-5FF2-DCE1EC37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DB266-BAF3-FCB5-B80E-38096124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F7A2-736A-C7D2-382A-E37099FA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249EA-B280-4F58-ACD2-4BA81CC8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4644-7193-9C86-4D94-5CDC8ED3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4B339-C1B4-B140-2CAF-8036F78E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4D244-7A82-B560-C753-4B0994DA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401E4-F5FF-5AC5-D315-9301A98B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0EA92-8869-E2ED-C1F2-FF76567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292E-F34B-F802-5DD3-A4CADA6A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1E4F-D687-7D39-E35D-F1864DA2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C2EE-D25D-47D1-A998-5B74B712D1B6}" type="datetimeFigureOut">
              <a:rPr lang="en-US" smtClean="0"/>
              <a:t>01-08-22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CC85-C17D-A578-E110-FB3D4ED05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68A8-7F25-914C-D0F7-49E1C29EE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E31F-2726-430B-86CC-B96AAE1A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79BBF-3274-2EC1-0A52-8B90FAA3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34" y="2293996"/>
            <a:ext cx="7337932" cy="22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ECF9D-0C57-CB0E-04BD-E6C7AF79E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412020" cy="69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CCA6F-14A8-193F-67F8-0F148754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742575"/>
            <a:ext cx="724953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528E47-EA24-880C-EC3F-0AB414B8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62" y="956344"/>
            <a:ext cx="10657276" cy="45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42BCA-FCE2-E881-BB4B-478F1DF9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623496"/>
            <a:ext cx="910717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76D13-6F74-24FD-5BEE-7903CE47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594917"/>
            <a:ext cx="9059539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F4064-4586-8084-A904-432C20FD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590154"/>
            <a:ext cx="9126224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Maksud Chowdhury</dc:creator>
  <cp:lastModifiedBy>Maksud Chowdhury</cp:lastModifiedBy>
  <cp:revision>1</cp:revision>
  <dcterms:created xsi:type="dcterms:W3CDTF">2022-08-01T16:51:01Z</dcterms:created>
  <dcterms:modified xsi:type="dcterms:W3CDTF">2022-08-01T18:45:50Z</dcterms:modified>
</cp:coreProperties>
</file>