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A765-5E53-3B8C-C9E9-FD074FBC9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E9FFE-0F50-F556-74E7-A3A0510F1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FAD5-9B2B-3EA5-C209-26F2F104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433D-7115-60C3-B921-1FD7091B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1F56-2121-185C-BDAD-93C9BEEF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779A-8ABC-35E9-DAF2-2A75C4B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33D3-2817-4A68-4FC6-8F44A4BAA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4C98F-4747-F923-07AB-A71FFB9D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8E8F-811D-2FB4-7D6F-661E1DD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C0E3-574A-5063-25DA-CFE635C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BC170-96A4-6100-769C-6A5ED62F6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B8CBC-CACD-7A9D-5ADF-BCAA08F0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A42-3EF0-9900-8298-384D987E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5346-AF5A-036A-C9F2-2DD4454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89EC-B320-E18B-0C5A-60038CBD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51CD-C8B3-D0F6-2186-1A96C2CB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2E7-F779-2280-7AED-4BB7B066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71B8-ECE4-B7C0-26F2-4614AF7A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9FDE-361F-0E04-917C-06DB6852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01F0-8B58-D302-93FB-16730BC4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2E22-8F48-96E0-6B0A-AA42950D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5F2B-9064-E955-AC61-74359C22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1EA0-11D1-9F2A-1EE3-E63D654E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7298-4F11-9D7F-F302-CF86E8A9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31F0-5DB7-002F-2CF6-134B0A6C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F71E-5906-2A21-97D8-67C8FFB0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FA1F-EE96-2F15-C16B-F4B52368A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CA62D-633E-3E83-FD70-58C76F8BB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39DA1-9B77-30EF-AE0D-50642658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DF324-8C67-204A-A5F2-4CC7E71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C108-7A15-92EE-9BDC-D695F390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37B5-C5EF-2BC3-A068-10D6C720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F382-208F-5E40-F89B-3C5DBF7A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B09F-5134-AE68-CACD-707194970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10C1D-45C7-38AB-8DDB-FAC290D82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582D-84E2-6905-850F-92EB64FD8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3E4BB-881D-9122-0C32-917818B3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5BCB5-F2E0-FBAF-0A8D-ABE5E7C3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42CFE-5EA4-F76C-CAE9-F2A17941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20FB-50DE-2AB0-C98B-9580F0FE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59C39-16A3-BE73-36EF-30A5ADCE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6C0AA-B3B5-93F8-D888-A7663879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C7647-D482-7FF8-3B2F-EEB516DF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70843-BE37-8DD2-BCA2-07461FCB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F674F-2235-445E-444D-0E32B76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BF2-8F21-F6FD-6AF0-470020E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BAFA-8441-2ABD-75A8-3309F514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8C39-860C-FC25-6414-B36A08A2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ABC3-86F7-2341-AFA1-19302EBC6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6F424-8451-F590-8025-AC08745C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C7F3-4CF1-BC12-8408-08E7FAEF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C4AC-74F9-0005-5B17-18323E37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08DD-ADDA-328C-AF43-4309B6E6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7AB5D-1130-B0A0-99CD-050F78B94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8C349-426B-0284-4C9E-405D25BF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847C-07AC-D013-AA9D-9E161211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0CB94-F009-3E59-B81A-3346ED95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B9C5-735D-60D4-B6C9-8FF4A5A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E97BE-ABE0-583A-76D7-8116BDF0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383F-379E-8908-1DBE-4CDFD17E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455E-B4F3-EC2D-114A-41B52E334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0458-C694-4383-9A5C-84B225AEA896}" type="datetimeFigureOut">
              <a:rPr lang="en-US" smtClean="0"/>
              <a:t>22-08-22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A536-D11B-CF7A-7452-DAC051C9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DE89-4761-26F3-3A4B-4286B92B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8593-4E34-464A-B5FA-655C0895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xmimerit/dog-cat-full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4CE35-5357-B879-007A-D29BCE0D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6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7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9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648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C64A7-4662-972A-7716-AE6D17B6E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0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820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4455A-ACAC-ECDA-8E6A-39C307DB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0B2D0-DCA3-B081-77A3-053E1646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FA3E0E-8114-3590-3F7B-190A2FF268F3}"/>
              </a:ext>
            </a:extLst>
          </p:cNvPr>
          <p:cNvGrpSpPr/>
          <p:nvPr/>
        </p:nvGrpSpPr>
        <p:grpSpPr>
          <a:xfrm>
            <a:off x="0" y="0"/>
            <a:ext cx="12192000" cy="5789529"/>
            <a:chOff x="0" y="0"/>
            <a:chExt cx="12192000" cy="57895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780E3E-B449-4A7A-CE73-2377E5C6A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4441"/>
            <a:stretch/>
          </p:blipFill>
          <p:spPr>
            <a:xfrm>
              <a:off x="0" y="0"/>
              <a:ext cx="12192000" cy="40327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15FA8E-8E5F-F66D-8555-D28BF3EA4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826"/>
            <a:stretch/>
          </p:blipFill>
          <p:spPr>
            <a:xfrm>
              <a:off x="0" y="4548554"/>
              <a:ext cx="12192000" cy="124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2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118AA6-3485-4C11-0897-4EF98B2A39B2}"/>
              </a:ext>
            </a:extLst>
          </p:cNvPr>
          <p:cNvSpPr txBox="1"/>
          <p:nvPr/>
        </p:nvSpPr>
        <p:spPr>
          <a:xfrm>
            <a:off x="2342974" y="1859339"/>
            <a:ext cx="90912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relu</a:t>
            </a:r>
            <a:r>
              <a:rPr lang="en-US" dirty="0"/>
              <a:t> 		- rectified linear unit</a:t>
            </a:r>
          </a:p>
          <a:p>
            <a:r>
              <a:rPr lang="en-US" b="1" dirty="0"/>
              <a:t>epoch</a:t>
            </a:r>
            <a:r>
              <a:rPr lang="en-US" dirty="0"/>
              <a:t> 		- forward and the backward pass of all of our training examples</a:t>
            </a:r>
          </a:p>
          <a:p>
            <a:r>
              <a:rPr lang="en-US" b="1" dirty="0"/>
              <a:t>batch size </a:t>
            </a:r>
            <a:r>
              <a:rPr lang="en-US" dirty="0"/>
              <a:t>	- number of training examples in one forward and backward pass</a:t>
            </a:r>
          </a:p>
          <a:p>
            <a:r>
              <a:rPr lang="en-US" b="1" dirty="0"/>
              <a:t>SGD</a:t>
            </a:r>
            <a:r>
              <a:rPr lang="en-US" dirty="0"/>
              <a:t> 		- stochastic gradient descent </a:t>
            </a:r>
          </a:p>
          <a:p>
            <a:r>
              <a:rPr lang="en-US" b="1" dirty="0" err="1"/>
              <a:t>rmsprop</a:t>
            </a:r>
            <a:r>
              <a:rPr lang="en-US" dirty="0"/>
              <a:t> 		- root mean square</a:t>
            </a:r>
          </a:p>
          <a:p>
            <a:r>
              <a:rPr lang="en-US" b="1" dirty="0" err="1"/>
              <a:t>mse</a:t>
            </a:r>
            <a:r>
              <a:rPr lang="en-US" dirty="0"/>
              <a:t> 		- mean squared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https://github.com/laxmimerit/dog-cat-full-dataset</a:t>
            </a:r>
            <a:endParaRPr lang="en-US" dirty="0"/>
          </a:p>
          <a:p>
            <a:r>
              <a:rPr lang="en-US" dirty="0"/>
              <a:t>Loss function : 	keras.io/</a:t>
            </a:r>
            <a:r>
              <a:rPr lang="en-US" dirty="0" err="1"/>
              <a:t>api</a:t>
            </a:r>
            <a:r>
              <a:rPr lang="en-US" dirty="0"/>
              <a:t>/losses/ </a:t>
            </a:r>
          </a:p>
          <a:p>
            <a:r>
              <a:rPr lang="en-US" dirty="0"/>
              <a:t>	 	https://deeplizard.com/learn/video/Skc8nqJirJg</a:t>
            </a:r>
          </a:p>
        </p:txBody>
      </p:sp>
    </p:spTree>
    <p:extLst>
      <p:ext uri="{BB962C8B-B14F-4D97-AF65-F5344CB8AC3E}">
        <p14:creationId xmlns:p14="http://schemas.microsoft.com/office/powerpoint/2010/main" val="395265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Icslab5 License4</dc:creator>
  <cp:lastModifiedBy>Maksud Chowdhury</cp:lastModifiedBy>
  <cp:revision>4</cp:revision>
  <dcterms:created xsi:type="dcterms:W3CDTF">2022-08-22T12:24:51Z</dcterms:created>
  <dcterms:modified xsi:type="dcterms:W3CDTF">2022-08-22T19:55:54Z</dcterms:modified>
</cp:coreProperties>
</file>