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0" r:id="rId6"/>
    <p:sldId id="261" r:id="rId7"/>
    <p:sldId id="262" r:id="rId8"/>
    <p:sldId id="263" r:id="rId9"/>
    <p:sldId id="264" r:id="rId10"/>
    <p:sldId id="265" r:id="rId11"/>
    <p:sldId id="267"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7A5"/>
    <a:srgbClr val="EDDBC3"/>
    <a:srgbClr val="109ED8"/>
    <a:srgbClr val="112B46"/>
    <a:srgbClr val="FFA600"/>
    <a:srgbClr val="3A93C1"/>
    <a:srgbClr val="FAC344"/>
    <a:srgbClr val="FFFFFF"/>
    <a:srgbClr val="30303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8" d="100"/>
          <a:sy n="118"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DF0768-7F36-4125-9C61-015FEDD7E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12F2F6B-9FC9-4AF3-9E25-1884C53DA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B031374-EA9E-4FA0-BB03-0C8708FA347B}"/>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1C4C830D-4A90-453C-9A9E-4FF3A8A05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F1A5E71-2F84-41B7-B3ED-50716F41F562}"/>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407352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CC0CD-ABCC-4E2E-9FA6-B6CF3B1DC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946F31-CDAA-4206-8DAF-0EEFBBE3F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9146B2-C5B2-4BDB-8FA7-DED909E4A03B}"/>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37AA9592-4E8E-4F15-B6D2-F373CA83C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B37D12-AFBE-4A66-8820-6C08AD161040}"/>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78557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D9CDC34-9335-4E0A-BDD1-058F3768E8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5BF923E-8BCA-4205-8F18-C36FB8B2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5C85CC1-1A80-49EA-9CB5-AB2244FE22CD}"/>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6C41F3A4-7173-4A84-B5AB-438F9698B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47D401-7D52-48D6-9B8E-B4B1B44C42AD}"/>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58516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9485E-85D4-4949-8AF9-36A45B568A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DAEB233-5996-424B-AC21-95ADF4C6B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ECD0B0-2644-498C-B817-4410638BB095}"/>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37195148-C36C-4F22-9B60-5BEB159C8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3E57222-C34A-4ACA-9FFD-36C8BE513B68}"/>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129935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BB623-BCEF-47F3-B5DC-E0B43C58B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196D251-D772-4C69-82CC-FF60BD794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82CCAE8-00E3-4BBB-B732-3AD0C49DC97B}"/>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07CB1E5C-4412-425F-9F3D-25F8ACEA3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801F114-18A3-48C0-97A1-5BB3CCCA965C}"/>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217500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658FB-AA39-496F-AAD8-05FAC0B1F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B5B649-5257-4647-8099-736F94582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BA2D85C-6DA1-4777-822C-52EF2CB79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1A9B6D5-7117-454E-8AB4-6E07B7735935}"/>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6" name="Footer Placeholder 5">
            <a:extLst>
              <a:ext uri="{FF2B5EF4-FFF2-40B4-BE49-F238E27FC236}">
                <a16:creationId xmlns="" xmlns:a16="http://schemas.microsoft.com/office/drawing/2014/main" id="{5493D5B6-2093-4343-9C1C-E70C67E18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FF31B99-8FF4-4E86-861A-BD720000E926}"/>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170317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64DBAE-D9DF-4A14-B936-C5F2C3C876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4D0EE92-30E5-4D98-97E1-6793FEE6D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2DBF0DD-8834-4970-8803-FB4DF9149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364A720-4B54-43F5-95CC-1206A5C8C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B5B381A-ADD8-4F84-B8ED-2E67B5608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3A38E1D-BCCA-4C92-A1DB-211814A3AF32}"/>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8" name="Footer Placeholder 7">
            <a:extLst>
              <a:ext uri="{FF2B5EF4-FFF2-40B4-BE49-F238E27FC236}">
                <a16:creationId xmlns="" xmlns:a16="http://schemas.microsoft.com/office/drawing/2014/main" id="{D767B3C2-B377-49B7-826C-4D3B80CC3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7614702-1938-4399-AA20-5A5A56B4AC5E}"/>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123690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891F48-7FCD-425E-BA23-802A5A050D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3E78C55-6830-4B60-AB54-B814F07C6387}"/>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4" name="Footer Placeholder 3">
            <a:extLst>
              <a:ext uri="{FF2B5EF4-FFF2-40B4-BE49-F238E27FC236}">
                <a16:creationId xmlns="" xmlns:a16="http://schemas.microsoft.com/office/drawing/2014/main" id="{AD863F4A-B703-4795-8364-271DA0EA3E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EFC3402-5577-4459-A329-A3A7BB01047E}"/>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38317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F6CBAB8-99CB-4E77-A4C3-E5623F01BC51}"/>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3" name="Footer Placeholder 2">
            <a:extLst>
              <a:ext uri="{FF2B5EF4-FFF2-40B4-BE49-F238E27FC236}">
                <a16:creationId xmlns="" xmlns:a16="http://schemas.microsoft.com/office/drawing/2014/main" id="{A55BC448-F065-492A-AE1B-251C96E9DF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C95D013-936A-41D6-A39C-B0DCF9AFDA89}"/>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110788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57469-40DF-4312-A292-4F04F206E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C58B4B7-ACDC-4403-B301-659F67733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66AD44D-BAB7-4B82-9046-AEF8FD521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DEDB704-A3ED-4B50-A2D2-9A9721928144}"/>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6" name="Footer Placeholder 5">
            <a:extLst>
              <a:ext uri="{FF2B5EF4-FFF2-40B4-BE49-F238E27FC236}">
                <a16:creationId xmlns="" xmlns:a16="http://schemas.microsoft.com/office/drawing/2014/main" id="{5F05847C-1D9C-4BE8-946A-9961978D6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A73EF2-BB80-44EE-AC71-94603A640A74}"/>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182717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6EEF7-90C3-493A-B767-9249CFE52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B5FF435-EE04-4573-9B7E-330D32C36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28F126A-EFC5-41F7-83B7-749DBE734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41905BA-1D0A-4A4E-8FCF-F343232B3D9D}"/>
              </a:ext>
            </a:extLst>
          </p:cNvPr>
          <p:cNvSpPr>
            <a:spLocks noGrp="1"/>
          </p:cNvSpPr>
          <p:nvPr>
            <p:ph type="dt" sz="half" idx="10"/>
          </p:nvPr>
        </p:nvSpPr>
        <p:spPr/>
        <p:txBody>
          <a:bodyPr/>
          <a:lstStyle/>
          <a:p>
            <a:fld id="{4053FBED-C722-43FD-A09D-F378498C6FE0}" type="datetimeFigureOut">
              <a:rPr lang="en-US" smtClean="0"/>
              <a:t>20-Sep-21</a:t>
            </a:fld>
            <a:endParaRPr lang="en-US"/>
          </a:p>
        </p:txBody>
      </p:sp>
      <p:sp>
        <p:nvSpPr>
          <p:cNvPr id="6" name="Footer Placeholder 5">
            <a:extLst>
              <a:ext uri="{FF2B5EF4-FFF2-40B4-BE49-F238E27FC236}">
                <a16:creationId xmlns="" xmlns:a16="http://schemas.microsoft.com/office/drawing/2014/main" id="{8FB48686-7B1A-4220-B95B-6D703A805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189F69-BCB7-4C1F-B079-B8C9F2E35C66}"/>
              </a:ext>
            </a:extLst>
          </p:cNvPr>
          <p:cNvSpPr>
            <a:spLocks noGrp="1"/>
          </p:cNvSpPr>
          <p:nvPr>
            <p:ph type="sldNum" sz="quarter" idx="12"/>
          </p:nvPr>
        </p:nvSpPr>
        <p:spPr/>
        <p:txBody>
          <a:bodyPr/>
          <a:lstStyle/>
          <a:p>
            <a:fld id="{9D012489-388F-435E-86B4-A30668973D6A}" type="slidenum">
              <a:rPr lang="en-US" smtClean="0"/>
              <a:t>‹#›</a:t>
            </a:fld>
            <a:endParaRPr lang="en-US"/>
          </a:p>
        </p:txBody>
      </p:sp>
    </p:spTree>
    <p:extLst>
      <p:ext uri="{BB962C8B-B14F-4D97-AF65-F5344CB8AC3E}">
        <p14:creationId xmlns:p14="http://schemas.microsoft.com/office/powerpoint/2010/main" val="78027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44F69F-F0B8-42ED-8069-DEF588B2D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D234F54-4DDF-4627-B393-A8BD10900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7C1769D-CDD3-45BB-9B6B-E4B57FBC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FBED-C722-43FD-A09D-F378498C6FE0}" type="datetimeFigureOut">
              <a:rPr lang="en-US" smtClean="0"/>
              <a:t>20-Sep-21</a:t>
            </a:fld>
            <a:endParaRPr lang="en-US"/>
          </a:p>
        </p:txBody>
      </p:sp>
      <p:sp>
        <p:nvSpPr>
          <p:cNvPr id="5" name="Footer Placeholder 4">
            <a:extLst>
              <a:ext uri="{FF2B5EF4-FFF2-40B4-BE49-F238E27FC236}">
                <a16:creationId xmlns="" xmlns:a16="http://schemas.microsoft.com/office/drawing/2014/main" id="{87AF52DC-609C-4283-A614-CAA9BC388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BCECA2F-CDE0-4990-B71B-A8BE01314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12489-388F-435E-86B4-A30668973D6A}" type="slidenum">
              <a:rPr lang="en-US" smtClean="0"/>
              <a:t>‹#›</a:t>
            </a:fld>
            <a:endParaRPr lang="en-US"/>
          </a:p>
        </p:txBody>
      </p:sp>
    </p:spTree>
    <p:extLst>
      <p:ext uri="{BB962C8B-B14F-4D97-AF65-F5344CB8AC3E}">
        <p14:creationId xmlns:p14="http://schemas.microsoft.com/office/powerpoint/2010/main" val="150960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E2384209-CB15-4CDF-9D31-C44FD9A3F2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2633B3B5-CC90-43F0-8714-D31D1F3F02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 xmlns:a16="http://schemas.microsoft.com/office/drawing/2014/main" id="{8BDB92E7-9DCB-4A57-9233-670DE718CDC1}"/>
              </a:ext>
            </a:extLst>
          </p:cNvPr>
          <p:cNvPicPr>
            <a:picLocks noChangeAspect="1"/>
          </p:cNvPicPr>
          <p:nvPr/>
        </p:nvPicPr>
        <p:blipFill rotWithShape="1">
          <a:blip r:embed="rId2"/>
          <a:srcRect t="3637" b="2670"/>
          <a:stretch/>
        </p:blipFill>
        <p:spPr>
          <a:xfrm>
            <a:off x="457200" y="457200"/>
            <a:ext cx="11277600" cy="5943600"/>
          </a:xfrm>
          <a:prstGeom prst="rect">
            <a:avLst/>
          </a:prstGeom>
        </p:spPr>
      </p:pic>
    </p:spTree>
    <p:extLst>
      <p:ext uri="{BB962C8B-B14F-4D97-AF65-F5344CB8AC3E}">
        <p14:creationId xmlns:p14="http://schemas.microsoft.com/office/powerpoint/2010/main" val="402977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F142DE9-6034-4C5B-95AD-4631A6E2778D}"/>
              </a:ext>
            </a:extLst>
          </p:cNvPr>
          <p:cNvSpPr/>
          <p:nvPr/>
        </p:nvSpPr>
        <p:spPr>
          <a:xfrm>
            <a:off x="0" y="0"/>
            <a:ext cx="12192000" cy="685800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8BD2AA97-8A56-42B6-B933-E00431FD4D2C}"/>
              </a:ext>
            </a:extLst>
          </p:cNvPr>
          <p:cNvSpPr txBox="1"/>
          <p:nvPr/>
        </p:nvSpPr>
        <p:spPr>
          <a:xfrm>
            <a:off x="1420483" y="2767280"/>
            <a:ext cx="5046453" cy="1323439"/>
          </a:xfrm>
          <a:prstGeom prst="rect">
            <a:avLst/>
          </a:prstGeom>
          <a:noFill/>
        </p:spPr>
        <p:txBody>
          <a:bodyPr wrap="square" rtlCol="0">
            <a:spAutoFit/>
          </a:bodyPr>
          <a:lstStyle/>
          <a:p>
            <a:r>
              <a:rPr lang="en-US" sz="4000" dirty="0">
                <a:solidFill>
                  <a:srgbClr val="303030"/>
                </a:solidFill>
                <a:latin typeface="Jenriv Titling Bold" panose="00000500000000000000" pitchFamily="50" charset="0"/>
              </a:rPr>
              <a:t>Summary </a:t>
            </a:r>
          </a:p>
          <a:p>
            <a:r>
              <a:rPr lang="en-US" sz="4000" dirty="0">
                <a:solidFill>
                  <a:srgbClr val="303030"/>
                </a:solidFill>
                <a:latin typeface="Jenriv Titling Bold" panose="00000500000000000000" pitchFamily="50" charset="0"/>
              </a:rPr>
              <a:t>of Findings</a:t>
            </a:r>
          </a:p>
        </p:txBody>
      </p:sp>
      <p:pic>
        <p:nvPicPr>
          <p:cNvPr id="4098" name="Picture 2" descr="Auditoría o investigación fiscal o lista... | Premium Vector #Freepik  #vector #icono #papel #dibujos-animados … | Powerpoint presentation design,  Icon, Vector icons">
            <a:extLst>
              <a:ext uri="{FF2B5EF4-FFF2-40B4-BE49-F238E27FC236}">
                <a16:creationId xmlns="" xmlns:a16="http://schemas.microsoft.com/office/drawing/2014/main" id="{D1AA3D1A-BE43-4BAE-8FD8-5DEFDC8C7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637" y="103517"/>
            <a:ext cx="6650966" cy="665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77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F142DE9-6034-4C5B-95AD-4631A6E2778D}"/>
              </a:ext>
            </a:extLst>
          </p:cNvPr>
          <p:cNvSpPr/>
          <p:nvPr/>
        </p:nvSpPr>
        <p:spPr>
          <a:xfrm>
            <a:off x="0" y="0"/>
            <a:ext cx="12192000" cy="6858000"/>
          </a:xfrm>
          <a:prstGeom prst="rect">
            <a:avLst/>
          </a:prstGeom>
          <a:solidFill>
            <a:srgbClr val="EDD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Business difficulty or struggle with career obstacle, limitation and trap  or challenge to overcome to success concept, businessman tied up with red  tape trying to run away with full effort. 2310476 Vector">
            <a:extLst>
              <a:ext uri="{FF2B5EF4-FFF2-40B4-BE49-F238E27FC236}">
                <a16:creationId xmlns="" xmlns:a16="http://schemas.microsoft.com/office/drawing/2014/main" id="{343C781E-4F0C-4ADB-A7DC-CB3D4073B0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0"/>
          <a:stretch/>
        </p:blipFill>
        <p:spPr bwMode="auto">
          <a:xfrm flipH="1">
            <a:off x="4024223" y="472536"/>
            <a:ext cx="8167777" cy="59129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8BD2AA97-8A56-42B6-B933-E00431FD4D2C}"/>
              </a:ext>
            </a:extLst>
          </p:cNvPr>
          <p:cNvSpPr txBox="1"/>
          <p:nvPr/>
        </p:nvSpPr>
        <p:spPr>
          <a:xfrm>
            <a:off x="799381" y="2057140"/>
            <a:ext cx="5046453" cy="707886"/>
          </a:xfrm>
          <a:prstGeom prst="rect">
            <a:avLst/>
          </a:prstGeom>
          <a:noFill/>
        </p:spPr>
        <p:txBody>
          <a:bodyPr wrap="square" rtlCol="0">
            <a:spAutoFit/>
          </a:bodyPr>
          <a:lstStyle/>
          <a:p>
            <a:r>
              <a:rPr lang="en-US" sz="4000" dirty="0">
                <a:solidFill>
                  <a:srgbClr val="0367A5"/>
                </a:solidFill>
                <a:latin typeface="Jenriv Titling Bold" panose="00000500000000000000" pitchFamily="50" charset="0"/>
              </a:rPr>
              <a:t>Limitations</a:t>
            </a:r>
          </a:p>
        </p:txBody>
      </p:sp>
      <p:sp>
        <p:nvSpPr>
          <p:cNvPr id="7" name="TextBox 6">
            <a:extLst>
              <a:ext uri="{FF2B5EF4-FFF2-40B4-BE49-F238E27FC236}">
                <a16:creationId xmlns="" xmlns:a16="http://schemas.microsoft.com/office/drawing/2014/main" id="{36ED83B9-E54E-4190-9F9F-FA07A2B2C704}"/>
              </a:ext>
            </a:extLst>
          </p:cNvPr>
          <p:cNvSpPr txBox="1"/>
          <p:nvPr/>
        </p:nvSpPr>
        <p:spPr>
          <a:xfrm>
            <a:off x="799381" y="3023559"/>
            <a:ext cx="5046453" cy="1921423"/>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accent1">
                    <a:lumMod val="75000"/>
                  </a:schemeClr>
                </a:solidFill>
                <a:effectLst/>
                <a:latin typeface="Gontserrat" panose="00000500000000000000" pitchFamily="2" charset="0"/>
                <a:ea typeface="Calibri" panose="020F0502020204030204" pitchFamily="34" charset="0"/>
                <a:cs typeface="Times New Roman" panose="02020603050405020304" pitchFamily="18" charset="0"/>
              </a:rPr>
              <a:t>Only able to solve the basic mathematical operations as: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accent1">
                    <a:lumMod val="75000"/>
                  </a:schemeClr>
                </a:solidFill>
                <a:effectLst/>
                <a:latin typeface="Gontserrat" panose="00000500000000000000" pitchFamily="2" charset="0"/>
                <a:ea typeface="Calibri" panose="020F0502020204030204" pitchFamily="34" charset="0"/>
                <a:cs typeface="Times New Roman" panose="02020603050405020304" pitchFamily="18" charset="0"/>
              </a:rPr>
              <a:t>Our function can’t add any double or floating number.</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accent1">
                    <a:lumMod val="75000"/>
                  </a:schemeClr>
                </a:solidFill>
                <a:effectLst/>
                <a:latin typeface="Gontserrat" panose="00000500000000000000" pitchFamily="2" charset="0"/>
                <a:ea typeface="Calibri" panose="020F0502020204030204" pitchFamily="34" charset="0"/>
                <a:cs typeface="Times New Roman" panose="02020603050405020304" pitchFamily="18" charset="0"/>
              </a:rPr>
              <a:t>Our function can’t calculate negative value.</a:t>
            </a: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accent1">
                    <a:lumMod val="75000"/>
                  </a:schemeClr>
                </a:solidFill>
                <a:effectLst/>
                <a:latin typeface="Gontserrat" panose="00000500000000000000" pitchFamily="2" charset="0"/>
                <a:ea typeface="Calibri" panose="020F0502020204030204" pitchFamily="34" charset="0"/>
                <a:cs typeface="Times New Roman" panose="02020603050405020304" pitchFamily="18" charset="0"/>
              </a:rPr>
              <a:t>In division function complexity can’t be handle. </a:t>
            </a:r>
          </a:p>
        </p:txBody>
      </p:sp>
    </p:spTree>
    <p:extLst>
      <p:ext uri="{BB962C8B-B14F-4D97-AF65-F5344CB8AC3E}">
        <p14:creationId xmlns:p14="http://schemas.microsoft.com/office/powerpoint/2010/main" val="318416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F142DE9-6034-4C5B-95AD-4631A6E2778D}"/>
              </a:ext>
            </a:extLst>
          </p:cNvPr>
          <p:cNvSpPr/>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8BD2AA97-8A56-42B6-B933-E00431FD4D2C}"/>
              </a:ext>
            </a:extLst>
          </p:cNvPr>
          <p:cNvSpPr txBox="1"/>
          <p:nvPr/>
        </p:nvSpPr>
        <p:spPr>
          <a:xfrm>
            <a:off x="738262" y="3136612"/>
            <a:ext cx="5046453" cy="615553"/>
          </a:xfrm>
          <a:prstGeom prst="rect">
            <a:avLst/>
          </a:prstGeom>
          <a:noFill/>
        </p:spPr>
        <p:txBody>
          <a:bodyPr wrap="square" rtlCol="0">
            <a:spAutoFit/>
          </a:bodyPr>
          <a:lstStyle/>
          <a:p>
            <a:r>
              <a:rPr lang="en-US" sz="3400" b="1" dirty="0" smtClean="0">
                <a:solidFill>
                  <a:srgbClr val="112B46"/>
                </a:solidFill>
                <a:latin typeface="Jenriv Titling Bold" panose="00000500000000000000" pitchFamily="50" charset="0"/>
              </a:rPr>
              <a:t>Code Explanation</a:t>
            </a:r>
            <a:endParaRPr lang="en-US" sz="3400" b="1" dirty="0">
              <a:solidFill>
                <a:srgbClr val="112B46"/>
              </a:solidFill>
              <a:latin typeface="Jenriv Titling Bold" panose="00000500000000000000" pitchFamily="50" charset="0"/>
            </a:endParaRPr>
          </a:p>
        </p:txBody>
      </p:sp>
      <p:pic>
        <p:nvPicPr>
          <p:cNvPr id="3" name="Picture 2" descr="Graphical user interface&#10;&#10;Description automatically generated with medium confidence">
            <a:extLst>
              <a:ext uri="{FF2B5EF4-FFF2-40B4-BE49-F238E27FC236}">
                <a16:creationId xmlns="" xmlns:a16="http://schemas.microsoft.com/office/drawing/2014/main" id="{EBFE277B-DBEE-4A7E-9E17-F0C9C5782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487" y="491706"/>
            <a:ext cx="5874588" cy="5874588"/>
          </a:xfrm>
          <a:prstGeom prst="rect">
            <a:avLst/>
          </a:prstGeom>
        </p:spPr>
      </p:pic>
    </p:spTree>
    <p:extLst>
      <p:ext uri="{BB962C8B-B14F-4D97-AF65-F5344CB8AC3E}">
        <p14:creationId xmlns:p14="http://schemas.microsoft.com/office/powerpoint/2010/main" val="310325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B266E8-98C2-4300-B7CB-5C40F08E0AA4}"/>
              </a:ext>
            </a:extLst>
          </p:cNvPr>
          <p:cNvSpPr>
            <a:spLocks noGrp="1"/>
          </p:cNvSpPr>
          <p:nvPr>
            <p:ph type="title"/>
          </p:nvPr>
        </p:nvSpPr>
        <p:spPr>
          <a:xfrm>
            <a:off x="0" y="0"/>
            <a:ext cx="12192000" cy="6857999"/>
          </a:xfrm>
          <a:prstGeom prst="rect">
            <a:avLst/>
          </a:prstGeom>
          <a:solidFill>
            <a:srgbClr val="E9EFFD"/>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4000" dirty="0" smtClean="0">
                <a:solidFill>
                  <a:srgbClr val="112B46"/>
                </a:solidFill>
                <a:latin typeface="Jenriv Titling Bold" panose="00000500000000000000" pitchFamily="50" charset="0"/>
              </a:rPr>
              <a:t>   Future </a:t>
            </a:r>
            <a:r>
              <a:rPr lang="en-US" sz="4000" dirty="0">
                <a:solidFill>
                  <a:srgbClr val="112B46"/>
                </a:solidFill>
                <a:latin typeface="Jenriv Titling Bold" panose="00000500000000000000" pitchFamily="50" charset="0"/>
              </a:rPr>
              <a:t>work</a:t>
            </a:r>
            <a:br>
              <a:rPr lang="en-US" sz="4000" dirty="0">
                <a:solidFill>
                  <a:srgbClr val="112B46"/>
                </a:solidFill>
                <a:latin typeface="Jenriv Titling Bold" panose="00000500000000000000" pitchFamily="50" charset="0"/>
              </a:rPr>
            </a:br>
            <a:endParaRPr lang="en-US" sz="4000" dirty="0"/>
          </a:p>
        </p:txBody>
      </p:sp>
      <p:pic>
        <p:nvPicPr>
          <p:cNvPr id="5" name="Picture 4" descr="A picture containing graphical user interface&#10;&#10;Description automatically generated">
            <a:extLst>
              <a:ext uri="{FF2B5EF4-FFF2-40B4-BE49-F238E27FC236}">
                <a16:creationId xmlns="" xmlns:a16="http://schemas.microsoft.com/office/drawing/2014/main" id="{8A9B7C4C-807C-4F1E-AAE8-4C6BE9BF97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9428" y="1154348"/>
            <a:ext cx="6458891" cy="4305927"/>
          </a:xfrm>
          <a:prstGeom prst="rect">
            <a:avLst/>
          </a:prstGeom>
        </p:spPr>
      </p:pic>
      <p:sp>
        <p:nvSpPr>
          <p:cNvPr id="7" name="Rectangle 6"/>
          <p:cNvSpPr/>
          <p:nvPr/>
        </p:nvSpPr>
        <p:spPr>
          <a:xfrm>
            <a:off x="1083012" y="3713608"/>
            <a:ext cx="6096000" cy="1574149"/>
          </a:xfrm>
          <a:prstGeom prst="rect">
            <a:avLst/>
          </a:prstGeom>
        </p:spPr>
        <p:txBody>
          <a:bodyPr>
            <a:spAutoFit/>
          </a:bodyPr>
          <a:lstStyle/>
          <a:p>
            <a:pPr marL="342900" marR="0" lvl="0" indent="-342900">
              <a:lnSpc>
                <a:spcPct val="107000"/>
              </a:lnSpc>
              <a:spcBef>
                <a:spcPts val="0"/>
              </a:spcBef>
              <a:spcAft>
                <a:spcPts val="0"/>
              </a:spcAft>
              <a:buFont typeface="Symbol" panose="05050102010706020507" pitchFamily="18" charset="2"/>
              <a:buChar char=""/>
            </a:pPr>
            <a:r>
              <a:rPr lang="en-US" dirty="0">
                <a:latin typeface="Gontserrat" panose="00000500000000000000" pitchFamily="2" charset="0"/>
                <a:ea typeface="Calibri" panose="020F0502020204030204" pitchFamily="34" charset="0"/>
                <a:cs typeface="Times New Roman" panose="02020603050405020304" pitchFamily="18" charset="0"/>
              </a:rPr>
              <a:t>Equation</a:t>
            </a:r>
          </a:p>
          <a:p>
            <a:pPr marL="342900" marR="0" lvl="0" indent="-342900">
              <a:lnSpc>
                <a:spcPct val="107000"/>
              </a:lnSpc>
              <a:spcBef>
                <a:spcPts val="0"/>
              </a:spcBef>
              <a:spcAft>
                <a:spcPts val="0"/>
              </a:spcAft>
              <a:buFont typeface="Symbol" panose="05050102010706020507" pitchFamily="18" charset="2"/>
              <a:buChar char=""/>
            </a:pPr>
            <a:r>
              <a:rPr lang="en-US" dirty="0">
                <a:latin typeface="Gontserrat" panose="00000500000000000000" pitchFamily="2" charset="0"/>
                <a:ea typeface="Calibri" panose="020F0502020204030204" pitchFamily="34" charset="0"/>
                <a:cs typeface="Times New Roman" panose="02020603050405020304" pitchFamily="18" charset="0"/>
              </a:rPr>
              <a:t>Square</a:t>
            </a:r>
          </a:p>
          <a:p>
            <a:pPr marL="342900" marR="0" lvl="0" indent="-342900">
              <a:lnSpc>
                <a:spcPct val="107000"/>
              </a:lnSpc>
              <a:spcBef>
                <a:spcPts val="0"/>
              </a:spcBef>
              <a:spcAft>
                <a:spcPts val="0"/>
              </a:spcAft>
              <a:buFont typeface="Symbol" panose="05050102010706020507" pitchFamily="18" charset="2"/>
              <a:buChar char=""/>
            </a:pPr>
            <a:r>
              <a:rPr lang="en-US" dirty="0">
                <a:latin typeface="Gontserrat" panose="00000500000000000000" pitchFamily="2" charset="0"/>
                <a:ea typeface="Calibri" panose="020F0502020204030204" pitchFamily="34" charset="0"/>
                <a:cs typeface="Times New Roman" panose="02020603050405020304" pitchFamily="18" charset="0"/>
              </a:rPr>
              <a:t>Check Palindrome</a:t>
            </a:r>
          </a:p>
          <a:p>
            <a:pPr marL="342900" marR="0" lvl="0" indent="-342900">
              <a:lnSpc>
                <a:spcPct val="107000"/>
              </a:lnSpc>
              <a:spcBef>
                <a:spcPts val="0"/>
              </a:spcBef>
              <a:spcAft>
                <a:spcPts val="0"/>
              </a:spcAft>
              <a:buFont typeface="Symbol" panose="05050102010706020507" pitchFamily="18" charset="2"/>
              <a:buChar char=""/>
            </a:pPr>
            <a:r>
              <a:rPr lang="en-US" dirty="0">
                <a:latin typeface="Gontserrat" panose="00000500000000000000" pitchFamily="2" charset="0"/>
                <a:ea typeface="Calibri" panose="020F0502020204030204" pitchFamily="34" charset="0"/>
                <a:cs typeface="Times New Roman" panose="02020603050405020304" pitchFamily="18" charset="0"/>
              </a:rPr>
              <a:t>Check Parity</a:t>
            </a:r>
          </a:p>
          <a:p>
            <a:pPr marL="342900" marR="0" lvl="0" indent="-342900">
              <a:lnSpc>
                <a:spcPct val="107000"/>
              </a:lnSpc>
              <a:spcBef>
                <a:spcPts val="0"/>
              </a:spcBef>
              <a:spcAft>
                <a:spcPts val="800"/>
              </a:spcAft>
              <a:buFont typeface="Symbol" panose="05050102010706020507" pitchFamily="18" charset="2"/>
              <a:buChar char=""/>
            </a:pPr>
            <a:r>
              <a:rPr lang="en-US" dirty="0">
                <a:latin typeface="Gontserrat" panose="00000500000000000000" pitchFamily="2" charset="0"/>
                <a:ea typeface="Calibri" panose="020F0502020204030204" pitchFamily="34" charset="0"/>
                <a:cs typeface="Times New Roman" panose="02020603050405020304" pitchFamily="18" charset="0"/>
              </a:rPr>
              <a:t>Check even/odd</a:t>
            </a:r>
            <a:endParaRPr lang="en-US" dirty="0">
              <a:latin typeface="G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82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107971B-7C83-4D15-A18B-153AA8BC2CA4}"/>
              </a:ext>
            </a:extLst>
          </p:cNvPr>
          <p:cNvSpPr/>
          <p:nvPr/>
        </p:nvSpPr>
        <p:spPr>
          <a:xfrm>
            <a:off x="0" y="0"/>
            <a:ext cx="12192000" cy="6858000"/>
          </a:xfrm>
          <a:prstGeom prst="rect">
            <a:avLst/>
          </a:prstGeom>
          <a:solidFill>
            <a:srgbClr val="F4B1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 xmlns:a16="http://schemas.microsoft.com/office/drawing/2014/main" id="{F5321476-795E-4296-B99B-1EA53C78686F}"/>
              </a:ext>
            </a:extLst>
          </p:cNvPr>
          <p:cNvSpPr>
            <a:spLocks noGrp="1"/>
          </p:cNvSpPr>
          <p:nvPr>
            <p:ph type="title"/>
          </p:nvPr>
        </p:nvSpPr>
        <p:spPr/>
        <p:txBody>
          <a:bodyPr/>
          <a:lstStyle/>
          <a:p>
            <a:endParaRPr lang="en-US"/>
          </a:p>
        </p:txBody>
      </p:sp>
      <p:pic>
        <p:nvPicPr>
          <p:cNvPr id="3" name="Picture 2">
            <a:extLst>
              <a:ext uri="{FF2B5EF4-FFF2-40B4-BE49-F238E27FC236}">
                <a16:creationId xmlns="" xmlns:a16="http://schemas.microsoft.com/office/drawing/2014/main" id="{43617D8D-3A78-4901-BB99-B7DC8B47EF13}"/>
              </a:ext>
            </a:extLst>
          </p:cNvPr>
          <p:cNvPicPr/>
          <p:nvPr/>
        </p:nvPicPr>
        <p:blipFill rotWithShape="1">
          <a:blip r:embed="rId2"/>
          <a:srcRect b="25460"/>
          <a:stretch/>
        </p:blipFill>
        <p:spPr>
          <a:xfrm>
            <a:off x="0" y="0"/>
            <a:ext cx="12192000" cy="5111931"/>
          </a:xfrm>
          <a:prstGeom prst="rect">
            <a:avLst/>
          </a:prstGeom>
        </p:spPr>
      </p:pic>
      <p:sp>
        <p:nvSpPr>
          <p:cNvPr id="5" name="TextBox 4">
            <a:extLst>
              <a:ext uri="{FF2B5EF4-FFF2-40B4-BE49-F238E27FC236}">
                <a16:creationId xmlns="" xmlns:a16="http://schemas.microsoft.com/office/drawing/2014/main" id="{E3FC066C-3BD8-462B-B23D-212684E222A4}"/>
              </a:ext>
            </a:extLst>
          </p:cNvPr>
          <p:cNvSpPr txBox="1"/>
          <p:nvPr/>
        </p:nvSpPr>
        <p:spPr>
          <a:xfrm>
            <a:off x="2368731" y="5216434"/>
            <a:ext cx="7654835" cy="1015663"/>
          </a:xfrm>
          <a:prstGeom prst="rect">
            <a:avLst/>
          </a:prstGeom>
          <a:noFill/>
        </p:spPr>
        <p:txBody>
          <a:bodyPr wrap="square" rtlCol="0">
            <a:spAutoFit/>
          </a:bodyPr>
          <a:lstStyle/>
          <a:p>
            <a:pPr algn="ctr"/>
            <a:r>
              <a:rPr lang="en-US" sz="6000" dirty="0" smtClean="0">
                <a:solidFill>
                  <a:srgbClr val="395964"/>
                </a:solidFill>
                <a:latin typeface="Jenriv Titling Bold" panose="00000500000000000000" pitchFamily="50" charset="0"/>
                <a:cs typeface="A_Nefel_Sereke" panose="02010000000000000000" pitchFamily="2" charset="-78"/>
              </a:rPr>
              <a:t>Thank You</a:t>
            </a:r>
            <a:endParaRPr lang="en-US" sz="6000" dirty="0">
              <a:solidFill>
                <a:srgbClr val="395964"/>
              </a:solidFill>
              <a:latin typeface="Jenriv Titling Bold" panose="00000500000000000000" pitchFamily="50" charset="0"/>
              <a:cs typeface="A_Nefel_Sereke" panose="02010000000000000000" pitchFamily="2" charset="-78"/>
            </a:endParaRPr>
          </a:p>
        </p:txBody>
      </p:sp>
    </p:spTree>
    <p:extLst>
      <p:ext uri="{BB962C8B-B14F-4D97-AF65-F5344CB8AC3E}">
        <p14:creationId xmlns:p14="http://schemas.microsoft.com/office/powerpoint/2010/main" val="30522788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FC445A1-5AD5-4EF1-BCDC-FF7935150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300" y="1386840"/>
            <a:ext cx="7787400" cy="4380412"/>
          </a:xfrm>
          <a:prstGeom prst="rect">
            <a:avLst/>
          </a:prstGeom>
        </p:spPr>
      </p:pic>
      <p:sp>
        <p:nvSpPr>
          <p:cNvPr id="6" name="TextBox 5">
            <a:extLst>
              <a:ext uri="{FF2B5EF4-FFF2-40B4-BE49-F238E27FC236}">
                <a16:creationId xmlns="" xmlns:a16="http://schemas.microsoft.com/office/drawing/2014/main" id="{72A0F093-EED3-4D1C-A64D-FC3F9C8D437C}"/>
              </a:ext>
            </a:extLst>
          </p:cNvPr>
          <p:cNvSpPr txBox="1"/>
          <p:nvPr/>
        </p:nvSpPr>
        <p:spPr>
          <a:xfrm>
            <a:off x="1811547" y="5474864"/>
            <a:ext cx="9523562" cy="584775"/>
          </a:xfrm>
          <a:prstGeom prst="rect">
            <a:avLst/>
          </a:prstGeom>
          <a:noFill/>
        </p:spPr>
        <p:txBody>
          <a:bodyPr wrap="square" rtlCol="0">
            <a:spAutoFit/>
          </a:bodyPr>
          <a:lstStyle/>
          <a:p>
            <a:r>
              <a:rPr lang="en-US" sz="1600" b="1" dirty="0">
                <a:solidFill>
                  <a:srgbClr val="F37918"/>
                </a:solidFill>
                <a:latin typeface="Lucida Bright" panose="02040602050505020304" pitchFamily="18" charset="0"/>
              </a:rPr>
              <a:t> Plabon Banik	                  Md. </a:t>
            </a:r>
            <a:r>
              <a:rPr lang="en-US" sz="1600" b="1" dirty="0" err="1">
                <a:solidFill>
                  <a:srgbClr val="F37918"/>
                </a:solidFill>
                <a:latin typeface="Lucida Bright" panose="02040602050505020304" pitchFamily="18" charset="0"/>
              </a:rPr>
              <a:t>Sabik</a:t>
            </a:r>
            <a:r>
              <a:rPr lang="en-US" sz="1600" b="1" dirty="0">
                <a:solidFill>
                  <a:srgbClr val="F37918"/>
                </a:solidFill>
                <a:latin typeface="Lucida Bright" panose="02040602050505020304" pitchFamily="18" charset="0"/>
              </a:rPr>
              <a:t> </a:t>
            </a:r>
            <a:r>
              <a:rPr lang="en-US" sz="1600" b="1" dirty="0" err="1">
                <a:solidFill>
                  <a:srgbClr val="F37918"/>
                </a:solidFill>
                <a:latin typeface="Lucida Bright" panose="02040602050505020304" pitchFamily="18" charset="0"/>
              </a:rPr>
              <a:t>Alam</a:t>
            </a:r>
            <a:r>
              <a:rPr lang="en-US" sz="1600" b="1" dirty="0">
                <a:solidFill>
                  <a:srgbClr val="F37918"/>
                </a:solidFill>
                <a:latin typeface="Lucida Bright" panose="02040602050505020304" pitchFamily="18" charset="0"/>
              </a:rPr>
              <a:t> Rahat                        Abid Hasan </a:t>
            </a:r>
            <a:r>
              <a:rPr lang="en-US" sz="1600" b="1" dirty="0" err="1">
                <a:solidFill>
                  <a:srgbClr val="F37918"/>
                </a:solidFill>
                <a:latin typeface="Lucida Bright" panose="02040602050505020304" pitchFamily="18" charset="0"/>
              </a:rPr>
              <a:t>Rafe</a:t>
            </a:r>
            <a:r>
              <a:rPr lang="en-US" sz="1600" b="1" dirty="0">
                <a:solidFill>
                  <a:srgbClr val="F37918"/>
                </a:solidFill>
                <a:latin typeface="Lucida Bright" panose="02040602050505020304" pitchFamily="18" charset="0"/>
              </a:rPr>
              <a:t>	</a:t>
            </a:r>
          </a:p>
          <a:p>
            <a:r>
              <a:rPr lang="en-US" sz="1600" dirty="0">
                <a:solidFill>
                  <a:srgbClr val="F37918"/>
                </a:solidFill>
                <a:latin typeface="Lucida Bright" panose="02040602050505020304" pitchFamily="18" charset="0"/>
              </a:rPr>
              <a:t>2019-1-60-167	                       2019-1-60-256                                   2018-3-60-108</a:t>
            </a:r>
            <a:endParaRPr lang="en-US" sz="1600" dirty="0"/>
          </a:p>
        </p:txBody>
      </p:sp>
      <p:sp>
        <p:nvSpPr>
          <p:cNvPr id="7" name="TextBox 6">
            <a:extLst>
              <a:ext uri="{FF2B5EF4-FFF2-40B4-BE49-F238E27FC236}">
                <a16:creationId xmlns="" xmlns:a16="http://schemas.microsoft.com/office/drawing/2014/main" id="{35B0A374-CEB6-4AD9-B7C3-993B770FA27B}"/>
              </a:ext>
            </a:extLst>
          </p:cNvPr>
          <p:cNvSpPr txBox="1"/>
          <p:nvPr/>
        </p:nvSpPr>
        <p:spPr>
          <a:xfrm>
            <a:off x="3821978" y="869462"/>
            <a:ext cx="4548040" cy="769441"/>
          </a:xfrm>
          <a:prstGeom prst="rect">
            <a:avLst/>
          </a:prstGeom>
          <a:noFill/>
        </p:spPr>
        <p:txBody>
          <a:bodyPr wrap="none" rtlCol="0">
            <a:spAutoFit/>
          </a:bodyPr>
          <a:lstStyle/>
          <a:p>
            <a:r>
              <a:rPr lang="en-US" sz="4400" b="1" dirty="0">
                <a:solidFill>
                  <a:srgbClr val="F1730C"/>
                </a:solidFill>
                <a:latin typeface="Lucida Bright" panose="02040602050505020304" pitchFamily="18" charset="0"/>
              </a:rPr>
              <a:t>Team Members</a:t>
            </a:r>
          </a:p>
        </p:txBody>
      </p:sp>
    </p:spTree>
    <p:extLst>
      <p:ext uri="{BB962C8B-B14F-4D97-AF65-F5344CB8AC3E}">
        <p14:creationId xmlns:p14="http://schemas.microsoft.com/office/powerpoint/2010/main" val="30136633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C46F606-7DC7-4155-B39C-AD946CDC7DCA}"/>
              </a:ext>
            </a:extLst>
          </p:cNvPr>
          <p:cNvSpPr/>
          <p:nvPr/>
        </p:nvSpPr>
        <p:spPr>
          <a:xfrm>
            <a:off x="0" y="0"/>
            <a:ext cx="12192000" cy="6858000"/>
          </a:xfrm>
          <a:prstGeom prst="rect">
            <a:avLst/>
          </a:prstGeom>
          <a:solidFill>
            <a:srgbClr val="FF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descr="Icon&#10;&#10;Description automatically generated">
            <a:extLst>
              <a:ext uri="{FF2B5EF4-FFF2-40B4-BE49-F238E27FC236}">
                <a16:creationId xmlns="" xmlns:a16="http://schemas.microsoft.com/office/drawing/2014/main" id="{B2181585-4B70-4120-9FA6-8DFA3FED7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2691" y="0"/>
            <a:ext cx="6858000" cy="6858000"/>
          </a:xfrm>
          <a:prstGeom prst="rect">
            <a:avLst/>
          </a:prstGeom>
        </p:spPr>
      </p:pic>
      <p:sp>
        <p:nvSpPr>
          <p:cNvPr id="5" name="TextBox 4">
            <a:extLst>
              <a:ext uri="{FF2B5EF4-FFF2-40B4-BE49-F238E27FC236}">
                <a16:creationId xmlns="" xmlns:a16="http://schemas.microsoft.com/office/drawing/2014/main" id="{54134B87-D9B9-4237-8644-17CE37621A9C}"/>
              </a:ext>
            </a:extLst>
          </p:cNvPr>
          <p:cNvSpPr txBox="1"/>
          <p:nvPr/>
        </p:nvSpPr>
        <p:spPr>
          <a:xfrm>
            <a:off x="1061049" y="2705725"/>
            <a:ext cx="5149970" cy="1446550"/>
          </a:xfrm>
          <a:prstGeom prst="rect">
            <a:avLst/>
          </a:prstGeom>
          <a:noFill/>
        </p:spPr>
        <p:txBody>
          <a:bodyPr wrap="square" rtlCol="0">
            <a:spAutoFit/>
          </a:bodyPr>
          <a:lstStyle/>
          <a:p>
            <a:r>
              <a:rPr lang="en-US" sz="4400" dirty="0">
                <a:solidFill>
                  <a:schemeClr val="bg1"/>
                </a:solidFill>
                <a:latin typeface="Jenriv Titling Bold" panose="00000500000000000000" pitchFamily="50" charset="0"/>
              </a:rPr>
              <a:t>What </a:t>
            </a:r>
            <a:r>
              <a:rPr lang="en-US" sz="4400" dirty="0" smtClean="0">
                <a:solidFill>
                  <a:schemeClr val="bg1"/>
                </a:solidFill>
                <a:latin typeface="Jenriv Titling Bold" panose="00000500000000000000" pitchFamily="50" charset="0"/>
              </a:rPr>
              <a:t>is </a:t>
            </a:r>
            <a:endParaRPr lang="en-US" sz="4400" dirty="0">
              <a:solidFill>
                <a:schemeClr val="bg1"/>
              </a:solidFill>
              <a:latin typeface="Jenriv Titling Bold" panose="00000500000000000000" pitchFamily="50" charset="0"/>
            </a:endParaRPr>
          </a:p>
          <a:p>
            <a:r>
              <a:rPr lang="en-US" sz="4400" dirty="0">
                <a:solidFill>
                  <a:schemeClr val="bg1"/>
                </a:solidFill>
                <a:latin typeface="Jenriv Titling Bold" panose="00000500000000000000" pitchFamily="50" charset="0"/>
              </a:rPr>
              <a:t>Turing Machine</a:t>
            </a:r>
          </a:p>
        </p:txBody>
      </p:sp>
    </p:spTree>
    <p:extLst>
      <p:ext uri="{BB962C8B-B14F-4D97-AF65-F5344CB8AC3E}">
        <p14:creationId xmlns:p14="http://schemas.microsoft.com/office/powerpoint/2010/main" val="1897819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C46F606-7DC7-4155-B39C-AD946CDC7DCA}"/>
              </a:ext>
            </a:extLst>
          </p:cNvPr>
          <p:cNvSpPr/>
          <p:nvPr/>
        </p:nvSpPr>
        <p:spPr>
          <a:xfrm>
            <a:off x="0" y="17252"/>
            <a:ext cx="12192000" cy="6858000"/>
          </a:xfrm>
          <a:prstGeom prst="rect">
            <a:avLst/>
          </a:prstGeom>
          <a:solidFill>
            <a:srgbClr val="1D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istory colorful linear illustration. ... | Stock vector | Colourbox">
            <a:extLst>
              <a:ext uri="{FF2B5EF4-FFF2-40B4-BE49-F238E27FC236}">
                <a16:creationId xmlns="" xmlns:a16="http://schemas.microsoft.com/office/drawing/2014/main" id="{B1207036-4BDD-42A3-9F0B-06834254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7803" y="743803"/>
            <a:ext cx="5370394" cy="5370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4134B87-D9B9-4237-8644-17CE37621A9C}"/>
              </a:ext>
            </a:extLst>
          </p:cNvPr>
          <p:cNvSpPr txBox="1"/>
          <p:nvPr/>
        </p:nvSpPr>
        <p:spPr>
          <a:xfrm>
            <a:off x="879894" y="2173857"/>
            <a:ext cx="4183811" cy="707886"/>
          </a:xfrm>
          <a:prstGeom prst="rect">
            <a:avLst/>
          </a:prstGeom>
          <a:noFill/>
        </p:spPr>
        <p:txBody>
          <a:bodyPr wrap="square" rtlCol="0">
            <a:spAutoFit/>
          </a:bodyPr>
          <a:lstStyle/>
          <a:p>
            <a:r>
              <a:rPr lang="en-US" sz="4000" dirty="0">
                <a:solidFill>
                  <a:srgbClr val="FEDB5F"/>
                </a:solidFill>
                <a:latin typeface="Jenriv Titling Bold" panose="00000500000000000000" pitchFamily="50" charset="0"/>
              </a:rPr>
              <a:t>History</a:t>
            </a:r>
          </a:p>
        </p:txBody>
      </p:sp>
      <p:sp>
        <p:nvSpPr>
          <p:cNvPr id="9" name="TextBox 8">
            <a:extLst>
              <a:ext uri="{FF2B5EF4-FFF2-40B4-BE49-F238E27FC236}">
                <a16:creationId xmlns="" xmlns:a16="http://schemas.microsoft.com/office/drawing/2014/main" id="{F9756CF3-A85A-4147-999F-777641809117}"/>
              </a:ext>
            </a:extLst>
          </p:cNvPr>
          <p:cNvSpPr txBox="1"/>
          <p:nvPr/>
        </p:nvSpPr>
        <p:spPr>
          <a:xfrm>
            <a:off x="879893" y="3027872"/>
            <a:ext cx="4606507" cy="1579920"/>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q"/>
            </a:pPr>
            <a:r>
              <a:rPr lang="en-US" sz="1600" b="0" i="0" u="none" strike="noStrike" dirty="0" smtClean="0">
                <a:solidFill>
                  <a:srgbClr val="FEDB5F"/>
                </a:solidFill>
                <a:effectLst/>
                <a:latin typeface="Gontserrat" panose="00000500000000000000" pitchFamily="2" charset="0"/>
              </a:rPr>
              <a:t>TM </a:t>
            </a:r>
            <a:r>
              <a:rPr lang="en-US" sz="1600" b="0" i="0" u="none" strike="noStrike" dirty="0">
                <a:solidFill>
                  <a:srgbClr val="FEDB5F"/>
                </a:solidFill>
                <a:effectLst/>
                <a:latin typeface="Gontserrat" panose="00000500000000000000" pitchFamily="2" charset="0"/>
              </a:rPr>
              <a:t>invented in 1936</a:t>
            </a:r>
          </a:p>
          <a:p>
            <a:pPr marL="285750" indent="-285750" rtl="0">
              <a:spcBef>
                <a:spcPts val="1000"/>
              </a:spcBef>
              <a:spcAft>
                <a:spcPts val="0"/>
              </a:spcAft>
              <a:buFont typeface="Wingdings" panose="05000000000000000000" pitchFamily="2" charset="2"/>
              <a:buChar char="q"/>
            </a:pPr>
            <a:r>
              <a:rPr lang="en-US" sz="1600" dirty="0" smtClean="0">
                <a:solidFill>
                  <a:srgbClr val="FEDB5F"/>
                </a:solidFill>
                <a:latin typeface="Gontserrat" panose="00000500000000000000" pitchFamily="2" charset="0"/>
                <a:ea typeface="Calibri" panose="020F0502020204030204" pitchFamily="34" charset="0"/>
              </a:rPr>
              <a:t>I</a:t>
            </a:r>
            <a:r>
              <a:rPr lang="en-US" sz="1600" dirty="0" smtClean="0">
                <a:solidFill>
                  <a:srgbClr val="FEDB5F"/>
                </a:solidFill>
                <a:effectLst/>
                <a:latin typeface="Gontserrat" panose="00000500000000000000" pitchFamily="2" charset="0"/>
                <a:ea typeface="Calibri" panose="020F0502020204030204" pitchFamily="34" charset="0"/>
              </a:rPr>
              <a:t>nvented </a:t>
            </a:r>
            <a:r>
              <a:rPr lang="en-US" sz="1600" dirty="0">
                <a:solidFill>
                  <a:srgbClr val="FEDB5F"/>
                </a:solidFill>
                <a:effectLst/>
                <a:latin typeface="Gontserrat" panose="00000500000000000000" pitchFamily="2" charset="0"/>
                <a:ea typeface="Calibri" panose="020F0502020204030204" pitchFamily="34" charset="0"/>
              </a:rPr>
              <a:t>by the British </a:t>
            </a:r>
            <a:r>
              <a:rPr lang="en-US" sz="1600" dirty="0" smtClean="0">
                <a:solidFill>
                  <a:srgbClr val="FEDB5F"/>
                </a:solidFill>
                <a:effectLst/>
                <a:latin typeface="Gontserrat" panose="00000500000000000000" pitchFamily="2" charset="0"/>
                <a:ea typeface="Calibri" panose="020F0502020204030204" pitchFamily="34" charset="0"/>
              </a:rPr>
              <a:t>        mathematician </a:t>
            </a:r>
            <a:r>
              <a:rPr lang="en-US" sz="1600" dirty="0">
                <a:solidFill>
                  <a:srgbClr val="FEDB5F"/>
                </a:solidFill>
                <a:effectLst/>
                <a:latin typeface="Gontserrat" panose="00000500000000000000" pitchFamily="2" charset="0"/>
                <a:ea typeface="Calibri" panose="020F0502020204030204" pitchFamily="34" charset="0"/>
              </a:rPr>
              <a:t>Alan Turing</a:t>
            </a:r>
          </a:p>
          <a:p>
            <a:pPr marL="285750" indent="-285750" rtl="0">
              <a:spcBef>
                <a:spcPts val="1000"/>
              </a:spcBef>
              <a:spcAft>
                <a:spcPts val="0"/>
              </a:spcAft>
              <a:buFont typeface="Wingdings" panose="05000000000000000000" pitchFamily="2" charset="2"/>
              <a:buChar char="q"/>
            </a:pPr>
            <a:r>
              <a:rPr lang="en-US" sz="1600" dirty="0" smtClean="0">
                <a:solidFill>
                  <a:srgbClr val="FEDB5F"/>
                </a:solidFill>
                <a:latin typeface="Gontserrat" panose="00000500000000000000" pitchFamily="2" charset="0"/>
              </a:rPr>
              <a:t>O</a:t>
            </a:r>
            <a:r>
              <a:rPr lang="en-US" sz="1600" b="0" dirty="0" smtClean="0">
                <a:solidFill>
                  <a:srgbClr val="FEDB5F"/>
                </a:solidFill>
                <a:effectLst/>
                <a:latin typeface="Gontserrat" panose="00000500000000000000" pitchFamily="2" charset="0"/>
              </a:rPr>
              <a:t>riginally </a:t>
            </a:r>
            <a:r>
              <a:rPr lang="en-US" sz="1600" b="0" dirty="0">
                <a:solidFill>
                  <a:srgbClr val="FEDB5F"/>
                </a:solidFill>
                <a:effectLst/>
                <a:latin typeface="Gontserrat" panose="00000500000000000000" pitchFamily="2" charset="0"/>
              </a:rPr>
              <a:t>only built to define the word “algorithm”</a:t>
            </a:r>
          </a:p>
        </p:txBody>
      </p:sp>
    </p:spTree>
    <p:extLst>
      <p:ext uri="{BB962C8B-B14F-4D97-AF65-F5344CB8AC3E}">
        <p14:creationId xmlns:p14="http://schemas.microsoft.com/office/powerpoint/2010/main" val="2531960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F142DE9-6034-4C5B-95AD-4631A6E2778D}"/>
              </a:ext>
            </a:extLst>
          </p:cNvPr>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8BD2AA97-8A56-42B6-B933-E00431FD4D2C}"/>
              </a:ext>
            </a:extLst>
          </p:cNvPr>
          <p:cNvSpPr txBox="1"/>
          <p:nvPr/>
        </p:nvSpPr>
        <p:spPr>
          <a:xfrm>
            <a:off x="879893" y="2131809"/>
            <a:ext cx="5046453" cy="1077218"/>
          </a:xfrm>
          <a:prstGeom prst="rect">
            <a:avLst/>
          </a:prstGeom>
          <a:noFill/>
        </p:spPr>
        <p:txBody>
          <a:bodyPr wrap="square" rtlCol="0">
            <a:spAutoFit/>
          </a:bodyPr>
          <a:lstStyle/>
          <a:p>
            <a:r>
              <a:rPr lang="en-US" sz="3200" dirty="0">
                <a:solidFill>
                  <a:schemeClr val="accent1">
                    <a:lumMod val="75000"/>
                  </a:schemeClr>
                </a:solidFill>
                <a:latin typeface="Jenriv Titling Bold" panose="00000500000000000000" pitchFamily="50" charset="0"/>
              </a:rPr>
              <a:t>Problem Statements </a:t>
            </a:r>
          </a:p>
          <a:p>
            <a:r>
              <a:rPr lang="en-US" sz="3200" dirty="0">
                <a:solidFill>
                  <a:schemeClr val="accent1">
                    <a:lumMod val="75000"/>
                  </a:schemeClr>
                </a:solidFill>
                <a:latin typeface="Jenriv Titling Bold" panose="00000500000000000000" pitchFamily="50" charset="0"/>
              </a:rPr>
              <a:t>&amp; Objects</a:t>
            </a:r>
          </a:p>
        </p:txBody>
      </p:sp>
      <p:sp>
        <p:nvSpPr>
          <p:cNvPr id="7" name="TextBox 6">
            <a:extLst>
              <a:ext uri="{FF2B5EF4-FFF2-40B4-BE49-F238E27FC236}">
                <a16:creationId xmlns="" xmlns:a16="http://schemas.microsoft.com/office/drawing/2014/main" id="{48AB98DE-D980-4173-8E2D-BBBDFBA37BD8}"/>
              </a:ext>
            </a:extLst>
          </p:cNvPr>
          <p:cNvSpPr txBox="1"/>
          <p:nvPr/>
        </p:nvSpPr>
        <p:spPr>
          <a:xfrm>
            <a:off x="879893" y="3338423"/>
            <a:ext cx="4606507" cy="1323439"/>
          </a:xfrm>
          <a:prstGeom prst="rect">
            <a:avLst/>
          </a:prstGeom>
          <a:noFill/>
        </p:spPr>
        <p:txBody>
          <a:bodyPr wrap="square" rtlCol="0">
            <a:spAutoFit/>
          </a:bodyPr>
          <a:lstStyle/>
          <a:p>
            <a:pPr rtl="0" fontAlgn="base">
              <a:spcBef>
                <a:spcPts val="0"/>
              </a:spcBef>
              <a:spcAft>
                <a:spcPts val="0"/>
              </a:spcAft>
            </a:pPr>
            <a:r>
              <a:rPr lang="en-US" sz="2000" b="0" i="0" u="none" strike="noStrike" dirty="0">
                <a:solidFill>
                  <a:schemeClr val="accent1">
                    <a:lumMod val="75000"/>
                  </a:schemeClr>
                </a:solidFill>
                <a:effectLst/>
                <a:latin typeface="Gontserrat" panose="00000500000000000000" pitchFamily="2" charset="0"/>
              </a:rPr>
              <a:t>• Addition </a:t>
            </a:r>
          </a:p>
          <a:p>
            <a:pPr rtl="0" fontAlgn="base">
              <a:spcBef>
                <a:spcPts val="0"/>
              </a:spcBef>
              <a:spcAft>
                <a:spcPts val="0"/>
              </a:spcAft>
            </a:pPr>
            <a:r>
              <a:rPr lang="en-US" sz="2000" b="0" i="0" u="none" strike="noStrike" dirty="0">
                <a:solidFill>
                  <a:schemeClr val="accent1">
                    <a:lumMod val="75000"/>
                  </a:schemeClr>
                </a:solidFill>
                <a:effectLst/>
                <a:latin typeface="Gontserrat" panose="00000500000000000000" pitchFamily="2" charset="0"/>
              </a:rPr>
              <a:t>• Subtraction </a:t>
            </a:r>
          </a:p>
          <a:p>
            <a:pPr rtl="0" fontAlgn="base">
              <a:spcBef>
                <a:spcPts val="0"/>
              </a:spcBef>
              <a:spcAft>
                <a:spcPts val="0"/>
              </a:spcAft>
            </a:pPr>
            <a:r>
              <a:rPr lang="en-US" sz="2000" b="0" i="0" u="none" strike="noStrike" dirty="0">
                <a:solidFill>
                  <a:schemeClr val="accent1">
                    <a:lumMod val="75000"/>
                  </a:schemeClr>
                </a:solidFill>
                <a:effectLst/>
                <a:latin typeface="Gontserrat" panose="00000500000000000000" pitchFamily="2" charset="0"/>
              </a:rPr>
              <a:t>• Multiplication </a:t>
            </a:r>
          </a:p>
          <a:p>
            <a:pPr rtl="0" fontAlgn="base">
              <a:spcBef>
                <a:spcPts val="0"/>
              </a:spcBef>
              <a:spcAft>
                <a:spcPts val="0"/>
              </a:spcAft>
            </a:pPr>
            <a:r>
              <a:rPr lang="en-US" sz="2000" b="0" i="0" u="none" strike="noStrike" dirty="0">
                <a:solidFill>
                  <a:schemeClr val="accent1">
                    <a:lumMod val="75000"/>
                  </a:schemeClr>
                </a:solidFill>
                <a:effectLst/>
                <a:latin typeface="Gontserrat" panose="00000500000000000000" pitchFamily="2" charset="0"/>
              </a:rPr>
              <a:t>• Division </a:t>
            </a:r>
          </a:p>
        </p:txBody>
      </p:sp>
      <p:pic>
        <p:nvPicPr>
          <p:cNvPr id="13" name="Picture 12">
            <a:extLst>
              <a:ext uri="{FF2B5EF4-FFF2-40B4-BE49-F238E27FC236}">
                <a16:creationId xmlns="" xmlns:a16="http://schemas.microsoft.com/office/drawing/2014/main" id="{2E559CD7-2703-4E21-9B97-7B40ECD9D488}"/>
              </a:ext>
            </a:extLst>
          </p:cNvPr>
          <p:cNvPicPr/>
          <p:nvPr/>
        </p:nvPicPr>
        <p:blipFill>
          <a:blip r:embed="rId2">
            <a:extLst>
              <a:ext uri="{28A0092B-C50C-407E-A947-70E740481C1C}">
                <a14:useLocalDpi xmlns:a14="http://schemas.microsoft.com/office/drawing/2010/main" val="0"/>
              </a:ext>
            </a:extLst>
          </a:blip>
          <a:srcRect l="127" r="127"/>
          <a:stretch/>
        </p:blipFill>
        <p:spPr bwMode="auto">
          <a:xfrm>
            <a:off x="6533074" y="1929764"/>
            <a:ext cx="4629150" cy="29984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4046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6E16128-BCBD-42E9-9E62-2360962A5758}"/>
              </a:ext>
            </a:extLst>
          </p:cNvPr>
          <p:cNvPicPr/>
          <p:nvPr/>
        </p:nvPicPr>
        <p:blipFill>
          <a:blip r:embed="rId2"/>
          <a:stretch>
            <a:fillRect/>
          </a:stretch>
        </p:blipFill>
        <p:spPr>
          <a:xfrm>
            <a:off x="2659810" y="2631056"/>
            <a:ext cx="6872380" cy="2803585"/>
          </a:xfrm>
          <a:prstGeom prst="rect">
            <a:avLst/>
          </a:prstGeom>
        </p:spPr>
        <p:style>
          <a:lnRef idx="0">
            <a:schemeClr val="dk1"/>
          </a:lnRef>
          <a:fillRef idx="3">
            <a:schemeClr val="dk1"/>
          </a:fillRef>
          <a:effectRef idx="3">
            <a:schemeClr val="dk1"/>
          </a:effectRef>
          <a:fontRef idx="minor">
            <a:schemeClr val="lt1"/>
          </a:fontRef>
        </p:style>
      </p:pic>
      <p:sp>
        <p:nvSpPr>
          <p:cNvPr id="6" name="TextBox 5">
            <a:extLst>
              <a:ext uri="{FF2B5EF4-FFF2-40B4-BE49-F238E27FC236}">
                <a16:creationId xmlns="" xmlns:a16="http://schemas.microsoft.com/office/drawing/2014/main" id="{037A3ADB-F1B1-4B10-BDD4-6E69006F1775}"/>
              </a:ext>
            </a:extLst>
          </p:cNvPr>
          <p:cNvSpPr txBox="1"/>
          <p:nvPr/>
        </p:nvSpPr>
        <p:spPr>
          <a:xfrm>
            <a:off x="4004093" y="715473"/>
            <a:ext cx="4183811" cy="707886"/>
          </a:xfrm>
          <a:prstGeom prst="rect">
            <a:avLst/>
          </a:prstGeom>
          <a:noFill/>
        </p:spPr>
        <p:txBody>
          <a:bodyPr wrap="square" rtlCol="0">
            <a:spAutoFit/>
          </a:bodyPr>
          <a:lstStyle/>
          <a:p>
            <a:pPr algn="ctr"/>
            <a:r>
              <a:rPr lang="en-US" sz="4000" dirty="0">
                <a:latin typeface="Jenriv Titling Bold" panose="00000500000000000000" pitchFamily="50" charset="0"/>
              </a:rPr>
              <a:t>Addition</a:t>
            </a:r>
          </a:p>
        </p:txBody>
      </p:sp>
    </p:spTree>
    <p:extLst>
      <p:ext uri="{BB962C8B-B14F-4D97-AF65-F5344CB8AC3E}">
        <p14:creationId xmlns:p14="http://schemas.microsoft.com/office/powerpoint/2010/main" val="5820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6E16128-BCBD-42E9-9E62-2360962A5758}"/>
              </a:ext>
            </a:extLst>
          </p:cNvPr>
          <p:cNvPicPr/>
          <p:nvPr/>
        </p:nvPicPr>
        <p:blipFill>
          <a:blip r:embed="rId2">
            <a:extLst>
              <a:ext uri="{28A0092B-C50C-407E-A947-70E740481C1C}">
                <a14:useLocalDpi xmlns:a14="http://schemas.microsoft.com/office/drawing/2010/main" val="0"/>
              </a:ext>
            </a:extLst>
          </a:blip>
          <a:srcRect/>
          <a:stretch/>
        </p:blipFill>
        <p:spPr>
          <a:xfrm>
            <a:off x="2605621" y="2448605"/>
            <a:ext cx="6980757" cy="3272006"/>
          </a:xfrm>
          <a:prstGeom prst="rect">
            <a:avLst/>
          </a:prstGeom>
        </p:spPr>
        <p:style>
          <a:lnRef idx="0">
            <a:schemeClr val="dk1"/>
          </a:lnRef>
          <a:fillRef idx="3">
            <a:schemeClr val="dk1"/>
          </a:fillRef>
          <a:effectRef idx="3">
            <a:schemeClr val="dk1"/>
          </a:effectRef>
          <a:fontRef idx="minor">
            <a:schemeClr val="lt1"/>
          </a:fontRef>
        </p:style>
      </p:pic>
      <p:sp>
        <p:nvSpPr>
          <p:cNvPr id="6" name="TextBox 5">
            <a:extLst>
              <a:ext uri="{FF2B5EF4-FFF2-40B4-BE49-F238E27FC236}">
                <a16:creationId xmlns="" xmlns:a16="http://schemas.microsoft.com/office/drawing/2014/main" id="{037A3ADB-F1B1-4B10-BDD4-6E69006F1775}"/>
              </a:ext>
            </a:extLst>
          </p:cNvPr>
          <p:cNvSpPr txBox="1"/>
          <p:nvPr/>
        </p:nvSpPr>
        <p:spPr>
          <a:xfrm>
            <a:off x="4004093" y="664235"/>
            <a:ext cx="4183811" cy="707886"/>
          </a:xfrm>
          <a:prstGeom prst="rect">
            <a:avLst/>
          </a:prstGeom>
          <a:noFill/>
        </p:spPr>
        <p:txBody>
          <a:bodyPr wrap="square" rtlCol="0">
            <a:spAutoFit/>
          </a:bodyPr>
          <a:lstStyle/>
          <a:p>
            <a:pPr algn="ctr"/>
            <a:r>
              <a:rPr lang="en-US" sz="4000" dirty="0">
                <a:latin typeface="Jenriv Titling Bold" panose="00000500000000000000" pitchFamily="50" charset="0"/>
              </a:rPr>
              <a:t>Subtraction</a:t>
            </a:r>
          </a:p>
        </p:txBody>
      </p:sp>
    </p:spTree>
    <p:extLst>
      <p:ext uri="{BB962C8B-B14F-4D97-AF65-F5344CB8AC3E}">
        <p14:creationId xmlns:p14="http://schemas.microsoft.com/office/powerpoint/2010/main" val="12254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037A3ADB-F1B1-4B10-BDD4-6E69006F1775}"/>
              </a:ext>
            </a:extLst>
          </p:cNvPr>
          <p:cNvSpPr txBox="1"/>
          <p:nvPr/>
        </p:nvSpPr>
        <p:spPr>
          <a:xfrm>
            <a:off x="3724454" y="810650"/>
            <a:ext cx="4743092" cy="707886"/>
          </a:xfrm>
          <a:prstGeom prst="rect">
            <a:avLst/>
          </a:prstGeom>
          <a:noFill/>
        </p:spPr>
        <p:txBody>
          <a:bodyPr wrap="square" rtlCol="0">
            <a:spAutoFit/>
          </a:bodyPr>
          <a:lstStyle/>
          <a:p>
            <a:pPr algn="ctr"/>
            <a:r>
              <a:rPr lang="en-US" sz="4000" dirty="0">
                <a:latin typeface="Jenriv Titling Bold" panose="00000500000000000000" pitchFamily="50" charset="0"/>
              </a:rPr>
              <a:t>Multiplication</a:t>
            </a:r>
          </a:p>
        </p:txBody>
      </p:sp>
      <p:pic>
        <p:nvPicPr>
          <p:cNvPr id="4" name="Picture 3">
            <a:extLst>
              <a:ext uri="{FF2B5EF4-FFF2-40B4-BE49-F238E27FC236}">
                <a16:creationId xmlns="" xmlns:a16="http://schemas.microsoft.com/office/drawing/2014/main" id="{B2030144-55CA-44E5-9DA7-0033E5081124}"/>
              </a:ext>
            </a:extLst>
          </p:cNvPr>
          <p:cNvPicPr/>
          <p:nvPr/>
        </p:nvPicPr>
        <p:blipFill>
          <a:blip r:embed="rId2"/>
          <a:stretch>
            <a:fillRect/>
          </a:stretch>
        </p:blipFill>
        <p:spPr>
          <a:xfrm>
            <a:off x="3044249" y="1811547"/>
            <a:ext cx="6103502" cy="4235803"/>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64980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037A3ADB-F1B1-4B10-BDD4-6E69006F1775}"/>
              </a:ext>
            </a:extLst>
          </p:cNvPr>
          <p:cNvSpPr txBox="1"/>
          <p:nvPr/>
        </p:nvSpPr>
        <p:spPr>
          <a:xfrm>
            <a:off x="4004093" y="810650"/>
            <a:ext cx="4183811" cy="707886"/>
          </a:xfrm>
          <a:prstGeom prst="rect">
            <a:avLst/>
          </a:prstGeom>
          <a:noFill/>
        </p:spPr>
        <p:txBody>
          <a:bodyPr wrap="square" rtlCol="0">
            <a:spAutoFit/>
          </a:bodyPr>
          <a:lstStyle/>
          <a:p>
            <a:pPr algn="ctr"/>
            <a:r>
              <a:rPr lang="en-US" sz="4000" dirty="0">
                <a:latin typeface="Jenriv Titling Bold" panose="00000500000000000000" pitchFamily="50" charset="0"/>
              </a:rPr>
              <a:t>DIVISION</a:t>
            </a:r>
          </a:p>
        </p:txBody>
      </p:sp>
      <p:pic>
        <p:nvPicPr>
          <p:cNvPr id="4" name="Picture 3">
            <a:extLst>
              <a:ext uri="{FF2B5EF4-FFF2-40B4-BE49-F238E27FC236}">
                <a16:creationId xmlns="" xmlns:a16="http://schemas.microsoft.com/office/drawing/2014/main" id="{B2030144-55CA-44E5-9DA7-0033E5081124}"/>
              </a:ext>
            </a:extLst>
          </p:cNvPr>
          <p:cNvPicPr/>
          <p:nvPr/>
        </p:nvPicPr>
        <p:blipFill>
          <a:blip r:embed="rId2">
            <a:extLst>
              <a:ext uri="{28A0092B-C50C-407E-A947-70E740481C1C}">
                <a14:useLocalDpi xmlns:a14="http://schemas.microsoft.com/office/drawing/2010/main" val="0"/>
              </a:ext>
            </a:extLst>
          </a:blip>
          <a:srcRect/>
          <a:stretch/>
        </p:blipFill>
        <p:spPr>
          <a:xfrm>
            <a:off x="3692894" y="1733910"/>
            <a:ext cx="4806212" cy="4632828"/>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36237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0BCCFA-8BE7-4EB9-8FEB-1C7FE0570CE9}">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140</TotalTime>
  <Words>101</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A_Nefel_Sereke</vt:lpstr>
      <vt:lpstr>Arial</vt:lpstr>
      <vt:lpstr>Calibri</vt:lpstr>
      <vt:lpstr>Calibri Light</vt:lpstr>
      <vt:lpstr>Gontserrat</vt:lpstr>
      <vt:lpstr>Jenriv Titling Bold</vt:lpstr>
      <vt:lpstr>Lucida Bright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work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naeem mizan</dc:creator>
  <cp:lastModifiedBy>Turjoy  Banik</cp:lastModifiedBy>
  <cp:revision>7</cp:revision>
  <dcterms:created xsi:type="dcterms:W3CDTF">2021-09-16T10:25:28Z</dcterms:created>
  <dcterms:modified xsi:type="dcterms:W3CDTF">2021-09-20T16:25:58Z</dcterms:modified>
</cp:coreProperties>
</file>