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7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3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4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63FBE-2685-49D8-87EF-E913279D282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B9792BC-7B8A-4CB9-BCA7-DA06C8A6D803}"/>
              </a:ext>
            </a:extLst>
          </p:cNvPr>
          <p:cNvSpPr txBox="1"/>
          <p:nvPr/>
        </p:nvSpPr>
        <p:spPr>
          <a:xfrm>
            <a:off x="771696" y="49959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Driver Class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41D1A3-207F-4D9C-A0DC-C803AB78AECC}"/>
              </a:ext>
            </a:extLst>
          </p:cNvPr>
          <p:cNvSpPr/>
          <p:nvPr/>
        </p:nvSpPr>
        <p:spPr>
          <a:xfrm>
            <a:off x="18875" y="523875"/>
            <a:ext cx="2756008" cy="633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9E784D-645B-4DF2-B979-50240B554FCB}"/>
              </a:ext>
            </a:extLst>
          </p:cNvPr>
          <p:cNvCxnSpPr>
            <a:cxnSpLocks/>
          </p:cNvCxnSpPr>
          <p:nvPr/>
        </p:nvCxnSpPr>
        <p:spPr>
          <a:xfrm>
            <a:off x="23822" y="692161"/>
            <a:ext cx="2751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93A3EE-62ED-433B-B27E-7CBEA88F6E17}"/>
              </a:ext>
            </a:extLst>
          </p:cNvPr>
          <p:cNvCxnSpPr>
            <a:cxnSpLocks/>
          </p:cNvCxnSpPr>
          <p:nvPr/>
        </p:nvCxnSpPr>
        <p:spPr>
          <a:xfrm>
            <a:off x="24257" y="1748154"/>
            <a:ext cx="2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CECFBA-A83E-45D1-A002-C2026B52D56F}"/>
              </a:ext>
            </a:extLst>
          </p:cNvPr>
          <p:cNvSpPr txBox="1"/>
          <p:nvPr/>
        </p:nvSpPr>
        <p:spPr>
          <a:xfrm>
            <a:off x="1" y="668192"/>
            <a:ext cx="881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Members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88B9C-98DC-4AAF-ADE2-735463E029B5}"/>
              </a:ext>
            </a:extLst>
          </p:cNvPr>
          <p:cNvSpPr txBox="1"/>
          <p:nvPr/>
        </p:nvSpPr>
        <p:spPr>
          <a:xfrm>
            <a:off x="-3507" y="1739064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Methods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468858-4503-4AA9-B5B6-0032F4F5DE3E}"/>
              </a:ext>
            </a:extLst>
          </p:cNvPr>
          <p:cNvCxnSpPr>
            <a:cxnSpLocks/>
          </p:cNvCxnSpPr>
          <p:nvPr/>
        </p:nvCxnSpPr>
        <p:spPr>
          <a:xfrm>
            <a:off x="23822" y="3185873"/>
            <a:ext cx="2751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C32DAB-8E0C-4EB7-B5FA-974ABEDCE11F}"/>
              </a:ext>
            </a:extLst>
          </p:cNvPr>
          <p:cNvSpPr txBox="1"/>
          <p:nvPr/>
        </p:nvSpPr>
        <p:spPr>
          <a:xfrm>
            <a:off x="65153" y="3175575"/>
            <a:ext cx="269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Algorithm. Show steps for input, processing and output and how the members of the  Driver, Data Manager and Data Element classes are used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1E82CE-D4AD-4C87-9751-01EA5C13E536}"/>
              </a:ext>
            </a:extLst>
          </p:cNvPr>
          <p:cNvSpPr txBox="1"/>
          <p:nvPr/>
        </p:nvSpPr>
        <p:spPr>
          <a:xfrm>
            <a:off x="26104" y="3665821"/>
            <a:ext cx="202918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AutoNum type="arabicPeriod"/>
            </a:pPr>
            <a:r>
              <a:rPr lang="en-US" sz="800" dirty="0"/>
              <a:t>…</a:t>
            </a:r>
          </a:p>
          <a:p>
            <a:pPr marL="171450" indent="-171450">
              <a:buAutoNum type="arabicPeriod"/>
            </a:pPr>
            <a:r>
              <a:rPr lang="en-US" sz="800" dirty="0"/>
              <a:t>…</a:t>
            </a:r>
          </a:p>
          <a:p>
            <a:pPr marL="171450" indent="-171450">
              <a:buAutoNum type="arabicPeriod"/>
            </a:pPr>
            <a:r>
              <a:rPr lang="en-US" sz="800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907709-C194-4DBD-92C0-5D405A018256}"/>
              </a:ext>
            </a:extLst>
          </p:cNvPr>
          <p:cNvSpPr txBox="1"/>
          <p:nvPr/>
        </p:nvSpPr>
        <p:spPr>
          <a:xfrm>
            <a:off x="2382433" y="3685393"/>
            <a:ext cx="248786" cy="1996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  <a:p>
            <a:r>
              <a:rPr lang="en-US" sz="800" b="1" dirty="0">
                <a:sym typeface="Symbol" panose="05050102010706020507" pitchFamily="18" charset="2"/>
              </a:rPr>
              <a:t></a:t>
            </a:r>
            <a:endParaRPr lang="en-US" sz="8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DF527F-84F4-4A13-B9CC-4C190FC4285E}"/>
              </a:ext>
            </a:extLst>
          </p:cNvPr>
          <p:cNvSpPr/>
          <p:nvPr/>
        </p:nvSpPr>
        <p:spPr>
          <a:xfrm>
            <a:off x="-2281" y="6428272"/>
            <a:ext cx="35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800" b="1" dirty="0">
                <a:solidFill>
                  <a:srgbClr val="FF000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FF0000"/>
              </a:solidFill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2B63C9-3FD4-4934-9710-5CB321FE6998}"/>
              </a:ext>
            </a:extLst>
          </p:cNvPr>
          <p:cNvSpPr txBox="1"/>
          <p:nvPr/>
        </p:nvSpPr>
        <p:spPr>
          <a:xfrm>
            <a:off x="178672" y="654402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Driver Method</a:t>
            </a:r>
          </a:p>
          <a:p>
            <a:r>
              <a:rPr lang="en-US" sz="800" b="1" dirty="0">
                <a:solidFill>
                  <a:srgbClr val="7030A0"/>
                </a:solidFill>
              </a:rPr>
              <a:t>Data Manager Method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1067F1-DE33-4219-AF67-F5DFA5D38828}"/>
              </a:ext>
            </a:extLst>
          </p:cNvPr>
          <p:cNvSpPr txBox="1"/>
          <p:nvPr/>
        </p:nvSpPr>
        <p:spPr>
          <a:xfrm>
            <a:off x="1988691" y="3502926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Methods Used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FA417-846F-4134-88C3-45442F220753}"/>
              </a:ext>
            </a:extLst>
          </p:cNvPr>
          <p:cNvSpPr txBox="1"/>
          <p:nvPr/>
        </p:nvSpPr>
        <p:spPr>
          <a:xfrm>
            <a:off x="6958603" y="523875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</a:t>
            </a:r>
            <a:r>
              <a:rPr lang="en-US" sz="1050" dirty="0"/>
              <a:t> Element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587DEA-97CD-40F9-8871-ED01AC1E374D}"/>
              </a:ext>
            </a:extLst>
          </p:cNvPr>
          <p:cNvSpPr/>
          <p:nvPr/>
        </p:nvSpPr>
        <p:spPr>
          <a:xfrm>
            <a:off x="6268323" y="561528"/>
            <a:ext cx="2714313" cy="6296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2E8D1-D0D2-4D02-9651-89ECA5BB74B2}"/>
              </a:ext>
            </a:extLst>
          </p:cNvPr>
          <p:cNvCxnSpPr>
            <a:cxnSpLocks/>
          </p:cNvCxnSpPr>
          <p:nvPr/>
        </p:nvCxnSpPr>
        <p:spPr>
          <a:xfrm>
            <a:off x="6284444" y="736528"/>
            <a:ext cx="269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ACAD12-7381-46E8-BB01-BFE624CEDD00}"/>
              </a:ext>
            </a:extLst>
          </p:cNvPr>
          <p:cNvCxnSpPr>
            <a:cxnSpLocks/>
          </p:cNvCxnSpPr>
          <p:nvPr/>
        </p:nvCxnSpPr>
        <p:spPr>
          <a:xfrm>
            <a:off x="6268322" y="2180019"/>
            <a:ext cx="2714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8BF0D7-4659-4AC2-8FD6-227BEDED7B44}"/>
              </a:ext>
            </a:extLst>
          </p:cNvPr>
          <p:cNvSpPr txBox="1"/>
          <p:nvPr/>
        </p:nvSpPr>
        <p:spPr>
          <a:xfrm>
            <a:off x="6224106" y="688868"/>
            <a:ext cx="881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Members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79BCADB-5905-464E-95D8-3BFD4D9A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36377"/>
              </p:ext>
            </p:extLst>
          </p:nvPr>
        </p:nvGraphicFramePr>
        <p:xfrm>
          <a:off x="6299282" y="872419"/>
          <a:ext cx="26833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451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867599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921304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8077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97853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02059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86186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9876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7A04811-6A15-4970-9E4F-FCD0B26687D7}"/>
              </a:ext>
            </a:extLst>
          </p:cNvPr>
          <p:cNvSpPr txBox="1"/>
          <p:nvPr/>
        </p:nvSpPr>
        <p:spPr>
          <a:xfrm>
            <a:off x="6198533" y="2165729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Methods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0300BBE-FBF2-45EE-9DBA-73CC7AAA4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89393"/>
              </p:ext>
            </p:extLst>
          </p:nvPr>
        </p:nvGraphicFramePr>
        <p:xfrm>
          <a:off x="65154" y="860751"/>
          <a:ext cx="269159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198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870263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924133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8077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86186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98767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2EE94A6-58DC-4DD9-A317-39F466EC36F8}"/>
              </a:ext>
            </a:extLst>
          </p:cNvPr>
          <p:cNvSpPr txBox="1"/>
          <p:nvPr/>
        </p:nvSpPr>
        <p:spPr>
          <a:xfrm>
            <a:off x="3126307" y="526596"/>
            <a:ext cx="2778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</a:t>
            </a:r>
            <a:r>
              <a:rPr lang="en-US" sz="1050" dirty="0"/>
              <a:t> Manager Class </a:t>
            </a:r>
          </a:p>
          <a:p>
            <a:pPr algn="ctr"/>
            <a:r>
              <a:rPr lang="en-US" sz="1050" dirty="0"/>
              <a:t>(Manages a collection of Data </a:t>
            </a:r>
            <a:r>
              <a:rPr lang="en-US" sz="1050"/>
              <a:t>Element Objects)</a:t>
            </a:r>
            <a:endParaRPr lang="en-US" sz="10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48A41D-83E4-444E-919E-677C67F837B7}"/>
              </a:ext>
            </a:extLst>
          </p:cNvPr>
          <p:cNvSpPr/>
          <p:nvPr/>
        </p:nvSpPr>
        <p:spPr>
          <a:xfrm>
            <a:off x="3179936" y="543720"/>
            <a:ext cx="2794022" cy="6296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61D764-4133-4E07-985A-CAAB9B761D74}"/>
              </a:ext>
            </a:extLst>
          </p:cNvPr>
          <p:cNvCxnSpPr>
            <a:cxnSpLocks/>
          </p:cNvCxnSpPr>
          <p:nvPr/>
        </p:nvCxnSpPr>
        <p:spPr>
          <a:xfrm>
            <a:off x="3205977" y="901604"/>
            <a:ext cx="276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99F1-DE9D-4E84-ABB2-3ED3F14D628B}"/>
              </a:ext>
            </a:extLst>
          </p:cNvPr>
          <p:cNvCxnSpPr>
            <a:cxnSpLocks/>
          </p:cNvCxnSpPr>
          <p:nvPr/>
        </p:nvCxnSpPr>
        <p:spPr>
          <a:xfrm>
            <a:off x="3189855" y="2334336"/>
            <a:ext cx="278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E6C4B5-43A6-4953-8829-DCE88EAD23CE}"/>
              </a:ext>
            </a:extLst>
          </p:cNvPr>
          <p:cNvSpPr txBox="1"/>
          <p:nvPr/>
        </p:nvSpPr>
        <p:spPr>
          <a:xfrm>
            <a:off x="3145639" y="896978"/>
            <a:ext cx="881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Members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F4D850E-7498-44DC-8D34-81A0F8C68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21009"/>
              </p:ext>
            </p:extLst>
          </p:nvPr>
        </p:nvGraphicFramePr>
        <p:xfrm>
          <a:off x="3220815" y="1102044"/>
          <a:ext cx="26833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451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867599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921304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Array[] or </a:t>
                      </a:r>
                      <a:r>
                        <a:rPr lang="en-US" sz="800" dirty="0" err="1"/>
                        <a:t>Arraylist</a:t>
                      </a:r>
                      <a:r>
                        <a:rPr lang="en-US" sz="80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Collection of Data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8077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97853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86186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98767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7FDFECC-C519-4255-B69C-5F430269418F}"/>
              </a:ext>
            </a:extLst>
          </p:cNvPr>
          <p:cNvSpPr txBox="1"/>
          <p:nvPr/>
        </p:nvSpPr>
        <p:spPr>
          <a:xfrm>
            <a:off x="3120066" y="2309291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Methods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08B9878-196B-42CE-894E-917BC2BA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57053"/>
              </p:ext>
            </p:extLst>
          </p:nvPr>
        </p:nvGraphicFramePr>
        <p:xfrm>
          <a:off x="3219443" y="2502467"/>
          <a:ext cx="2736499" cy="382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61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473336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785025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317945530"/>
                    </a:ext>
                  </a:extLst>
                </a:gridCol>
              </a:tblGrid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(add to collection)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(delete from collection)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0797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58562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65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6630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149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7675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toString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representation of all Data Elements in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1"/>
                          </a:solidFill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9002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FAD2541-1A96-4212-A25E-81E5AFE4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17031"/>
              </p:ext>
            </p:extLst>
          </p:nvPr>
        </p:nvGraphicFramePr>
        <p:xfrm>
          <a:off x="77398" y="1951568"/>
          <a:ext cx="2679349" cy="1210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42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527125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473336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999366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3890136"/>
                    </a:ext>
                  </a:extLst>
                </a:gridCol>
              </a:tblGrid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528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77209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767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59DA48-5D11-4319-9997-7889BE1C2900}"/>
              </a:ext>
            </a:extLst>
          </p:cNvPr>
          <p:cNvSpPr txBox="1"/>
          <p:nvPr/>
        </p:nvSpPr>
        <p:spPr>
          <a:xfrm>
            <a:off x="3421406" y="0"/>
            <a:ext cx="219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Design Document Template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CFB538-2AF8-484E-8256-495D5DA7E0B1}"/>
              </a:ext>
            </a:extLst>
          </p:cNvPr>
          <p:cNvSpPr/>
          <p:nvPr/>
        </p:nvSpPr>
        <p:spPr>
          <a:xfrm>
            <a:off x="2631219" y="397041"/>
            <a:ext cx="729671" cy="3678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B5005C9-24E4-4B5F-B51B-39F4104BD7E9}"/>
              </a:ext>
            </a:extLst>
          </p:cNvPr>
          <p:cNvSpPr/>
          <p:nvPr/>
        </p:nvSpPr>
        <p:spPr>
          <a:xfrm>
            <a:off x="3179937" y="6409017"/>
            <a:ext cx="35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</a:p>
          <a:p>
            <a:r>
              <a:rPr lang="en-US" sz="8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AAEDD2-230B-426E-9EC8-74A4DEA3AB82}"/>
              </a:ext>
            </a:extLst>
          </p:cNvPr>
          <p:cNvSpPr txBox="1"/>
          <p:nvPr/>
        </p:nvSpPr>
        <p:spPr>
          <a:xfrm>
            <a:off x="3360890" y="6524771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7030A0"/>
                </a:solidFill>
              </a:rPr>
              <a:t>Data Manager Method</a:t>
            </a:r>
          </a:p>
          <a:p>
            <a:r>
              <a:rPr lang="en-US" sz="800" b="1" dirty="0">
                <a:solidFill>
                  <a:schemeClr val="accent1"/>
                </a:solidFill>
              </a:rPr>
              <a:t>Data Element Method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0256F0A6-C5E8-4FCA-84F4-C1ECC283F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66718"/>
              </p:ext>
            </p:extLst>
          </p:nvPr>
        </p:nvGraphicFramePr>
        <p:xfrm>
          <a:off x="6296622" y="2370885"/>
          <a:ext cx="2679349" cy="408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61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473336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785025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17945530"/>
                    </a:ext>
                  </a:extLst>
                </a:gridCol>
              </a:tblGrid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0797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58562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65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52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6630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149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3317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7675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toString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representation of Data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9002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40D2EED2-213D-4AB1-8D2B-02EB06FF65E8}"/>
              </a:ext>
            </a:extLst>
          </p:cNvPr>
          <p:cNvSpPr/>
          <p:nvPr/>
        </p:nvSpPr>
        <p:spPr>
          <a:xfrm>
            <a:off x="6264849" y="6519832"/>
            <a:ext cx="354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8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F6B631-D88D-4846-986A-841F062C21E5}"/>
              </a:ext>
            </a:extLst>
          </p:cNvPr>
          <p:cNvSpPr txBox="1"/>
          <p:nvPr/>
        </p:nvSpPr>
        <p:spPr>
          <a:xfrm>
            <a:off x="6445802" y="6635586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Data Element Method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C1C0CF-45AE-4725-94B8-4497D6298794}"/>
              </a:ext>
            </a:extLst>
          </p:cNvPr>
          <p:cNvSpPr/>
          <p:nvPr/>
        </p:nvSpPr>
        <p:spPr>
          <a:xfrm>
            <a:off x="5742331" y="423977"/>
            <a:ext cx="729671" cy="3678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870AA-5A0B-406E-8DCD-26079D2A3C37}"/>
              </a:ext>
            </a:extLst>
          </p:cNvPr>
          <p:cNvSpPr txBox="1"/>
          <p:nvPr/>
        </p:nvSpPr>
        <p:spPr>
          <a:xfrm>
            <a:off x="4027148" y="284886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Relationship?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97992E-3B35-474C-9941-7B2AD69617A4}"/>
              </a:ext>
            </a:extLst>
          </p:cNvPr>
          <p:cNvCxnSpPr>
            <a:stCxn id="13" idx="3"/>
            <a:endCxn id="73" idx="1"/>
          </p:cNvCxnSpPr>
          <p:nvPr/>
        </p:nvCxnSpPr>
        <p:spPr>
          <a:xfrm>
            <a:off x="4913929" y="407997"/>
            <a:ext cx="935260" cy="6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D558C7-E8BB-416B-9609-A61C79C37537}"/>
              </a:ext>
            </a:extLst>
          </p:cNvPr>
          <p:cNvCxnSpPr>
            <a:stCxn id="13" idx="1"/>
            <a:endCxn id="12" idx="7"/>
          </p:cNvCxnSpPr>
          <p:nvPr/>
        </p:nvCxnSpPr>
        <p:spPr>
          <a:xfrm flipH="1">
            <a:off x="3254032" y="407997"/>
            <a:ext cx="773116" cy="4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0BCA13-2479-43FA-96B6-0474CA955A0A}"/>
              </a:ext>
            </a:extLst>
          </p:cNvPr>
          <p:cNvCxnSpPr>
            <a:cxnSpLocks/>
          </p:cNvCxnSpPr>
          <p:nvPr/>
        </p:nvCxnSpPr>
        <p:spPr>
          <a:xfrm>
            <a:off x="5849189" y="5766099"/>
            <a:ext cx="520603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7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189</Words>
  <Application>Microsoft Office PowerPoint</Application>
  <PresentationFormat>Letter Paper (8.5x11 in)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Jeannette Myers</dc:creator>
  <cp:lastModifiedBy>Jeannette Myers</cp:lastModifiedBy>
  <cp:revision>12</cp:revision>
  <cp:lastPrinted>2017-07-10T20:44:47Z</cp:lastPrinted>
  <dcterms:created xsi:type="dcterms:W3CDTF">2017-07-10T19:32:53Z</dcterms:created>
  <dcterms:modified xsi:type="dcterms:W3CDTF">2017-07-12T19:11:02Z</dcterms:modified>
</cp:coreProperties>
</file>