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80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55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227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3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32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69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9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2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82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17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226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956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76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7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F57D-CE35-4EBA-A9DC-140BFA6A80ED}" type="datetimeFigureOut">
              <a:rPr lang="en-ID" smtClean="0"/>
              <a:t>28/01/2022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0AA8DA-E4E3-4604-9E29-DC72949D4C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78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8DF0-0231-4D85-8B62-828814199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056" y="3429000"/>
            <a:ext cx="7766936" cy="1646302"/>
          </a:xfrm>
        </p:spPr>
        <p:txBody>
          <a:bodyPr/>
          <a:lstStyle/>
          <a:p>
            <a:pPr algn="l"/>
            <a:r>
              <a:rPr lang="en-US" sz="2400" dirty="0">
                <a:latin typeface="Arial Rounded MT Bold" panose="020F0704030504030204" pitchFamily="34" charset="0"/>
              </a:rPr>
              <a:t>Nama </a:t>
            </a:r>
            <a:r>
              <a:rPr lang="en-US" sz="2400" dirty="0" err="1">
                <a:latin typeface="Arial Rounded MT Bold" panose="020F0704030504030204" pitchFamily="34" charset="0"/>
              </a:rPr>
              <a:t>Kelompok</a:t>
            </a:r>
            <a:r>
              <a:rPr lang="en-US" sz="2400" dirty="0">
                <a:latin typeface="Arial Rounded MT Bold" panose="020F0704030504030204" pitchFamily="34" charset="0"/>
              </a:rPr>
              <a:t>: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-Muhammad </a:t>
            </a:r>
            <a:r>
              <a:rPr lang="en-US" sz="2400" dirty="0" err="1">
                <a:latin typeface="Arial Rounded MT Bold" panose="020F0704030504030204" pitchFamily="34" charset="0"/>
              </a:rPr>
              <a:t>Sabil</a:t>
            </a:r>
            <a:r>
              <a:rPr lang="en-US" sz="2400" dirty="0">
                <a:latin typeface="Arial Rounded MT Bold" panose="020F0704030504030204" pitchFamily="34" charset="0"/>
              </a:rPr>
              <a:t> (2018230045)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-Mohamad </a:t>
            </a:r>
            <a:r>
              <a:rPr lang="en-US" sz="2400" dirty="0" err="1">
                <a:latin typeface="Arial Rounded MT Bold" panose="020F0704030504030204" pitchFamily="34" charset="0"/>
              </a:rPr>
              <a:t>Sabil</a:t>
            </a:r>
            <a:r>
              <a:rPr lang="en-US" sz="2400" dirty="0">
                <a:latin typeface="Arial Rounded MT Bold" panose="020F0704030504030204" pitchFamily="34" charset="0"/>
              </a:rPr>
              <a:t> (2018230163)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-Erwin </a:t>
            </a:r>
            <a:r>
              <a:rPr lang="en-US" sz="2400" dirty="0" err="1">
                <a:latin typeface="Arial Rounded MT Bold" panose="020F0704030504030204" pitchFamily="34" charset="0"/>
              </a:rPr>
              <a:t>Catur</a:t>
            </a:r>
            <a:r>
              <a:rPr lang="en-US" sz="2400" dirty="0">
                <a:latin typeface="Arial Rounded MT Bold" panose="020F0704030504030204" pitchFamily="34" charset="0"/>
              </a:rPr>
              <a:t> P (2018230053)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-Dimas Iskandar (2018230067)</a:t>
            </a:r>
            <a:endParaRPr lang="en-ID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EEF78-2F62-4E87-A234-48B3F390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77" y="1229379"/>
            <a:ext cx="8443757" cy="10968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Pencarian</a:t>
            </a:r>
            <a:r>
              <a:rPr lang="en-US" sz="40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 Data Film </a:t>
            </a:r>
            <a:endParaRPr lang="en-ID" sz="4000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4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B8F4-ACFB-40DB-AACE-EBF2609C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>
                <a:solidFill>
                  <a:srgbClr val="000000"/>
                </a:solidFill>
                <a:effectLst/>
                <a:latin typeface="Sitka Banner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ID" dirty="0">
                <a:solidFill>
                  <a:srgbClr val="000000"/>
                </a:solidFill>
                <a:effectLst/>
                <a:latin typeface="Sitka Banner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Sitka Banner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8CA8-0DEF-4D77-BE76-D1082B74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883"/>
            <a:ext cx="8596668" cy="4741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b="0" i="0" dirty="0">
                <a:solidFill>
                  <a:srgbClr val="000000"/>
                </a:solidFill>
                <a:effectLst/>
              </a:rPr>
              <a:t>Netflix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jaringan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televisi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internet di dunia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36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juta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tersebar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di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40 negara di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seluruh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dunia. Netflix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menawarkan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layanan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menonton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TV show dan film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sebanyak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mungkin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penonton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inginkan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kapan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saja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di mana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saja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selama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ada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koneksi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internet. 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tayangan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Netflix, 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penonton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perlu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direpotkan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adanya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iklan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sehingga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mereka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puas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menonton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tayangan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televisi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mereka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inginkan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Perusahaan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pertama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didirikan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tahun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1997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berpusat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di Los Gatos, California, Amerika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Serikat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 Netflix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sempat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mengalami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penurunan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laba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sebesar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88%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kuartal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ketiga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bulan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Oktober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2012. 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Namun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hal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tersebut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berlangsung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lama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sejak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mereka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mulai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melaporkan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penambahan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jumlah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pelanggannya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sebesar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2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juta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di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kuartal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berikutnya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di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tahun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sama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 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pendapatan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naik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sebesar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8%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periode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sama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  <a:br>
              <a:rPr lang="en-ID" dirty="0"/>
            </a:br>
            <a:r>
              <a:rPr lang="en-ID" b="0" i="0" dirty="0">
                <a:solidFill>
                  <a:srgbClr val="000000"/>
                </a:solidFill>
                <a:effectLst/>
              </a:rPr>
              <a:t>Netflix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selanjutnya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melakukan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penawaran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umum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perdana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tanggal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29 Mei 2002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menjual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5,5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juta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sahamnya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 Netflix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nyatanya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diterima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di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masyarakat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umumnya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hal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dibuktikan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total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pelanggan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Netflix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tercatat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tahun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2005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mencapai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4,2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juta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 Netflix juga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melakukan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kerjasama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perusahaan-perusahaan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elektronik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memanjakan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pelanggannya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tayangan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streaming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sejak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tahun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2008. 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Beberapa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mitra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kerja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Netflix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antara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lain Xbox 360, Blu-ray disc players, TV set-top boxes and the Apple Macintosh computer.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583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8140-31C3-4690-AD6D-1C8D4DF6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Rumusan</a:t>
            </a:r>
            <a:r>
              <a:rPr lang="en-ID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br>
              <a:rPr lang="en-ID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77F3-C818-48DC-B738-E58ABDF7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daftar film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daftar film.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573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9BDA-F6DB-47DC-ADCF-A0D54639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ID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Rancangan</a:t>
            </a:r>
            <a:r>
              <a:rPr lang="en-ID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42D307-B16A-490E-9B58-FB7AAAD39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249" y="1452282"/>
            <a:ext cx="714591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C341-99BC-4629-BB9D-6C531F11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859"/>
          </a:xfrm>
        </p:spPr>
        <p:txBody>
          <a:bodyPr>
            <a:normAutofit fontScale="90000"/>
          </a:bodyPr>
          <a:lstStyle/>
          <a:p>
            <a:pPr algn="ctr"/>
            <a:r>
              <a:rPr lang="en-ID" sz="3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br>
              <a:rPr lang="en-ID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E80B-BF2C-4D7A-B309-D1BE2E0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083"/>
            <a:ext cx="8596668" cy="4284280"/>
          </a:xfrm>
        </p:spPr>
        <p:txBody>
          <a:bodyPr/>
          <a:lstStyle/>
          <a:p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814F-4FDD-4583-B11C-9FE072AB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93" y="2380802"/>
            <a:ext cx="573151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0DEE-E0B6-43CC-BF7E-98D09E62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0259"/>
            <a:ext cx="8596668" cy="5091103"/>
          </a:xfrm>
        </p:spPr>
        <p:txBody>
          <a:bodyPr/>
          <a:lstStyle/>
          <a:p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Film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97BF4-4F26-4934-9ED2-51A94F57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13" y="1959236"/>
            <a:ext cx="573151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A400-1090-4FE4-BAD3-5F64F862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0941"/>
            <a:ext cx="8596668" cy="5010421"/>
          </a:xfrm>
        </p:spPr>
        <p:txBody>
          <a:bodyPr/>
          <a:lstStyle/>
          <a:p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Search Film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35A4D-5B29-47AF-9984-467F0AA2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57" y="2194785"/>
            <a:ext cx="5731510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10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311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Sitka Banner Semibold</vt:lpstr>
      <vt:lpstr>Times New Roman</vt:lpstr>
      <vt:lpstr>Trebuchet MS</vt:lpstr>
      <vt:lpstr>Wingdings 3</vt:lpstr>
      <vt:lpstr>Facet</vt:lpstr>
      <vt:lpstr>Nama Kelompok: -Muhammad Sabil (2018230045) -Mohamad Sabil (2018230163) -Erwin Catur P (2018230053) -Dimas Iskandar (2018230067)</vt:lpstr>
      <vt:lpstr>Latar Belakang </vt:lpstr>
      <vt:lpstr>Rumusan Masalah </vt:lpstr>
      <vt:lpstr>Rancangan System Aplikasi </vt:lpstr>
      <vt:lpstr>Tampilan Aplikasi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Kelompok: -Muhammad Sabil (2018230045) -Mohamad Sabil (2018230163) -Erwin Catur P (2018230053) -Dimas Iskandar (2018230067)</dc:title>
  <dc:creator>sabil2413@gmail.com</dc:creator>
  <cp:lastModifiedBy>sabil2413@gmail.com</cp:lastModifiedBy>
  <cp:revision>1</cp:revision>
  <dcterms:created xsi:type="dcterms:W3CDTF">2022-01-28T10:55:57Z</dcterms:created>
  <dcterms:modified xsi:type="dcterms:W3CDTF">2022-01-28T11:18:02Z</dcterms:modified>
</cp:coreProperties>
</file>