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2cbbc01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2cbbc01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cbbc01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cbbc01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cbbc01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cbbc01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cbbc010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cbbc010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cbbc01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cbbc01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cbbc010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cbbc010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54cd8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b54cd8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b54cd85a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b54cd85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cbbc010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2cbbc010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Test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Salsabil Maulana Akbar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446025"/>
            <a:ext cx="85206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END OF PRESENTATION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&amp; Database Overviews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47675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predict the likeliness of Default Loans using historical </a:t>
            </a:r>
            <a:r>
              <a:rPr lang="en-GB"/>
              <a:t>assessments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7 datasets consist of user Current Profile and their Loan History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User ID’s: 307511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User ID’s: 48744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data, the problem is Classification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 in Target labels performing loan (Negative), 1 in Target labels non-performing loan (Positive)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Database Cleansing and Imputing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Creating Summary from several tables other than main table (Application 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Doing Feature Engineering and Dimensionality Reduction using PCA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Training the Model using Logistic Ridge CV (Logistic Regression with L2 Norm) and Blackbox Model (XGBoost with Halving Grid Search CV)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Obtain the best model and assess its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XGBoost is used as the Blackbox Model?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95275"/>
            <a:ext cx="8520600" cy="4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Tree Based Model ‘automatically selects’ important and decisive feature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Robust to Outliers and Weird Patterns/Distributions in our Data because it introduces sample &amp; feature randomization (although the XGBoost itself is prone to overfitting)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Performs better in most cases than other Tree Based Model (DT and RF)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Easy to tune the hyperparameter compared to advanced Algorithms (MLP)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(Log-loss on Train &amp; CV Set for Ridge)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Training Set: 2.785195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 CV Set: </a:t>
            </a:r>
            <a:r>
              <a:rPr lang="en-GB"/>
              <a:t>2.806770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the value, it is not good enough because relatively far away than 0, but it doesn’t show Overfitting Indications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To assess it further, we will use Confusion Matrix on Train and CV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 Result for Ridge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636725"/>
            <a:ext cx="8699400" cy="4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Training Set (246008 data)				On CV Set (61503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TN Proportion: </a:t>
            </a:r>
            <a:r>
              <a:rPr lang="en-GB"/>
              <a:t>91.934</a:t>
            </a:r>
            <a:r>
              <a:rPr lang="en-GB"/>
              <a:t>% (226164 data)		</a:t>
            </a:r>
            <a:r>
              <a:rPr lang="en-GB"/>
              <a:t>TN Proportion: 91.872% (56504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TP Proportion: </a:t>
            </a:r>
            <a:r>
              <a:rPr lang="en-GB"/>
              <a:t>0.0024</a:t>
            </a:r>
            <a:r>
              <a:rPr lang="en-GB"/>
              <a:t>% (6 data)			</a:t>
            </a:r>
            <a:r>
              <a:rPr lang="en-GB"/>
              <a:t>TP Proportion: 0.0016% (1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FN Proportion: 8.0570% (19821 data)		FN</a:t>
            </a:r>
            <a:r>
              <a:rPr lang="en-GB"/>
              <a:t> Proportion: 8.1248% (4997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FP Proportion: </a:t>
            </a:r>
            <a:r>
              <a:rPr lang="en-GB"/>
              <a:t>0.0069</a:t>
            </a:r>
            <a:r>
              <a:rPr lang="en-GB"/>
              <a:t>% (17 data)			FP</a:t>
            </a:r>
            <a:r>
              <a:rPr lang="en-GB"/>
              <a:t> Proportion: 0.0016% (1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indicates that our Classifier is performing pretty bad (high FN will label non-performing loan as performing, and it could be costly in the case of Loan Recommendation Approval)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 CV set, the Sensitivity is 0.02% and the F1-Score is 0.04%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(Log-loss on Train &amp; CV Set for XGB)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Training Set: </a:t>
            </a:r>
            <a:r>
              <a:rPr lang="en-GB"/>
              <a:t>2.780702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 CV Set: </a:t>
            </a:r>
            <a:r>
              <a:rPr lang="en-GB"/>
              <a:t>2.807893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the value, it is not better than our Logistic Regression model because it’s still far from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To assess it further, we will use Confusion Matrix on Train and CV Set.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636725"/>
            <a:ext cx="8699400" cy="4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Training Set (246008 data)				On CV Set (61503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TN Proportion: 91.934% (</a:t>
            </a:r>
            <a:r>
              <a:rPr lang="en-GB"/>
              <a:t>226167</a:t>
            </a:r>
            <a:r>
              <a:rPr lang="en-GB"/>
              <a:t> data)		TN Proportion: </a:t>
            </a:r>
            <a:r>
              <a:rPr lang="en-GB"/>
              <a:t>91.863</a:t>
            </a:r>
            <a:r>
              <a:rPr lang="en-GB"/>
              <a:t>% (</a:t>
            </a:r>
            <a:r>
              <a:rPr lang="en-GB"/>
              <a:t>56499</a:t>
            </a:r>
            <a:r>
              <a:rPr lang="en-GB"/>
              <a:t>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TP Proportion: </a:t>
            </a:r>
            <a:r>
              <a:rPr lang="en-GB"/>
              <a:t>0.0142</a:t>
            </a:r>
            <a:r>
              <a:rPr lang="en-GB"/>
              <a:t>% (35 data)			TP Proportion: </a:t>
            </a:r>
            <a:r>
              <a:rPr lang="en-GB"/>
              <a:t>0.0065</a:t>
            </a:r>
            <a:r>
              <a:rPr lang="en-GB"/>
              <a:t>% (4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FN Proportion: </a:t>
            </a:r>
            <a:r>
              <a:rPr lang="en-GB"/>
              <a:t>8.0453</a:t>
            </a:r>
            <a:r>
              <a:rPr lang="en-GB"/>
              <a:t>% (19729 data)		FN Proportion: </a:t>
            </a:r>
            <a:r>
              <a:rPr lang="en-GB"/>
              <a:t>8.1199</a:t>
            </a:r>
            <a:r>
              <a:rPr lang="en-GB"/>
              <a:t>% (4994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FP Proportion: </a:t>
            </a:r>
            <a:r>
              <a:rPr lang="en-GB"/>
              <a:t>0.0057</a:t>
            </a:r>
            <a:r>
              <a:rPr lang="en-GB"/>
              <a:t>% (14 data)			FP Proportion: </a:t>
            </a:r>
            <a:r>
              <a:rPr lang="en-GB"/>
              <a:t>0.0098</a:t>
            </a:r>
            <a:r>
              <a:rPr lang="en-GB"/>
              <a:t>% (6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indicates that our Classifier is still performing pretty bad (high FN will label non-performing loan as performing, and it could be </a:t>
            </a:r>
            <a:r>
              <a:rPr lang="en-GB"/>
              <a:t>worrisome</a:t>
            </a:r>
            <a:r>
              <a:rPr lang="en-GB"/>
              <a:t> in the case of Loan Recommendation Approval)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 CV set, the Sensitivity is 0.</a:t>
            </a:r>
            <a:r>
              <a:rPr lang="en-GB"/>
              <a:t>08</a:t>
            </a:r>
            <a:r>
              <a:rPr lang="en-GB"/>
              <a:t>% and the F1-Score is 0.15%</a:t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 Result for XGB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923875"/>
            <a:ext cx="85206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refine our model, consider these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Scaling Numeric Features using Normalization (remove the outliers if the number of outliers is not significant enough compared to train data)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Stratified Shuffling for splitting Train and Validation Dataset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more hyperparameter combinations (because training models on huge data requires significant amount of computational power)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 important features indicated by Feature Importance in XGBoost Base Model or Boruta Method, and rebuild the model based on filtered features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-GB"/>
              <a:t>Use various assessment metrics (either self-defined or available on sklearn package)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