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9144000" cy="6858000"/>
  <p:embeddedFontLst>
    <p:embeddedFont>
      <p:font typeface="Garamon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5" roundtripDataSignature="AMtx7mjd21jBFnbTX0uzXGKlZuLpnBwc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aramond-italic.fntdata"/><Relationship Id="rId10" Type="http://schemas.openxmlformats.org/officeDocument/2006/relationships/slide" Target="slides/slide5.xml"/><Relationship Id="rId32" Type="http://schemas.openxmlformats.org/officeDocument/2006/relationships/font" Target="fonts/Garamond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Garamon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4484687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3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27087" y="2492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 to Peer Network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Access Service Edge (SASE)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Globally distributed SaaS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Growing in popularity due to remote workforces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network security services for all business traffic flows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Redirects users to alternative head-end locations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computing for IoT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Low-latency network access for collection and analysis of IoT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edge compute nodes are required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 of Distributed Network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sharing: allows multiple users to access and share files over the network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computing: allows users to access and store data remotely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Streaming services: deliver audio and video content in real-time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gaming: allows multiple players to play together in a virtual environment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Network Application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Computers: Desktop computers, laptops, and servers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Smartphones: Many distributed networks, such as blockchain networks, allow users to participate using their smartphones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of Things (IoT) devices: Distributed networks can also be run on small devices like sensors and smart home appliances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servers: Distributed networks can also be run on servers located in data centers, which are connected to the Internet and can be accessed remotely.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Used in Distributed Network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a distributed network: multiple networks, communication protocols, routing algorithms</a:t>
            </a:r>
            <a:endParaRPr sz="3000"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protocols: responsible for transmitting data between the different networks</a:t>
            </a:r>
            <a:endParaRPr sz="3000"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algorithms: determine the most efficient path for data to travel through the network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-US" sz="3000"/>
              <a:t>Distributed systems all nodes have to trust each others or at least trust a "master" node, where as </a:t>
            </a:r>
            <a:r>
              <a:rPr lang="en-US" sz="3000"/>
              <a:t>P2P systems doesn't assume trust between nodes</a:t>
            </a:r>
            <a:endParaRPr sz="3000"/>
          </a:p>
        </p:txBody>
      </p:sp>
      <p:sp>
        <p:nvSpPr>
          <p:cNvPr id="173" name="Google Shape;173;p13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Network Architecture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a distributed network: multiple networks, communication protocols, routing algorithms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protocols: responsible for transmitting data between the different networks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algorithms: determine the most efficient path for data to travel through the network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Network Architecture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ctrTitle"/>
          </p:nvPr>
        </p:nvSpPr>
        <p:spPr>
          <a:xfrm>
            <a:off x="827087" y="2492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Algorithm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algorithm used to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and validate transactions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blockchain network. The idea behind PoW is that it requires network participants, known as "</a:t>
            </a:r>
            <a:r>
              <a:rPr b="1" i="0" lang="en-US" sz="3200" u="none">
                <a:solidFill>
                  <a:schemeClr val="dk1"/>
                </a:solidFill>
              </a:rPr>
              <a:t>miners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to solve complex mathematical problems in order to add new blocks to the blockchain. The process of solving these problems is known as "</a:t>
            </a:r>
            <a:r>
              <a:rPr b="1" i="0" lang="en-US" sz="3200" u="none">
                <a:solidFill>
                  <a:schemeClr val="dk1"/>
                </a:solidFill>
              </a:rPr>
              <a:t>mining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 (Proof of Work)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and resistant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malicious actors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Quite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energy-intensive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not be the best solution for all types of networks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is designed to be computationally expensive and time-consuming, making it difficult for a malicious actor to control a majority of the network's computing power and manipulate the blockchain. 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 (Continue)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transaction is broadcasted to the network and added to a pool of unconfirmed transactions, known as the "mempool".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Miners take the transactions from the mempool and group them into a block.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miner must then solve a complex mathematical problem, known as a "hash puzzle", that is specific to the current block. This puzzle is designed to be difficult to solve, but easy to verify.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miner solves the puzzle, they broadcast their solution (known as the "nonce") to the network.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miners will then verify the solution and, if it is valid, add the block to the blockchain. The miner who solved the puzzle is rewarded with a certain amount of cryptocurrency for their efforts.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block is added to the blockchain and the transactions in it are considered confirmed.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PoW Works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algorithm used to secure and validate transactions on a blockchain network. Instead of using computational power to validate transactions, PoS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the amount of cryptocurrency held by network participants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known as "validators", to determine who is eligible to add new blocks to the blockchain.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 (Proof of Stake)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Significantly autonomous from a centralized authority.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can act as a Client as well as a Server.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vast resources of machines at the edge of the internet.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Storage, content, CPU power, Human presence.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at edge have intermittent connectivity, being added &amp; removed.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Infrastructure is untrusted and the components are unreliable.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 to Peer (P2P) System Overview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be more energy-efficient than PoW, as it doesn't require computational power to validate transactions.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Incentivizes validators to have a stake in the network, as it is in their best interest to keep the network secure.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vulnerable to a situation called a "nothing at stake" problem, where validators can validate multiple blocks at the same time which can lead to forks </a:t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 (Continue)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new transaction is initiated, it is broadcasted to the network and added to a pool of unconfirmed transactions, known as the "mempool".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Validators, who have a certain amount of cryptocurrency "staked" as collateral, are chosen to create a new block. The selection process is based on the validator's stake and sometimes additional factors like randomization.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chosen validator then adds the transactions from the mempool to a new block and broadcasts it to the network.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validators verify the block and, if it is valid, add it to the blockchain. The validator who created the block is rewarded with a certain amount of cryptocurrency for their efforts.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block is added to the blockchain and the transactions in it are considered confirmed.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PoS Works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algorithm used to secure and validate transactions on a blockchain network. It is similar to Proof of Stake (PoS) in that it uses a set of </a:t>
            </a:r>
            <a:r>
              <a:rPr b="1" i="0" lang="en-US" sz="3200" u="none">
                <a:solidFill>
                  <a:schemeClr val="dk1"/>
                </a:solidFill>
              </a:rPr>
              <a:t>designated network participants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known as "validators" or "authorities", to validate transactions and add new blocks to the blockchain. However, unlike PoS, the validators are </a:t>
            </a:r>
            <a:r>
              <a:rPr b="1" i="0" lang="en-US" sz="3200" u="none">
                <a:solidFill>
                  <a:schemeClr val="dk1"/>
                </a:solidFill>
              </a:rPr>
              <a:t>known and pre-approved identities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rather than chosen based on the amount of cryptocurrency they hold.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PoA (Proof of Authority)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private or consortium blockchain where the identity of the validators is known and controlled by a specific entity or group.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provide a higher level of security and trust, as the validators are known entities that can be held accountable.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less decentralized and may not be suitable for certain use cases, such as public blockchains.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</a:t>
            </a:r>
            <a:r>
              <a:rPr b="1" lang="en-US" sz="3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(Continue)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new transaction is initiated, it is broadcasted to the network and added to a pool of unconfirmed transactions, known as the "mempool".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designated validators, who have been pre-approved and vetted by the network, are chosen to create new blocks.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chosen validator then adds the transactions from the mempool to a new block and broadcasts it to the network.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validators verify the block and, if it is valid, add it to the blockchain. The validator who created the block is rewarded with a certain amount of cryptocurrency for their efforts.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block is added to the blockchain and the transactions in it are considered confirmed.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PoA Works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PoW, PoS, PoA</a:t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250" y="981075"/>
            <a:ext cx="6086475" cy="583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Massive scalability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Autonomy : non single point of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Resilience to Denial of Service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distribution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Resistance to censorship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P2P properties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Overlay Network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306512"/>
            <a:ext cx="6913562" cy="464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>
            <a:off x="684212" y="5661025"/>
            <a:ext cx="7777162" cy="936625"/>
          </a:xfrm>
          <a:prstGeom prst="roundRect">
            <a:avLst>
              <a:gd fmla="val 16667" name="adj"/>
            </a:avLst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 P2P network is an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overlay network</a:t>
            </a:r>
            <a:r>
              <a:rPr b="1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 Each link between peers consists of one or more IP links.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edge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connection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simply a pointer to an IP address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Overlay maintenance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Periodically ping to make sure neighbor is still alive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verify aliveness while messaging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neighbor goes down, may want to establish new edge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be a challenge under high churn rate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Overlay Graph (continue)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the necessary resources like two computers connected the same network.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P2P software like Downloa56ude BitTorrent, eMule, and Limewire.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 firewall settings to allow P2P traffic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the P2P network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 files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and troubleshoot (if required)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Setup P2P Network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ctrTitle"/>
          </p:nvPr>
        </p:nvSpPr>
        <p:spPr>
          <a:xfrm>
            <a:off x="827087" y="2492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Network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multiple nodes,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Independently run networks that are collectively managed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participant can communicate with one another without going through a centralized point</a:t>
            </a:r>
            <a:endParaRPr b="0" i="0" sz="20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Importance</a:t>
            </a:r>
            <a:endParaRPr/>
          </a:p>
          <a:p>
            <a:pPr indent="-457199" lvl="1" marL="10239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better reliability</a:t>
            </a:r>
            <a:endParaRPr/>
          </a:p>
          <a:p>
            <a:pPr indent="-457199" lvl="1" marL="10239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entry points</a:t>
            </a:r>
            <a:endParaRPr/>
          </a:p>
          <a:p>
            <a:pPr indent="-457199" lvl="1" marL="10239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management and monitoring</a:t>
            </a:r>
            <a:endParaRPr/>
          </a:p>
          <a:p>
            <a:pPr indent="-457199" lvl="1" marL="10239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policy across the network infrastructure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6858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Client-Server: a central server providing services to multiple clients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Peer-to-Peer: each device can act as both client and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Hybrid: combination of client-server and peer-to-peer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Distributed Network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2001-04-20T12:40:14Z</dcterms:created>
  <dc:creator>GE CRD</dc:creator>
</cp:coreProperties>
</file>