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65.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45.xml" ContentType="application/vnd.openxmlformats-officedocument.presentationml.notesSlide+xml"/>
  <Override PartName="/ppt/notesSlides/notesSlide71.xml" ContentType="application/vnd.openxmlformats-officedocument.presentationml.notesSlide+xml"/>
  <Override PartName="/ppt/notesSlides/notesSlide11.xml" ContentType="application/vnd.openxmlformats-officedocument.presentationml.notesSlide+xml"/>
  <Override PartName="/ppt/notesSlides/_rels/notesSlide11.xml.rels" ContentType="application/vnd.openxmlformats-package.relationships+xml"/>
  <Override PartName="/ppt/notesSlides/_rels/notesSlide65.xml.rels" ContentType="application/vnd.openxmlformats-package.relationships+xml"/>
  <Override PartName="/ppt/notesSlides/_rels/notesSlide26.xml.rels" ContentType="application/vnd.openxmlformats-package.relationships+xml"/>
  <Override PartName="/ppt/notesSlides/_rels/notesSlide12.xml.rels" ContentType="application/vnd.openxmlformats-package.relationships+xml"/>
  <Override PartName="/ppt/notesSlides/_rels/notesSlide25.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21.xml.rels" ContentType="application/vnd.openxmlformats-package.relationships+xml"/>
  <Override PartName="/ppt/notesSlides/_rels/notesSlide57.xml.rels" ContentType="application/vnd.openxmlformats-package.relationships+xml"/>
  <Override PartName="/ppt/notesSlides/_rels/notesSlide34.xml.rels" ContentType="application/vnd.openxmlformats-package.relationships+xml"/>
  <Override PartName="/ppt/notesSlides/_rels/notesSlide14.xml.rels" ContentType="application/vnd.openxmlformats-package.relationships+xml"/>
  <Override PartName="/ppt/notesSlides/_rels/notesSlide54.xml.rels" ContentType="application/vnd.openxmlformats-package.relationships+xml"/>
  <Override PartName="/ppt/notesSlides/_rels/notesSlide71.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60.xml.rels" ContentType="application/vnd.openxmlformats-package.relationships+xml"/>
  <Override PartName="/ppt/notesSlides/_rels/notesSlide7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notesSlide60.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73.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5.png" ContentType="image/png"/>
  <Override PartName="/ppt/media/image42.jpeg" ContentType="image/jpeg"/>
  <Override PartName="/ppt/media/image24.png" ContentType="image/png"/>
  <Override PartName="/ppt/media/image11.jpeg" ContentType="image/jpeg"/>
  <Override PartName="/ppt/media/image21.jpeg" ContentType="image/jpeg"/>
  <Override PartName="/ppt/media/image28.jpeg" ContentType="image/jpeg"/>
  <Override PartName="/ppt/media/image20.png" ContentType="image/png"/>
  <Override PartName="/ppt/media/image2.jpeg" ContentType="image/jpeg"/>
  <Override PartName="/ppt/media/image19.png" ContentType="image/png"/>
  <Override PartName="/ppt/media/image18.jpeg" ContentType="image/jpeg"/>
  <Override PartName="/ppt/media/image15.png" ContentType="image/png"/>
  <Override PartName="/ppt/media/image16.jpeg" ContentType="image/jpeg"/>
  <Override PartName="/ppt/media/image35.wmf" ContentType="image/x-wmf"/>
  <Override PartName="/ppt/media/image1.jpeg" ContentType="image/jpeg"/>
  <Override PartName="/ppt/media/image7.png" ContentType="image/png"/>
  <Override PartName="/ppt/media/image22.jpeg" ContentType="image/jpeg"/>
  <Override PartName="/ppt/media/image39.png" ContentType="image/png"/>
  <Override PartName="/ppt/media/image9.jpeg" ContentType="image/jpeg"/>
  <Override PartName="/ppt/media/image10.jpeg" ContentType="image/jpeg"/>
  <Override PartName="/ppt/media/image30.png" ContentType="image/png"/>
  <Override PartName="/ppt/media/image37.jpeg" ContentType="image/jpeg"/>
  <Override PartName="/ppt/media/image29.jpeg" ContentType="image/jpeg"/>
  <Override PartName="/ppt/media/image33.wmf" ContentType="image/x-wmf"/>
  <Override PartName="/ppt/media/image31.jpeg" ContentType="image/jpeg"/>
  <Override PartName="/ppt/media/image34.wmf" ContentType="image/x-wmf"/>
  <Override PartName="/ppt/media/image6.jpeg" ContentType="image/jpeg"/>
  <Override PartName="/ppt/media/image36.wmf" ContentType="image/x-wmf"/>
  <Override PartName="/ppt/media/image32.jpeg" ContentType="image/jpeg"/>
  <Override PartName="/ppt/media/image5.jpeg" ContentType="image/jpeg"/>
  <Override PartName="/ppt/media/image26.jpeg" ContentType="image/jpeg"/>
  <Override PartName="/ppt/media/image38.jpeg" ContentType="image/jpeg"/>
  <Override PartName="/ppt/media/image8.jpeg" ContentType="image/jpeg"/>
  <Override PartName="/ppt/media/image41.wmf" ContentType="image/x-wmf"/>
  <Override PartName="/ppt/media/image40.jpeg" ContentType="image/jpeg"/>
  <Override PartName="/ppt/media/image13.jpeg" ContentType="image/jpeg"/>
  <Override PartName="/ppt/media/image23.png" ContentType="image/png"/>
  <Override PartName="/ppt/media/image12.jpeg" ContentType="image/jpeg"/>
  <Override PartName="/ppt/media/image4.png" ContentType="image/png"/>
  <Override PartName="/ppt/media/image27.png" ContentType="image/png"/>
  <Override PartName="/ppt/media/image3.png" ContentType="image/png"/>
  <Override PartName="/ppt/media/image17.jpeg" ContentType="image/jpeg"/>
  <Override PartName="/ppt/media/image14.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6.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a:t>
            </a:r>
            <a:r>
              <a:rPr b="0" lang="en-US" sz="1800" spc="-1" strike="noStrike">
                <a:solidFill>
                  <a:srgbClr val="000000"/>
                </a:solidFill>
                <a:latin typeface="Calibri"/>
              </a:rPr>
              <a:t>the slide</a:t>
            </a:r>
            <a:endParaRPr b="0" lang="en-US" sz="1800" spc="-1" strike="noStrike">
              <a:solidFill>
                <a:srgbClr val="000000"/>
              </a:solidFill>
              <a:latin typeface="Calibri"/>
            </a:endParaRPr>
          </a:p>
        </p:txBody>
      </p:sp>
      <p:sp>
        <p:nvSpPr>
          <p:cNvPr id="4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5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51"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52"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53"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4B291D08-D05F-4D7E-BD24-73694C7338C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4" name="PlaceHolder 1"/>
          <p:cNvSpPr>
            <a:spLocks noGrp="1"/>
          </p:cNvSpPr>
          <p:nvPr>
            <p:ph type="sldImg"/>
          </p:nvPr>
        </p:nvSpPr>
        <p:spPr>
          <a:xfrm>
            <a:off x="1143000" y="685800"/>
            <a:ext cx="4571640" cy="3428640"/>
          </a:xfrm>
          <a:prstGeom prst="rect">
            <a:avLst/>
          </a:prstGeom>
          <a:ln w="0">
            <a:noFill/>
          </a:ln>
        </p:spPr>
      </p:sp>
      <p:sp>
        <p:nvSpPr>
          <p:cNvPr id="1135"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36" name="PlaceHolder 3"/>
          <p:cNvSpPr>
            <a:spLocks noGrp="1"/>
          </p:cNvSpPr>
          <p:nvPr>
            <p:ph type="sldNum" idx="8"/>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5DC38DCF-348E-410D-9BE5-A63CDAD6287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7" name="PlaceHolder 1"/>
          <p:cNvSpPr>
            <a:spLocks noGrp="1"/>
          </p:cNvSpPr>
          <p:nvPr>
            <p:ph type="sldImg"/>
          </p:nvPr>
        </p:nvSpPr>
        <p:spPr>
          <a:xfrm>
            <a:off x="1143000" y="685800"/>
            <a:ext cx="4571640" cy="3428640"/>
          </a:xfrm>
          <a:prstGeom prst="rect">
            <a:avLst/>
          </a:prstGeom>
          <a:ln w="0">
            <a:noFill/>
          </a:ln>
        </p:spPr>
      </p:sp>
      <p:sp>
        <p:nvSpPr>
          <p:cNvPr id="1138"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39" name="PlaceHolder 3"/>
          <p:cNvSpPr>
            <a:spLocks noGrp="1"/>
          </p:cNvSpPr>
          <p:nvPr>
            <p:ph type="sldNum" idx="9"/>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2651E43F-524D-4B50-92A6-A74508956C2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PlaceHolder 1"/>
          <p:cNvSpPr>
            <a:spLocks noGrp="1"/>
          </p:cNvSpPr>
          <p:nvPr>
            <p:ph type="sldImg"/>
          </p:nvPr>
        </p:nvSpPr>
        <p:spPr>
          <a:xfrm>
            <a:off x="1143000" y="685800"/>
            <a:ext cx="4571640" cy="3428640"/>
          </a:xfrm>
          <a:prstGeom prst="rect">
            <a:avLst/>
          </a:prstGeom>
          <a:ln w="0">
            <a:noFill/>
          </a:ln>
        </p:spPr>
      </p:sp>
      <p:sp>
        <p:nvSpPr>
          <p:cNvPr id="1141"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42" name="PlaceHolder 3"/>
          <p:cNvSpPr>
            <a:spLocks noGrp="1"/>
          </p:cNvSpPr>
          <p:nvPr>
            <p:ph type="sldNum" idx="10"/>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9EFF8AAF-2258-4DAB-AA27-7E3467168217}"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PlaceHolder 1"/>
          <p:cNvSpPr>
            <a:spLocks noGrp="1"/>
          </p:cNvSpPr>
          <p:nvPr>
            <p:ph type="sldImg"/>
          </p:nvPr>
        </p:nvSpPr>
        <p:spPr>
          <a:xfrm>
            <a:off x="1143000" y="685800"/>
            <a:ext cx="4571640" cy="3428640"/>
          </a:xfrm>
          <a:prstGeom prst="rect">
            <a:avLst/>
          </a:prstGeom>
          <a:ln w="0">
            <a:noFill/>
          </a:ln>
        </p:spPr>
      </p:sp>
      <p:sp>
        <p:nvSpPr>
          <p:cNvPr id="1144"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45" name="PlaceHolder 3"/>
          <p:cNvSpPr>
            <a:spLocks noGrp="1"/>
          </p:cNvSpPr>
          <p:nvPr>
            <p:ph type="sldNum" idx="11"/>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BE8A72D0-8C18-4860-8DEF-1A60835B7E08}"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PlaceHolder 1"/>
          <p:cNvSpPr>
            <a:spLocks noGrp="1"/>
          </p:cNvSpPr>
          <p:nvPr>
            <p:ph type="sldImg"/>
          </p:nvPr>
        </p:nvSpPr>
        <p:spPr>
          <a:xfrm>
            <a:off x="1143000" y="685800"/>
            <a:ext cx="4571640" cy="3428640"/>
          </a:xfrm>
          <a:prstGeom prst="rect">
            <a:avLst/>
          </a:prstGeom>
          <a:ln w="0">
            <a:noFill/>
          </a:ln>
        </p:spPr>
      </p:sp>
      <p:sp>
        <p:nvSpPr>
          <p:cNvPr id="1147"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48" name="PlaceHolder 3"/>
          <p:cNvSpPr>
            <a:spLocks noGrp="1"/>
          </p:cNvSpPr>
          <p:nvPr>
            <p:ph type="sldNum" idx="1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482467BA-F5E9-45FC-AA8A-DC42A4526CD2}"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9" name="PlaceHolder 1"/>
          <p:cNvSpPr>
            <a:spLocks noGrp="1"/>
          </p:cNvSpPr>
          <p:nvPr>
            <p:ph type="sldImg"/>
          </p:nvPr>
        </p:nvSpPr>
        <p:spPr>
          <a:xfrm>
            <a:off x="1143000" y="685800"/>
            <a:ext cx="4571640" cy="3428640"/>
          </a:xfrm>
          <a:prstGeom prst="rect">
            <a:avLst/>
          </a:prstGeom>
          <a:ln w="0">
            <a:noFill/>
          </a:ln>
        </p:spPr>
      </p:sp>
      <p:sp>
        <p:nvSpPr>
          <p:cNvPr id="1150"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51" name="PlaceHolder 3"/>
          <p:cNvSpPr>
            <a:spLocks noGrp="1"/>
          </p:cNvSpPr>
          <p:nvPr>
            <p:ph type="sldNum" idx="1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4DAFC814-E987-4195-A296-5D55DA6BB61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2" name="PlaceHolder 1"/>
          <p:cNvSpPr>
            <a:spLocks noGrp="1"/>
          </p:cNvSpPr>
          <p:nvPr>
            <p:ph type="sldImg"/>
          </p:nvPr>
        </p:nvSpPr>
        <p:spPr>
          <a:xfrm>
            <a:off x="1143000" y="685800"/>
            <a:ext cx="4571640" cy="3428640"/>
          </a:xfrm>
          <a:prstGeom prst="rect">
            <a:avLst/>
          </a:prstGeom>
          <a:ln w="0">
            <a:noFill/>
          </a:ln>
        </p:spPr>
      </p:sp>
      <p:sp>
        <p:nvSpPr>
          <p:cNvPr id="1153"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54" name="PlaceHolder 3"/>
          <p:cNvSpPr>
            <a:spLocks noGrp="1"/>
          </p:cNvSpPr>
          <p:nvPr>
            <p:ph type="sldNum" idx="1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0B72EE18-4BE0-4050-BFD6-E6BDC9AECD1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5" name="PlaceHolder 1"/>
          <p:cNvSpPr>
            <a:spLocks noGrp="1"/>
          </p:cNvSpPr>
          <p:nvPr>
            <p:ph type="sldImg"/>
          </p:nvPr>
        </p:nvSpPr>
        <p:spPr>
          <a:xfrm>
            <a:off x="1143000" y="685800"/>
            <a:ext cx="4571640" cy="3428640"/>
          </a:xfrm>
          <a:prstGeom prst="rect">
            <a:avLst/>
          </a:prstGeom>
          <a:ln w="0">
            <a:noFill/>
          </a:ln>
        </p:spPr>
      </p:sp>
      <p:sp>
        <p:nvSpPr>
          <p:cNvPr id="1156"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57" name="PlaceHolder 3"/>
          <p:cNvSpPr>
            <a:spLocks noGrp="1"/>
          </p:cNvSpPr>
          <p:nvPr>
            <p:ph type="sldNum" idx="1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D6418A31-FF4A-4519-92B2-9E2BF3007F9F}"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8" name="PlaceHolder 1"/>
          <p:cNvSpPr>
            <a:spLocks noGrp="1"/>
          </p:cNvSpPr>
          <p:nvPr>
            <p:ph type="sldImg"/>
          </p:nvPr>
        </p:nvSpPr>
        <p:spPr>
          <a:xfrm>
            <a:off x="1143000" y="685800"/>
            <a:ext cx="4571640" cy="3428640"/>
          </a:xfrm>
          <a:prstGeom prst="rect">
            <a:avLst/>
          </a:prstGeom>
          <a:ln w="0">
            <a:noFill/>
          </a:ln>
        </p:spPr>
      </p:sp>
      <p:sp>
        <p:nvSpPr>
          <p:cNvPr id="1159"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60" name="PlaceHolder 3"/>
          <p:cNvSpPr>
            <a:spLocks noGrp="1"/>
          </p:cNvSpPr>
          <p:nvPr>
            <p:ph type="sldNum" idx="1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1449D0FC-9536-4A09-AAF0-C28A198CEDD7}"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PlaceHolder 1"/>
          <p:cNvSpPr>
            <a:spLocks noGrp="1"/>
          </p:cNvSpPr>
          <p:nvPr>
            <p:ph type="sldImg"/>
          </p:nvPr>
        </p:nvSpPr>
        <p:spPr>
          <a:xfrm>
            <a:off x="1143000" y="685800"/>
            <a:ext cx="4571640" cy="3428640"/>
          </a:xfrm>
          <a:prstGeom prst="rect">
            <a:avLst/>
          </a:prstGeom>
          <a:ln w="0">
            <a:noFill/>
          </a:ln>
        </p:spPr>
      </p:sp>
      <p:sp>
        <p:nvSpPr>
          <p:cNvPr id="1162"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63" name="PlaceHolder 3"/>
          <p:cNvSpPr>
            <a:spLocks noGrp="1"/>
          </p:cNvSpPr>
          <p:nvPr>
            <p:ph type="sldNum" idx="17"/>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A0A31359-410B-4DAE-B11B-62057E2D9113}"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4" name="PlaceHolder 1"/>
          <p:cNvSpPr>
            <a:spLocks noGrp="1"/>
          </p:cNvSpPr>
          <p:nvPr>
            <p:ph type="sldImg"/>
          </p:nvPr>
        </p:nvSpPr>
        <p:spPr>
          <a:xfrm>
            <a:off x="1143000" y="685800"/>
            <a:ext cx="4571640" cy="3428640"/>
          </a:xfrm>
          <a:prstGeom prst="rect">
            <a:avLst/>
          </a:prstGeom>
          <a:ln w="0">
            <a:noFill/>
          </a:ln>
        </p:spPr>
      </p:sp>
      <p:sp>
        <p:nvSpPr>
          <p:cNvPr id="1165"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66" name="PlaceHolder 3"/>
          <p:cNvSpPr>
            <a:spLocks noGrp="1"/>
          </p:cNvSpPr>
          <p:nvPr>
            <p:ph type="sldNum" idx="18"/>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7DCCA19D-D53C-47D3-B7F8-AE44F6D1837A}"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7" name="PlaceHolder 1"/>
          <p:cNvSpPr>
            <a:spLocks noGrp="1"/>
          </p:cNvSpPr>
          <p:nvPr>
            <p:ph type="sldImg"/>
          </p:nvPr>
        </p:nvSpPr>
        <p:spPr>
          <a:xfrm>
            <a:off x="1143000" y="685800"/>
            <a:ext cx="4571640" cy="3428640"/>
          </a:xfrm>
          <a:prstGeom prst="rect">
            <a:avLst/>
          </a:prstGeom>
          <a:ln w="0">
            <a:noFill/>
          </a:ln>
        </p:spPr>
      </p:sp>
      <p:sp>
        <p:nvSpPr>
          <p:cNvPr id="1168"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69" name="PlaceHolder 3"/>
          <p:cNvSpPr>
            <a:spLocks noGrp="1"/>
          </p:cNvSpPr>
          <p:nvPr>
            <p:ph type="sldNum" idx="19"/>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FFAF3039-B69B-4D54-8901-DB4876C2AF7C}"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0" name="PlaceHolder 1"/>
          <p:cNvSpPr>
            <a:spLocks noGrp="1"/>
          </p:cNvSpPr>
          <p:nvPr>
            <p:ph type="sldImg"/>
          </p:nvPr>
        </p:nvSpPr>
        <p:spPr>
          <a:xfrm>
            <a:off x="1143000" y="685800"/>
            <a:ext cx="4571640" cy="3428640"/>
          </a:xfrm>
          <a:prstGeom prst="rect">
            <a:avLst/>
          </a:prstGeom>
          <a:ln w="0">
            <a:noFill/>
          </a:ln>
        </p:spPr>
      </p:sp>
      <p:sp>
        <p:nvSpPr>
          <p:cNvPr id="1171"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72" name="PlaceHolder 3"/>
          <p:cNvSpPr>
            <a:spLocks noGrp="1"/>
          </p:cNvSpPr>
          <p:nvPr>
            <p:ph type="sldNum" idx="20"/>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D3A65E6-AB89-4DD6-93EE-693DD21D2C53}"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PlaceHolder 1"/>
          <p:cNvSpPr>
            <a:spLocks noGrp="1"/>
          </p:cNvSpPr>
          <p:nvPr>
            <p:ph type="sldImg"/>
          </p:nvPr>
        </p:nvSpPr>
        <p:spPr>
          <a:xfrm>
            <a:off x="1143000" y="685800"/>
            <a:ext cx="4571640" cy="3428640"/>
          </a:xfrm>
          <a:prstGeom prst="rect">
            <a:avLst/>
          </a:prstGeom>
          <a:ln w="0">
            <a:noFill/>
          </a:ln>
        </p:spPr>
      </p:sp>
      <p:sp>
        <p:nvSpPr>
          <p:cNvPr id="1174"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75" name="PlaceHolder 3"/>
          <p:cNvSpPr>
            <a:spLocks noGrp="1"/>
          </p:cNvSpPr>
          <p:nvPr>
            <p:ph type="sldNum" idx="21"/>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8B8F8AE0-87C1-4594-9C5C-C33A0462F68D}"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PlaceHolder 1"/>
          <p:cNvSpPr>
            <a:spLocks noGrp="1"/>
          </p:cNvSpPr>
          <p:nvPr>
            <p:ph type="sldImg"/>
          </p:nvPr>
        </p:nvSpPr>
        <p:spPr>
          <a:xfrm>
            <a:off x="1143000" y="685800"/>
            <a:ext cx="4571640" cy="3428640"/>
          </a:xfrm>
          <a:prstGeom prst="rect">
            <a:avLst/>
          </a:prstGeom>
          <a:ln w="0">
            <a:noFill/>
          </a:ln>
        </p:spPr>
      </p:sp>
      <p:sp>
        <p:nvSpPr>
          <p:cNvPr id="1177"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78" name="PlaceHolder 3"/>
          <p:cNvSpPr>
            <a:spLocks noGrp="1"/>
          </p:cNvSpPr>
          <p:nvPr>
            <p:ph type="sldNum" idx="22"/>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CD86CA26-B2CA-4536-90B3-E723586833E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9" name="PlaceHolder 1"/>
          <p:cNvSpPr>
            <a:spLocks noGrp="1"/>
          </p:cNvSpPr>
          <p:nvPr>
            <p:ph type="sldImg"/>
          </p:nvPr>
        </p:nvSpPr>
        <p:spPr>
          <a:xfrm>
            <a:off x="1143000" y="685800"/>
            <a:ext cx="4571640" cy="3428640"/>
          </a:xfrm>
          <a:prstGeom prst="rect">
            <a:avLst/>
          </a:prstGeom>
          <a:ln w="0">
            <a:noFill/>
          </a:ln>
        </p:spPr>
      </p:sp>
      <p:sp>
        <p:nvSpPr>
          <p:cNvPr id="1180"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81" name="PlaceHolder 3"/>
          <p:cNvSpPr>
            <a:spLocks noGrp="1"/>
          </p:cNvSpPr>
          <p:nvPr>
            <p:ph type="sldNum" idx="23"/>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A380C572-6C79-466C-BD77-B015CF05D6C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2" name="PlaceHolder 1"/>
          <p:cNvSpPr>
            <a:spLocks noGrp="1"/>
          </p:cNvSpPr>
          <p:nvPr>
            <p:ph type="sldImg"/>
          </p:nvPr>
        </p:nvSpPr>
        <p:spPr>
          <a:xfrm>
            <a:off x="1143000" y="685800"/>
            <a:ext cx="4571640" cy="3428640"/>
          </a:xfrm>
          <a:prstGeom prst="rect">
            <a:avLst/>
          </a:prstGeom>
          <a:ln w="0">
            <a:noFill/>
          </a:ln>
        </p:spPr>
      </p:sp>
      <p:sp>
        <p:nvSpPr>
          <p:cNvPr id="1183"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84" name="PlaceHolder 3"/>
          <p:cNvSpPr>
            <a:spLocks noGrp="1"/>
          </p:cNvSpPr>
          <p:nvPr>
            <p:ph type="sldNum" idx="24"/>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1D5BBEA1-58C5-45FC-900F-93347CF9853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5" name="PlaceHolder 1"/>
          <p:cNvSpPr>
            <a:spLocks noGrp="1"/>
          </p:cNvSpPr>
          <p:nvPr>
            <p:ph type="sldImg"/>
          </p:nvPr>
        </p:nvSpPr>
        <p:spPr>
          <a:xfrm>
            <a:off x="1143000" y="685800"/>
            <a:ext cx="4571640" cy="3428640"/>
          </a:xfrm>
          <a:prstGeom prst="rect">
            <a:avLst/>
          </a:prstGeom>
          <a:ln w="0">
            <a:noFill/>
          </a:ln>
        </p:spPr>
      </p:sp>
      <p:sp>
        <p:nvSpPr>
          <p:cNvPr id="1186"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87" name="PlaceHolder 3"/>
          <p:cNvSpPr>
            <a:spLocks noGrp="1"/>
          </p:cNvSpPr>
          <p:nvPr>
            <p:ph type="sldNum" idx="25"/>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AF430E06-D678-4230-9EC6-B643891F85C0}"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1" name="PlaceHolder 1"/>
          <p:cNvSpPr>
            <a:spLocks noGrp="1"/>
          </p:cNvSpPr>
          <p:nvPr>
            <p:ph type="sldImg"/>
          </p:nvPr>
        </p:nvSpPr>
        <p:spPr>
          <a:xfrm>
            <a:off x="1143000" y="685800"/>
            <a:ext cx="4571640" cy="3428640"/>
          </a:xfrm>
          <a:prstGeom prst="rect">
            <a:avLst/>
          </a:prstGeom>
          <a:ln w="0">
            <a:noFill/>
          </a:ln>
        </p:spPr>
      </p:sp>
      <p:sp>
        <p:nvSpPr>
          <p:cNvPr id="1132"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pPr marL="216000" indent="-216000">
              <a:lnSpc>
                <a:spcPct val="100000"/>
              </a:lnSpc>
              <a:buNone/>
            </a:pPr>
            <a:r>
              <a:rPr b="0" lang="en-US" sz="2000" spc="-1" strike="noStrike">
                <a:latin typeface="Arial"/>
              </a:rPr>
              <a:t>Status-quo existing state of affairs</a:t>
            </a:r>
            <a:endParaRPr b="0" lang="en-US" sz="2000" spc="-1" strike="noStrike">
              <a:latin typeface="Arial"/>
            </a:endParaRPr>
          </a:p>
        </p:txBody>
      </p:sp>
      <p:sp>
        <p:nvSpPr>
          <p:cNvPr id="1133" name="PlaceHolder 3"/>
          <p:cNvSpPr>
            <a:spLocks noGrp="1"/>
          </p:cNvSpPr>
          <p:nvPr>
            <p:ph type="sldNum" idx="7"/>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A43553CB-A6D7-43A0-A4B4-099015B73B9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8" name="PlaceHolder 1"/>
          <p:cNvSpPr>
            <a:spLocks noGrp="1"/>
          </p:cNvSpPr>
          <p:nvPr>
            <p:ph type="sldImg"/>
          </p:nvPr>
        </p:nvSpPr>
        <p:spPr>
          <a:xfrm>
            <a:off x="1143000" y="685800"/>
            <a:ext cx="4571640" cy="3428640"/>
          </a:xfrm>
          <a:prstGeom prst="rect">
            <a:avLst/>
          </a:prstGeom>
          <a:ln w="0">
            <a:noFill/>
          </a:ln>
        </p:spPr>
      </p:sp>
      <p:sp>
        <p:nvSpPr>
          <p:cNvPr id="1189"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90" name="PlaceHolder 3"/>
          <p:cNvSpPr>
            <a:spLocks noGrp="1"/>
          </p:cNvSpPr>
          <p:nvPr>
            <p:ph type="sldNum" idx="26"/>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DECB6349-00F6-483B-A624-43967BC2F04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1" name="PlaceHolder 1"/>
          <p:cNvSpPr>
            <a:spLocks noGrp="1"/>
          </p:cNvSpPr>
          <p:nvPr>
            <p:ph type="sldImg"/>
          </p:nvPr>
        </p:nvSpPr>
        <p:spPr>
          <a:xfrm>
            <a:off x="1143000" y="685800"/>
            <a:ext cx="4571640" cy="3428640"/>
          </a:xfrm>
          <a:prstGeom prst="rect">
            <a:avLst/>
          </a:prstGeom>
          <a:ln w="0">
            <a:noFill/>
          </a:ln>
        </p:spPr>
      </p:sp>
      <p:sp>
        <p:nvSpPr>
          <p:cNvPr id="1192" name="PlaceHolder 2"/>
          <p:cNvSpPr>
            <a:spLocks noGrp="1"/>
          </p:cNvSpPr>
          <p:nvPr>
            <p:ph type="body"/>
          </p:nvPr>
        </p:nvSpPr>
        <p:spPr>
          <a:xfrm>
            <a:off x="685800" y="4343400"/>
            <a:ext cx="5486040" cy="4114440"/>
          </a:xfrm>
          <a:prstGeom prst="rect">
            <a:avLst/>
          </a:prstGeom>
          <a:noFill/>
          <a:ln w="9360">
            <a:noFill/>
          </a:ln>
        </p:spPr>
        <p:txBody>
          <a:bodyPr numCol="1" spcCol="0" anchor="t">
            <a:noAutofit/>
          </a:bodyPr>
          <a:p>
            <a:endParaRPr b="0" lang="en-US" sz="2000" spc="-1" strike="noStrike">
              <a:latin typeface="Arial"/>
            </a:endParaRPr>
          </a:p>
        </p:txBody>
      </p:sp>
      <p:sp>
        <p:nvSpPr>
          <p:cNvPr id="1193" name="PlaceHolder 3"/>
          <p:cNvSpPr>
            <a:spLocks noGrp="1"/>
          </p:cNvSpPr>
          <p:nvPr>
            <p:ph type="sldNum" idx="27"/>
          </p:nvPr>
        </p:nvSpPr>
        <p:spPr>
          <a:xfrm>
            <a:off x="3884760" y="868536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7D955175-5791-46BD-A856-844C7E984819}"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9099CD6-E39D-487D-8BE7-B467764A45C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A147D0F-3233-4412-BBA0-956348AA9BD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C39AC0E-55C7-433E-952B-4143C78E903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3D26681-FEEA-4C32-8D55-4B669816C67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FF4B96F-8204-436D-9607-AD6CA8F903D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5E90B7B-7655-4571-8114-6BE7E80F0BD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C7FFABC-44D5-453B-9B4F-66358FA3E28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342AF7D-BA66-468C-B764-D13A0B299D3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AF77F29-2270-419A-AD44-6841A7692DA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2C4D92-5234-4234-8A2D-1B3F3F54004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2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445FA98-6772-427F-A349-12EAA083E29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3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3FAFCF-4163-40C8-B048-1C4FE85514F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hidden="1"/>
          <p:cNvSpPr/>
          <p:nvPr/>
        </p:nvSpPr>
        <p:spPr>
          <a:xfrm>
            <a:off x="0" y="644760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 name="Rectangle 6" hidden="1"/>
          <p:cNvSpPr/>
          <p:nvPr/>
        </p:nvSpPr>
        <p:spPr>
          <a:xfrm>
            <a:off x="0" y="640080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633420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3" name="Straight Connector 9"/>
          <p:cNvSpPr/>
          <p:nvPr/>
        </p:nvSpPr>
        <p:spPr>
          <a:xfrm>
            <a:off x="894960" y="1737720"/>
            <a:ext cx="747540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4" name="Rectangle 11" hidden="1"/>
          <p:cNvSpPr/>
          <p:nvPr/>
        </p:nvSpPr>
        <p:spPr>
          <a:xfrm>
            <a:off x="0" y="633384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 name="Rectangle 9"/>
          <p:cNvSpPr/>
          <p:nvPr/>
        </p:nvSpPr>
        <p:spPr>
          <a:xfrm>
            <a:off x="0" y="6367680"/>
            <a:ext cx="9143640" cy="456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 name="PlaceHolder 1"/>
          <p:cNvSpPr>
            <a:spLocks noGrp="1"/>
          </p:cNvSpPr>
          <p:nvPr>
            <p:ph type="dt" idx="1"/>
          </p:nvPr>
        </p:nvSpPr>
        <p:spPr>
          <a:xfrm>
            <a:off x="822960" y="6459840"/>
            <a:ext cx="185400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7" name="PlaceHolder 2"/>
          <p:cNvSpPr>
            <a:spLocks noGrp="1"/>
          </p:cNvSpPr>
          <p:nvPr>
            <p:ph type="ftr" idx="2"/>
          </p:nvPr>
        </p:nvSpPr>
        <p:spPr>
          <a:xfrm>
            <a:off x="2764800" y="6459840"/>
            <a:ext cx="36169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 name="PlaceHolder 3"/>
          <p:cNvSpPr>
            <a:spLocks noGrp="1"/>
          </p:cNvSpPr>
          <p:nvPr>
            <p:ph type="sldNum" idx="3"/>
          </p:nvPr>
        </p:nvSpPr>
        <p:spPr>
          <a:xfrm>
            <a:off x="7425360" y="6459840"/>
            <a:ext cx="983520" cy="364680"/>
          </a:xfrm>
          <a:prstGeom prst="rect">
            <a:avLst/>
          </a:prstGeom>
          <a:noFill/>
          <a:ln w="0">
            <a:noFill/>
          </a:ln>
        </p:spPr>
        <p:txBody>
          <a:bodyPr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ADBF14CB-B747-482A-A786-539806C32200}"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Rectangle 10"/>
          <p:cNvSpPr/>
          <p:nvPr/>
        </p:nvSpPr>
        <p:spPr>
          <a:xfrm>
            <a:off x="0" y="6333840"/>
            <a:ext cx="9143640" cy="65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1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a:t>
            </a:r>
            <a:r>
              <a:rPr b="0" lang="en-US" sz="1800" spc="-1" strike="noStrike">
                <a:solidFill>
                  <a:srgbClr val="000000"/>
                </a:solidFill>
                <a:latin typeface="Calibri"/>
              </a:rPr>
              <a:t>the title text </a:t>
            </a:r>
            <a:r>
              <a:rPr b="0" lang="en-US" sz="1800" spc="-1" strike="noStrike">
                <a:solidFill>
                  <a:srgbClr val="000000"/>
                </a:solidFill>
                <a:latin typeface="Calibri"/>
              </a:rPr>
              <a:t>format</a:t>
            </a:r>
            <a:endParaRPr b="0" lang="en-US" sz="1800" spc="-1" strike="noStrike">
              <a:solidFill>
                <a:srgbClr val="000000"/>
              </a:solidFill>
              <a:latin typeface="Calibri"/>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slideLayout" Target="../slideLayouts/slideLayout1.xml"/><Relationship Id="rId8"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png"/><Relationship Id="rId3"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635400"/>
            <a:ext cx="8229240" cy="1752120"/>
          </a:xfrm>
          <a:prstGeom prst="rect">
            <a:avLst/>
          </a:prstGeom>
          <a:noFill/>
          <a:ln w="0">
            <a:noFill/>
          </a:ln>
        </p:spPr>
        <p:txBody>
          <a:bodyPr anchor="b">
            <a:normAutofit/>
          </a:bodyPr>
          <a:p>
            <a:pPr algn="ctr">
              <a:lnSpc>
                <a:spcPct val="85000"/>
              </a:lnSpc>
              <a:buNone/>
            </a:pPr>
            <a:r>
              <a:rPr b="0" lang="en-US" sz="4800" spc="-52" strike="noStrike">
                <a:solidFill>
                  <a:srgbClr val="404040"/>
                </a:solidFill>
                <a:latin typeface="Calibri Light"/>
              </a:rPr>
              <a:t>Leading </a:t>
            </a:r>
            <a:r>
              <a:rPr b="0" lang="en-US" sz="4800" spc="-52" strike="noStrike">
                <a:solidFill>
                  <a:srgbClr val="404040"/>
                </a:solidFill>
                <a:latin typeface="Calibri Light"/>
              </a:rPr>
              <a:t>Technical </a:t>
            </a:r>
            <a:r>
              <a:rPr b="0" lang="en-US" sz="4800" spc="-52" strike="noStrike">
                <a:solidFill>
                  <a:srgbClr val="404040"/>
                </a:solidFill>
                <a:latin typeface="Calibri Light"/>
              </a:rPr>
              <a:t>People</a:t>
            </a:r>
            <a:endParaRPr b="0" lang="en-US" sz="4800" spc="-1" strike="noStrike">
              <a:solidFill>
                <a:srgbClr val="000000"/>
              </a:solidFill>
              <a:latin typeface="Calibri"/>
            </a:endParaRPr>
          </a:p>
        </p:txBody>
      </p:sp>
      <p:pic>
        <p:nvPicPr>
          <p:cNvPr id="55" name="Picture 4" descr="j0285126"/>
          <p:cNvPicPr/>
          <p:nvPr/>
        </p:nvPicPr>
        <p:blipFill>
          <a:blip r:embed="rId1"/>
          <a:stretch/>
        </p:blipFill>
        <p:spPr>
          <a:xfrm>
            <a:off x="4923000" y="3350160"/>
            <a:ext cx="3763440" cy="2766600"/>
          </a:xfrm>
          <a:prstGeom prst="rect">
            <a:avLst/>
          </a:prstGeom>
          <a:ln w="3175">
            <a:solidFill>
              <a:srgbClr val="000000"/>
            </a:solidFill>
            <a:miter/>
          </a:ln>
          <a:effectLst>
            <a:outerShdw algn="ctr" dir="2700000" dist="107423" rotWithShape="0">
              <a:srgbClr val="808080">
                <a:alpha val="50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Picture 2" descr="I:\MGTS\leadstyle.jpg"/>
          <p:cNvPicPr/>
          <p:nvPr/>
        </p:nvPicPr>
        <p:blipFill>
          <a:blip r:embed="rId1"/>
          <a:stretch/>
        </p:blipFill>
        <p:spPr>
          <a:xfrm>
            <a:off x="381960" y="705960"/>
            <a:ext cx="8553240" cy="5073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86960" y="1136520"/>
            <a:ext cx="8229240" cy="504360"/>
          </a:xfrm>
          <a:prstGeom prst="rect">
            <a:avLst/>
          </a:prstGeom>
          <a:noFill/>
          <a:ln w="0">
            <a:noFill/>
          </a:ln>
        </p:spPr>
        <p:txBody>
          <a:bodyPr anchor="b">
            <a:normAutofit fontScale="36000"/>
          </a:bodyPr>
          <a:p>
            <a:pPr algn="ctr">
              <a:lnSpc>
                <a:spcPct val="85000"/>
              </a:lnSpc>
              <a:buNone/>
            </a:pPr>
            <a:r>
              <a:rPr b="1" lang="en-US" sz="3200" spc="-52" strike="noStrike">
                <a:solidFill>
                  <a:srgbClr val="404040"/>
                </a:solidFill>
                <a:latin typeface="Calibri Light"/>
              </a:rPr>
              <a:t>Myers-Briggs Preferences</a:t>
            </a:r>
            <a:br>
              <a:rPr sz="3200"/>
            </a:br>
            <a:br>
              <a:rPr sz="3200"/>
            </a:br>
            <a:r>
              <a:rPr b="1" lang="en-US" sz="2400" spc="-52" strike="noStrike">
                <a:solidFill>
                  <a:srgbClr val="404040"/>
                </a:solidFill>
                <a:latin typeface="Calibri Light"/>
              </a:rPr>
              <a:t>Myers-Briggs Type Indicator (MBTI) </a:t>
            </a:r>
            <a:r>
              <a:rPr b="1" lang="en-US" sz="2000" spc="-52" strike="noStrike">
                <a:solidFill>
                  <a:srgbClr val="404040"/>
                </a:solidFill>
                <a:latin typeface="Calibri Light"/>
              </a:rPr>
              <a:t>measures personal preferences on four scales, each made up of two opposite preferences:</a:t>
            </a:r>
            <a:endParaRPr b="0" lang="en-US" sz="2000" spc="-1" strike="noStrike">
              <a:solidFill>
                <a:srgbClr val="000000"/>
              </a:solidFill>
              <a:latin typeface="Calibri"/>
            </a:endParaRPr>
          </a:p>
        </p:txBody>
      </p:sp>
      <p:pic>
        <p:nvPicPr>
          <p:cNvPr id="83" name="Picture 2" descr="myers-briggs type indicatorsको लागि तस्बिर परिणाम"/>
          <p:cNvPicPr/>
          <p:nvPr/>
        </p:nvPicPr>
        <p:blipFill>
          <a:blip r:embed="rId1"/>
          <a:srcRect l="0" t="30022" r="0" b="0"/>
          <a:stretch/>
        </p:blipFill>
        <p:spPr>
          <a:xfrm>
            <a:off x="607320" y="1790280"/>
            <a:ext cx="7929360" cy="41605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2" descr="myers-briggsको लागि तस्बिर परिणाम"/>
          <p:cNvPicPr/>
          <p:nvPr/>
        </p:nvPicPr>
        <p:blipFill>
          <a:blip r:embed="rId1"/>
          <a:stretch/>
        </p:blipFill>
        <p:spPr>
          <a:xfrm>
            <a:off x="284400" y="242280"/>
            <a:ext cx="8523360" cy="6088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2" descr="myers-briggs type indicatorsको लागि तस्बिर परिणाम"/>
          <p:cNvPicPr/>
          <p:nvPr/>
        </p:nvPicPr>
        <p:blipFill>
          <a:blip r:embed="rId1"/>
          <a:stretch/>
        </p:blipFill>
        <p:spPr>
          <a:xfrm>
            <a:off x="225000" y="390960"/>
            <a:ext cx="8594640" cy="5870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6" name="Group 15"/>
          <p:cNvGrpSpPr/>
          <p:nvPr/>
        </p:nvGrpSpPr>
        <p:grpSpPr>
          <a:xfrm>
            <a:off x="411480" y="1274760"/>
            <a:ext cx="8015040" cy="699480"/>
            <a:chOff x="411480" y="1274760"/>
            <a:chExt cx="8015040" cy="699480"/>
          </a:xfrm>
        </p:grpSpPr>
        <p:sp>
          <p:nvSpPr>
            <p:cNvPr id="87" name="Rectangle 6"/>
            <p:cNvSpPr/>
            <p:nvPr/>
          </p:nvSpPr>
          <p:spPr>
            <a:xfrm>
              <a:off x="411480" y="1274760"/>
              <a:ext cx="4548960" cy="699480"/>
            </a:xfrm>
            <a:prstGeom prst="rect">
              <a:avLst/>
            </a:prstGeom>
            <a:blipFill rotWithShape="0">
              <a:blip r:embed="rId1"/>
              <a:srcRect/>
              <a:tile/>
            </a:blipFill>
            <a:ln w="9525">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000000"/>
                  </a:solidFill>
                  <a:latin typeface="Times New Roman"/>
                </a:rPr>
                <a:t>ENTJ </a:t>
              </a:r>
              <a:endParaRPr b="0" lang="en-US" sz="2000" spc="-1" strike="noStrike">
                <a:latin typeface="Arial"/>
              </a:endParaRPr>
            </a:p>
            <a:p>
              <a:pPr algn="ctr">
                <a:lnSpc>
                  <a:spcPct val="100000"/>
                </a:lnSpc>
                <a:buNone/>
              </a:pPr>
              <a:r>
                <a:rPr b="0" lang="en-US" sz="2000" spc="-1" strike="noStrike">
                  <a:solidFill>
                    <a:srgbClr val="000000"/>
                  </a:solidFill>
                  <a:latin typeface="Times New Roman"/>
                </a:rPr>
                <a:t>(Extroversion-Intuition-Thinking-Judging)</a:t>
              </a:r>
              <a:endParaRPr b="0" lang="en-US" sz="2000" spc="-1" strike="noStrike">
                <a:latin typeface="Arial"/>
              </a:endParaRPr>
            </a:p>
          </p:txBody>
        </p:sp>
        <p:sp>
          <p:nvSpPr>
            <p:cNvPr id="88" name="Line 11"/>
            <p:cNvSpPr/>
            <p:nvPr/>
          </p:nvSpPr>
          <p:spPr>
            <a:xfrm>
              <a:off x="3757680" y="1579320"/>
              <a:ext cx="2133720" cy="360"/>
            </a:xfrm>
            <a:prstGeom prst="line">
              <a:avLst/>
            </a:prstGeom>
            <a:ln w="57150">
              <a:solidFill>
                <a:srgbClr val="000000"/>
              </a:solidFill>
              <a:round/>
              <a:tailEnd len="med" type="triangle" w="med"/>
            </a:ln>
          </p:spPr>
          <p:style>
            <a:lnRef idx="0"/>
            <a:fillRef idx="0"/>
            <a:effectRef idx="0"/>
            <a:fontRef idx="minor"/>
          </p:style>
        </p:sp>
        <p:sp>
          <p:nvSpPr>
            <p:cNvPr id="89" name="Text Box 12"/>
            <p:cNvSpPr/>
            <p:nvPr/>
          </p:nvSpPr>
          <p:spPr>
            <a:xfrm>
              <a:off x="5958000" y="1315800"/>
              <a:ext cx="2468520" cy="394560"/>
            </a:xfrm>
            <a:prstGeom prst="rect">
              <a:avLst/>
            </a:prstGeom>
            <a:blipFill rotWithShape="0">
              <a:blip r:embed="rId2"/>
              <a:srcRect/>
              <a:tile/>
            </a:blipFill>
            <a:ln w="9525">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Times New Roman"/>
                </a:rPr>
                <a:t>Engineering managers</a:t>
              </a:r>
              <a:endParaRPr b="0" lang="en-US" sz="2000" spc="-1" strike="noStrike">
                <a:latin typeface="Arial"/>
              </a:endParaRPr>
            </a:p>
          </p:txBody>
        </p:sp>
      </p:grpSp>
      <p:grpSp>
        <p:nvGrpSpPr>
          <p:cNvPr id="90" name="Group 16"/>
          <p:cNvGrpSpPr/>
          <p:nvPr/>
        </p:nvGrpSpPr>
        <p:grpSpPr>
          <a:xfrm>
            <a:off x="410760" y="2950920"/>
            <a:ext cx="8230680" cy="699480"/>
            <a:chOff x="410760" y="2950920"/>
            <a:chExt cx="8230680" cy="699480"/>
          </a:xfrm>
        </p:grpSpPr>
        <p:sp>
          <p:nvSpPr>
            <p:cNvPr id="91" name="Rectangle 10"/>
            <p:cNvSpPr/>
            <p:nvPr/>
          </p:nvSpPr>
          <p:spPr>
            <a:xfrm>
              <a:off x="410760" y="2950920"/>
              <a:ext cx="4478760" cy="699480"/>
            </a:xfrm>
            <a:prstGeom prst="rect">
              <a:avLst/>
            </a:prstGeom>
            <a:blipFill rotWithShape="0">
              <a:blip r:embed="rId3"/>
              <a:srcRect/>
              <a:tile/>
            </a:blipFill>
            <a:ln w="9525">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000000"/>
                  </a:solidFill>
                  <a:latin typeface="Times New Roman"/>
                </a:rPr>
                <a:t>INTJ </a:t>
              </a:r>
              <a:endParaRPr b="0" lang="en-US" sz="2000" spc="-1" strike="noStrike">
                <a:latin typeface="Arial"/>
              </a:endParaRPr>
            </a:p>
            <a:p>
              <a:pPr algn="ctr">
                <a:lnSpc>
                  <a:spcPct val="100000"/>
                </a:lnSpc>
                <a:buNone/>
              </a:pPr>
              <a:r>
                <a:rPr b="0" lang="en-US" sz="2000" spc="-1" strike="noStrike">
                  <a:solidFill>
                    <a:srgbClr val="000000"/>
                  </a:solidFill>
                  <a:latin typeface="Times New Roman"/>
                </a:rPr>
                <a:t>(Introversion-Intuition-Thinking-Judging)</a:t>
              </a:r>
              <a:endParaRPr b="0" lang="en-US" sz="2000" spc="-1" strike="noStrike">
                <a:latin typeface="Arial"/>
              </a:endParaRPr>
            </a:p>
          </p:txBody>
        </p:sp>
        <p:sp>
          <p:nvSpPr>
            <p:cNvPr id="92" name="Line 13"/>
            <p:cNvSpPr/>
            <p:nvPr/>
          </p:nvSpPr>
          <p:spPr>
            <a:xfrm>
              <a:off x="3926160" y="3214440"/>
              <a:ext cx="2133360" cy="360"/>
            </a:xfrm>
            <a:prstGeom prst="line">
              <a:avLst/>
            </a:prstGeom>
            <a:ln w="57150">
              <a:solidFill>
                <a:srgbClr val="000000"/>
              </a:solidFill>
              <a:round/>
              <a:tailEnd len="med" type="triangle" w="med"/>
            </a:ln>
          </p:spPr>
          <p:style>
            <a:lnRef idx="0"/>
            <a:fillRef idx="0"/>
            <a:effectRef idx="0"/>
            <a:fontRef idx="minor"/>
          </p:style>
        </p:sp>
        <p:sp>
          <p:nvSpPr>
            <p:cNvPr id="93" name="Text Box 14"/>
            <p:cNvSpPr/>
            <p:nvPr/>
          </p:nvSpPr>
          <p:spPr>
            <a:xfrm>
              <a:off x="6128640" y="2950920"/>
              <a:ext cx="2512800" cy="394560"/>
            </a:xfrm>
            <a:prstGeom prst="rect">
              <a:avLst/>
            </a:prstGeom>
            <a:blipFill rotWithShape="0">
              <a:blip r:embed="rId4"/>
              <a:srcRect/>
              <a:tile/>
            </a:blipFill>
            <a:ln w="9525">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Times New Roman"/>
                </a:rPr>
                <a:t>Scientists, Researchers</a:t>
              </a:r>
              <a:endParaRPr b="0" lang="en-US" sz="2000" spc="-1" strike="noStrike">
                <a:latin typeface="Arial"/>
              </a:endParaRPr>
            </a:p>
          </p:txBody>
        </p:sp>
      </p:grpSp>
      <p:grpSp>
        <p:nvGrpSpPr>
          <p:cNvPr id="94" name="Group 17"/>
          <p:cNvGrpSpPr/>
          <p:nvPr/>
        </p:nvGrpSpPr>
        <p:grpSpPr>
          <a:xfrm>
            <a:off x="627480" y="4132080"/>
            <a:ext cx="7972560" cy="1004400"/>
            <a:chOff x="627480" y="4132080"/>
            <a:chExt cx="7972560" cy="1004400"/>
          </a:xfrm>
        </p:grpSpPr>
        <p:sp>
          <p:nvSpPr>
            <p:cNvPr id="95" name="Rectangle 18"/>
            <p:cNvSpPr/>
            <p:nvPr/>
          </p:nvSpPr>
          <p:spPr>
            <a:xfrm>
              <a:off x="627480" y="4146480"/>
              <a:ext cx="4516920" cy="699480"/>
            </a:xfrm>
            <a:prstGeom prst="rect">
              <a:avLst/>
            </a:prstGeom>
            <a:blipFill rotWithShape="0">
              <a:blip r:embed="rId5"/>
              <a:srcRect/>
              <a:tile/>
            </a:blipFill>
            <a:ln w="9525">
              <a:noFill/>
            </a:ln>
          </p:spPr>
          <p:style>
            <a:lnRef idx="0"/>
            <a:fillRef idx="0"/>
            <a:effectRef idx="0"/>
            <a:fontRef idx="minor"/>
          </p:style>
          <p:txBody>
            <a:bodyPr wrap="none" lIns="90000" rIns="90000" tIns="45000" bIns="45000" anchor="t">
              <a:spAutoFit/>
            </a:bodyPr>
            <a:p>
              <a:pPr algn="ctr">
                <a:lnSpc>
                  <a:spcPct val="100000"/>
                </a:lnSpc>
                <a:buNone/>
              </a:pPr>
              <a:r>
                <a:rPr b="0" lang="en-US" sz="2000" spc="-1" strike="noStrike">
                  <a:solidFill>
                    <a:srgbClr val="000000"/>
                  </a:solidFill>
                  <a:latin typeface="Times New Roman"/>
                </a:rPr>
                <a:t>ISFP </a:t>
              </a:r>
              <a:endParaRPr b="0" lang="en-US" sz="2000" spc="-1" strike="noStrike">
                <a:latin typeface="Arial"/>
              </a:endParaRPr>
            </a:p>
            <a:p>
              <a:pPr algn="ctr">
                <a:lnSpc>
                  <a:spcPct val="100000"/>
                </a:lnSpc>
                <a:buNone/>
              </a:pPr>
              <a:r>
                <a:rPr b="0" lang="en-US" sz="2000" spc="-1" strike="noStrike">
                  <a:solidFill>
                    <a:srgbClr val="000000"/>
                  </a:solidFill>
                  <a:latin typeface="Times New Roman"/>
                </a:rPr>
                <a:t>(Introversion-Sensing-Feeling-Perceiving)</a:t>
              </a:r>
              <a:endParaRPr b="0" lang="en-US" sz="2000" spc="-1" strike="noStrike">
                <a:latin typeface="Arial"/>
              </a:endParaRPr>
            </a:p>
          </p:txBody>
        </p:sp>
        <p:sp>
          <p:nvSpPr>
            <p:cNvPr id="96" name="Line 19"/>
            <p:cNvSpPr/>
            <p:nvPr/>
          </p:nvSpPr>
          <p:spPr>
            <a:xfrm>
              <a:off x="4199760" y="4431960"/>
              <a:ext cx="2389320" cy="360"/>
            </a:xfrm>
            <a:prstGeom prst="line">
              <a:avLst/>
            </a:prstGeom>
            <a:ln w="57150">
              <a:solidFill>
                <a:srgbClr val="000000"/>
              </a:solidFill>
              <a:round/>
              <a:tailEnd len="med" type="triangle" w="med"/>
            </a:ln>
          </p:spPr>
          <p:style>
            <a:lnRef idx="0"/>
            <a:fillRef idx="0"/>
            <a:effectRef idx="0"/>
            <a:fontRef idx="minor"/>
          </p:style>
        </p:sp>
        <p:sp>
          <p:nvSpPr>
            <p:cNvPr id="97" name="Text Box 20"/>
            <p:cNvSpPr/>
            <p:nvPr/>
          </p:nvSpPr>
          <p:spPr>
            <a:xfrm>
              <a:off x="6718320" y="4132080"/>
              <a:ext cx="1881720" cy="1004400"/>
            </a:xfrm>
            <a:prstGeom prst="rect">
              <a:avLst/>
            </a:prstGeom>
            <a:blipFill rotWithShape="0">
              <a:blip r:embed="rId6"/>
              <a:srcRect/>
              <a:tile/>
            </a:blipFill>
            <a:ln w="9525">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Times New Roman"/>
                </a:rPr>
                <a:t>Worst case, </a:t>
              </a:r>
              <a:endParaRPr b="0" lang="en-US" sz="2000" spc="-1" strike="noStrike">
                <a:latin typeface="Arial"/>
              </a:endParaRPr>
            </a:p>
            <a:p>
              <a:pPr>
                <a:lnSpc>
                  <a:spcPct val="100000"/>
                </a:lnSpc>
                <a:buNone/>
              </a:pPr>
              <a:r>
                <a:rPr b="0" lang="en-US" sz="2000" spc="-1" strike="noStrike">
                  <a:solidFill>
                    <a:srgbClr val="000000"/>
                  </a:solidFill>
                  <a:latin typeface="Times New Roman"/>
                </a:rPr>
                <a:t>non-experienced</a:t>
              </a:r>
              <a:endParaRPr b="0" lang="en-US" sz="2000" spc="-1" strike="noStrike">
                <a:latin typeface="Arial"/>
              </a:endParaRPr>
            </a:p>
            <a:p>
              <a:pPr>
                <a:lnSpc>
                  <a:spcPct val="100000"/>
                </a:lnSpc>
                <a:buNone/>
              </a:pPr>
              <a:r>
                <a:rPr b="0" lang="en-US" sz="2000" spc="-1" strike="noStrike">
                  <a:solidFill>
                    <a:srgbClr val="000000"/>
                  </a:solidFill>
                  <a:latin typeface="Times New Roman"/>
                </a:rPr>
                <a:t>professional</a:t>
              </a:r>
              <a:endParaRPr b="0" lang="en-US" sz="20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929160" y="5655240"/>
            <a:ext cx="7786440" cy="466200"/>
          </a:xfrm>
          <a:prstGeom prst="rect">
            <a:avLst/>
          </a:prstGeom>
          <a:noFill/>
          <a:ln w="0">
            <a:noFill/>
          </a:ln>
        </p:spPr>
        <p:txBody>
          <a:bodyPr lIns="0" rIns="0" anchor="t">
            <a:noAutofit/>
          </a:bodyPr>
          <a:p>
            <a:pPr marL="91440" indent="-91440" algn="r">
              <a:lnSpc>
                <a:spcPct val="90000"/>
              </a:lnSpc>
              <a:spcBef>
                <a:spcPts val="1199"/>
              </a:spcBef>
              <a:spcAft>
                <a:spcPts val="201"/>
              </a:spcAft>
              <a:buNone/>
              <a:tabLst>
                <a:tab algn="l" pos="0"/>
              </a:tabLst>
            </a:pPr>
            <a:r>
              <a:rPr b="0" lang="en-US" sz="1200" spc="-1" strike="noStrike">
                <a:solidFill>
                  <a:srgbClr val="404040"/>
                </a:solidFill>
                <a:latin typeface="Calibri"/>
              </a:rPr>
              <a:t>https://www.westegg.com/unmaintained/carnegie/win-friends.html</a:t>
            </a:r>
            <a:endParaRPr b="0" lang="en-US" sz="1200" spc="-1" strike="noStrike">
              <a:solidFill>
                <a:srgbClr val="404040"/>
              </a:solidFill>
              <a:latin typeface="Calibri"/>
            </a:endParaRPr>
          </a:p>
        </p:txBody>
      </p:sp>
      <p:pic>
        <p:nvPicPr>
          <p:cNvPr id="99" name="Picture 3" descr=""/>
          <p:cNvPicPr/>
          <p:nvPr/>
        </p:nvPicPr>
        <p:blipFill>
          <a:blip r:embed="rId1"/>
          <a:srcRect l="0" t="49995" r="58229" b="10935"/>
          <a:stretch/>
        </p:blipFill>
        <p:spPr>
          <a:xfrm>
            <a:off x="307440" y="495000"/>
            <a:ext cx="8408160" cy="503712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0200" y="200520"/>
            <a:ext cx="8643600" cy="83232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People/Task Matrix Approaches</a:t>
            </a:r>
            <a:endParaRPr b="0" lang="en-US" sz="4800" spc="-1" strike="noStrike">
              <a:solidFill>
                <a:srgbClr val="000000"/>
              </a:solidFill>
              <a:latin typeface="Calibri"/>
            </a:endParaRPr>
          </a:p>
        </p:txBody>
      </p:sp>
      <p:pic>
        <p:nvPicPr>
          <p:cNvPr id="101" name="Content Placeholder 5" descr=""/>
          <p:cNvPicPr/>
          <p:nvPr/>
        </p:nvPicPr>
        <p:blipFill>
          <a:blip r:embed="rId1"/>
          <a:srcRect l="0" t="6905" r="0" b="0"/>
          <a:stretch/>
        </p:blipFill>
        <p:spPr>
          <a:xfrm>
            <a:off x="127440" y="1527840"/>
            <a:ext cx="8877600" cy="4735440"/>
          </a:xfrm>
          <a:prstGeom prst="rect">
            <a:avLst/>
          </a:prstGeom>
          <a:ln w="0">
            <a:noFill/>
          </a:ln>
        </p:spPr>
      </p:pic>
      <p:pic>
        <p:nvPicPr>
          <p:cNvPr id="102" name="Content Placeholder 5" descr=""/>
          <p:cNvPicPr/>
          <p:nvPr/>
        </p:nvPicPr>
        <p:blipFill>
          <a:blip r:embed="rId2"/>
          <a:srcRect l="0" t="4283" r="93294" b="93095"/>
          <a:stretch/>
        </p:blipFill>
        <p:spPr>
          <a:xfrm>
            <a:off x="1214280" y="1643040"/>
            <a:ext cx="453600" cy="142560"/>
          </a:xfrm>
          <a:prstGeom prst="rect">
            <a:avLst/>
          </a:prstGeom>
          <a:ln w="0">
            <a:noFill/>
          </a:ln>
        </p:spPr>
      </p:pic>
      <p:sp>
        <p:nvSpPr>
          <p:cNvPr id="103" name="TextBox 4"/>
          <p:cNvSpPr/>
          <p:nvPr/>
        </p:nvSpPr>
        <p:spPr>
          <a:xfrm>
            <a:off x="571320" y="928800"/>
            <a:ext cx="800064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Calibri"/>
              </a:rPr>
              <a:t>The Leadership Grid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914400" y="331200"/>
            <a:ext cx="7881840" cy="659880"/>
          </a:xfrm>
          <a:prstGeom prst="rect">
            <a:avLst/>
          </a:prstGeom>
          <a:noFill/>
          <a:ln w="0">
            <a:noFill/>
          </a:ln>
        </p:spPr>
        <p:txBody>
          <a:bodyPr anchor="b">
            <a:normAutofit fontScale="89000"/>
          </a:bodyPr>
          <a:p>
            <a:pPr algn="ctr">
              <a:lnSpc>
                <a:spcPct val="85000"/>
              </a:lnSpc>
              <a:buNone/>
            </a:pPr>
            <a:r>
              <a:rPr b="0" lang="en-US" sz="4800" spc="-52" strike="noStrike">
                <a:solidFill>
                  <a:srgbClr val="404040"/>
                </a:solidFill>
                <a:latin typeface="Calibri Light"/>
              </a:rPr>
              <a:t>Ohio State Leadership Styles</a:t>
            </a:r>
            <a:endParaRPr b="0" lang="en-US" sz="4800" spc="-1" strike="noStrike">
              <a:solidFill>
                <a:srgbClr val="000000"/>
              </a:solidFill>
              <a:latin typeface="Calibri"/>
            </a:endParaRPr>
          </a:p>
        </p:txBody>
      </p:sp>
      <p:sp>
        <p:nvSpPr>
          <p:cNvPr id="105" name="PlaceHolder 2"/>
          <p:cNvSpPr>
            <a:spLocks noGrp="1"/>
          </p:cNvSpPr>
          <p:nvPr>
            <p:ph/>
          </p:nvPr>
        </p:nvSpPr>
        <p:spPr>
          <a:xfrm>
            <a:off x="567000" y="5572080"/>
            <a:ext cx="8229240" cy="785520"/>
          </a:xfrm>
          <a:prstGeom prst="rect">
            <a:avLst/>
          </a:prstGeom>
          <a:noFill/>
          <a:ln w="0">
            <a:noFill/>
          </a:ln>
        </p:spPr>
        <p:txBody>
          <a:bodyPr lIns="0" rIns="0" anchor="t">
            <a:noAutofit/>
          </a:bodyPr>
          <a:p>
            <a:pPr marL="91440" indent="-91440">
              <a:lnSpc>
                <a:spcPct val="90000"/>
              </a:lnSpc>
              <a:spcBef>
                <a:spcPts val="1199"/>
              </a:spcBef>
              <a:spcAft>
                <a:spcPts val="201"/>
              </a:spcAft>
              <a:buNone/>
              <a:tabLst>
                <a:tab algn="l" pos="0"/>
              </a:tabLst>
            </a:pPr>
            <a:r>
              <a:rPr b="0" lang="en-US" sz="1400" spc="-1" strike="noStrike">
                <a:solidFill>
                  <a:srgbClr val="404040"/>
                </a:solidFill>
                <a:latin typeface="Calibri"/>
              </a:rPr>
              <a:t>	</a:t>
            </a:r>
            <a:r>
              <a:rPr b="1" lang="en-US" sz="1400" spc="-1" strike="noStrike">
                <a:solidFill>
                  <a:srgbClr val="404040"/>
                </a:solidFill>
                <a:latin typeface="Calibri"/>
              </a:rPr>
              <a:t>Initiating structure </a:t>
            </a:r>
            <a:r>
              <a:rPr b="0" lang="en-US" sz="1400" spc="-1" strike="noStrike">
                <a:solidFill>
                  <a:srgbClr val="404040"/>
                </a:solidFill>
                <a:latin typeface="Calibri"/>
              </a:rPr>
              <a:t>refers to the task actions of the leader to define who does what and how, while </a:t>
            </a:r>
            <a:r>
              <a:rPr b="1" lang="en-US" sz="1400" spc="-1" strike="noStrike">
                <a:solidFill>
                  <a:srgbClr val="404040"/>
                </a:solidFill>
                <a:latin typeface="Calibri"/>
              </a:rPr>
              <a:t>consideration</a:t>
            </a:r>
            <a:r>
              <a:rPr b="0" lang="en-US" sz="1400" spc="-1" strike="noStrike">
                <a:solidFill>
                  <a:srgbClr val="404040"/>
                </a:solidFill>
                <a:latin typeface="Calibri"/>
              </a:rPr>
              <a:t> is a measure of the leader’s concerns for followers.</a:t>
            </a:r>
            <a:endParaRPr b="0" lang="en-US" sz="1400" spc="-1" strike="noStrike">
              <a:solidFill>
                <a:srgbClr val="404040"/>
              </a:solidFill>
              <a:latin typeface="Calibri"/>
            </a:endParaRPr>
          </a:p>
        </p:txBody>
      </p:sp>
      <p:pic>
        <p:nvPicPr>
          <p:cNvPr id="106" name="Picture 5" descr="सम्बन्धित छवि"/>
          <p:cNvPicPr/>
          <p:nvPr/>
        </p:nvPicPr>
        <p:blipFill>
          <a:blip r:embed="rId1"/>
          <a:srcRect l="2887" t="20546" r="3723" b="8819"/>
          <a:stretch/>
        </p:blipFill>
        <p:spPr>
          <a:xfrm>
            <a:off x="300240" y="991440"/>
            <a:ext cx="8403480" cy="45802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3"/>
          <p:cNvSpPr/>
          <p:nvPr/>
        </p:nvSpPr>
        <p:spPr>
          <a:xfrm>
            <a:off x="642960" y="4500720"/>
            <a:ext cx="7924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66"/>
                </a:solidFill>
                <a:latin typeface="Tahoma"/>
              </a:rPr>
              <a:t>Findings: </a:t>
            </a:r>
            <a:endParaRPr b="0" lang="en-US" sz="1800" spc="-1" strike="noStrike">
              <a:latin typeface="Arial"/>
            </a:endParaRPr>
          </a:p>
          <a:p>
            <a:pPr indent="-216000">
              <a:lnSpc>
                <a:spcPct val="100000"/>
              </a:lnSpc>
              <a:buClr>
                <a:srgbClr val="000066"/>
              </a:buClr>
              <a:buFont typeface="Symbol" charset="2"/>
              <a:buChar char=""/>
            </a:pPr>
            <a:r>
              <a:rPr b="0" lang="en-US" sz="1800" spc="-1" strike="noStrike">
                <a:solidFill>
                  <a:srgbClr val="000066"/>
                </a:solidFill>
                <a:latin typeface="Tahoma"/>
              </a:rPr>
              <a:t>High IS – High C may not be the most effective</a:t>
            </a:r>
            <a:endParaRPr b="0" lang="en-US" sz="1800" spc="-1" strike="noStrike">
              <a:latin typeface="Arial"/>
            </a:endParaRPr>
          </a:p>
          <a:p>
            <a:pPr indent="-216000">
              <a:lnSpc>
                <a:spcPct val="100000"/>
              </a:lnSpc>
              <a:buClr>
                <a:srgbClr val="000066"/>
              </a:buClr>
              <a:buFont typeface="Symbol" charset="2"/>
              <a:buChar char=""/>
            </a:pPr>
            <a:r>
              <a:rPr b="0" lang="en-US" sz="1800" spc="-1" strike="noStrike">
                <a:solidFill>
                  <a:srgbClr val="000066"/>
                </a:solidFill>
                <a:latin typeface="Tahoma"/>
              </a:rPr>
              <a:t>High IS helps only if task is unstructured.</a:t>
            </a:r>
            <a:endParaRPr b="0" lang="en-US" sz="1800" spc="-1" strike="noStrike">
              <a:latin typeface="Arial"/>
            </a:endParaRPr>
          </a:p>
          <a:p>
            <a:pPr indent="-216000">
              <a:lnSpc>
                <a:spcPct val="100000"/>
              </a:lnSpc>
              <a:buClr>
                <a:srgbClr val="000066"/>
              </a:buClr>
              <a:buFont typeface="Symbol" charset="2"/>
              <a:buChar char=""/>
            </a:pPr>
            <a:r>
              <a:rPr b="0" lang="en-US" sz="1800" spc="-1" strike="noStrike">
                <a:solidFill>
                  <a:srgbClr val="000066"/>
                </a:solidFill>
                <a:latin typeface="Tahoma"/>
              </a:rPr>
              <a:t>High C helps only if there is no adequate alt. source of satisfaction</a:t>
            </a:r>
            <a:endParaRPr b="0" lang="en-US" sz="1800" spc="-1" strike="noStrike">
              <a:latin typeface="Arial"/>
            </a:endParaRPr>
          </a:p>
        </p:txBody>
      </p:sp>
      <p:grpSp>
        <p:nvGrpSpPr>
          <p:cNvPr id="108" name="Group 4"/>
          <p:cNvGrpSpPr/>
          <p:nvPr/>
        </p:nvGrpSpPr>
        <p:grpSpPr>
          <a:xfrm>
            <a:off x="3703680" y="2711520"/>
            <a:ext cx="4195440" cy="1034640"/>
            <a:chOff x="3703680" y="2711520"/>
            <a:chExt cx="4195440" cy="1034640"/>
          </a:xfrm>
        </p:grpSpPr>
        <p:sp>
          <p:nvSpPr>
            <p:cNvPr id="109" name="Rectangle 5"/>
            <p:cNvSpPr/>
            <p:nvPr/>
          </p:nvSpPr>
          <p:spPr>
            <a:xfrm>
              <a:off x="5808600" y="3228840"/>
              <a:ext cx="2090520" cy="51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00"/>
                </a:spcBef>
                <a:buNone/>
              </a:pPr>
              <a:r>
                <a:rPr b="0" lang="en-US" sz="2000" spc="-1" strike="noStrike">
                  <a:solidFill>
                    <a:srgbClr val="02027a"/>
                  </a:solidFill>
                  <a:latin typeface="Arial"/>
                </a:rPr>
                <a:t>L(IS)/H(C)</a:t>
              </a:r>
              <a:endParaRPr b="0" lang="en-US" sz="2000" spc="-1" strike="noStrike">
                <a:latin typeface="Arial"/>
              </a:endParaRPr>
            </a:p>
          </p:txBody>
        </p:sp>
        <p:sp>
          <p:nvSpPr>
            <p:cNvPr id="110" name="Rectangle 6"/>
            <p:cNvSpPr/>
            <p:nvPr/>
          </p:nvSpPr>
          <p:spPr>
            <a:xfrm>
              <a:off x="3703680" y="3228840"/>
              <a:ext cx="2104560" cy="51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00"/>
                </a:spcBef>
                <a:buNone/>
              </a:pPr>
              <a:r>
                <a:rPr b="0" lang="en-US" sz="2000" spc="-1" strike="noStrike">
                  <a:solidFill>
                    <a:srgbClr val="02027a"/>
                  </a:solidFill>
                  <a:latin typeface="Arial"/>
                </a:rPr>
                <a:t>L(IS)/L(C)</a:t>
              </a:r>
              <a:endParaRPr b="0" lang="en-US" sz="2000" spc="-1" strike="noStrike">
                <a:latin typeface="Arial"/>
              </a:endParaRPr>
            </a:p>
          </p:txBody>
        </p:sp>
        <p:sp>
          <p:nvSpPr>
            <p:cNvPr id="111" name="Rectangle 7"/>
            <p:cNvSpPr/>
            <p:nvPr/>
          </p:nvSpPr>
          <p:spPr>
            <a:xfrm>
              <a:off x="5808600" y="2711520"/>
              <a:ext cx="2090520" cy="51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00"/>
                </a:spcBef>
                <a:buNone/>
              </a:pPr>
              <a:r>
                <a:rPr b="0" lang="en-US" sz="2000" spc="-1" strike="noStrike">
                  <a:solidFill>
                    <a:srgbClr val="02027a"/>
                  </a:solidFill>
                  <a:latin typeface="Arial"/>
                </a:rPr>
                <a:t>H(IS)/H(C)</a:t>
              </a:r>
              <a:endParaRPr b="0" lang="en-US" sz="2000" spc="-1" strike="noStrike">
                <a:latin typeface="Arial"/>
              </a:endParaRPr>
            </a:p>
          </p:txBody>
        </p:sp>
        <p:sp>
          <p:nvSpPr>
            <p:cNvPr id="112" name="Rectangle 8"/>
            <p:cNvSpPr/>
            <p:nvPr/>
          </p:nvSpPr>
          <p:spPr>
            <a:xfrm>
              <a:off x="3703680" y="2711520"/>
              <a:ext cx="2104560" cy="51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00"/>
                </a:spcBef>
                <a:buNone/>
              </a:pPr>
              <a:r>
                <a:rPr b="0" lang="en-US" sz="2000" spc="-1" strike="noStrike">
                  <a:solidFill>
                    <a:srgbClr val="02027a"/>
                  </a:solidFill>
                  <a:latin typeface="Arial"/>
                </a:rPr>
                <a:t>H(IS)/L(C)</a:t>
              </a:r>
              <a:endParaRPr b="0" lang="en-US" sz="2000" spc="-1" strike="noStrike">
                <a:latin typeface="Arial"/>
              </a:endParaRPr>
            </a:p>
          </p:txBody>
        </p:sp>
      </p:grpSp>
      <p:grpSp>
        <p:nvGrpSpPr>
          <p:cNvPr id="113" name="Group 9"/>
          <p:cNvGrpSpPr/>
          <p:nvPr/>
        </p:nvGrpSpPr>
        <p:grpSpPr>
          <a:xfrm>
            <a:off x="3703680" y="1697040"/>
            <a:ext cx="4195440" cy="1014120"/>
            <a:chOff x="3703680" y="1697040"/>
            <a:chExt cx="4195440" cy="1014120"/>
          </a:xfrm>
        </p:grpSpPr>
        <p:sp>
          <p:nvSpPr>
            <p:cNvPr id="114" name="Rectangle 10"/>
            <p:cNvSpPr/>
            <p:nvPr/>
          </p:nvSpPr>
          <p:spPr>
            <a:xfrm>
              <a:off x="5808600" y="2203560"/>
              <a:ext cx="209052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360"/>
                </a:spcBef>
                <a:buNone/>
              </a:pPr>
              <a:r>
                <a:rPr b="0" lang="en-US" sz="1800" spc="-1" strike="noStrike">
                  <a:solidFill>
                    <a:srgbClr val="02027a"/>
                  </a:solidFill>
                  <a:latin typeface="Arial"/>
                </a:rPr>
                <a:t>High</a:t>
              </a:r>
              <a:endParaRPr b="0" lang="en-US" sz="1800" spc="-1" strike="noStrike">
                <a:latin typeface="Arial"/>
              </a:endParaRPr>
            </a:p>
          </p:txBody>
        </p:sp>
        <p:sp>
          <p:nvSpPr>
            <p:cNvPr id="115" name="Rectangle 11"/>
            <p:cNvSpPr/>
            <p:nvPr/>
          </p:nvSpPr>
          <p:spPr>
            <a:xfrm>
              <a:off x="3703680" y="2203560"/>
              <a:ext cx="2104560" cy="507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360"/>
                </a:spcBef>
                <a:buNone/>
              </a:pPr>
              <a:r>
                <a:rPr b="0" lang="en-US" sz="1800" spc="-1" strike="noStrike">
                  <a:solidFill>
                    <a:srgbClr val="02027a"/>
                  </a:solidFill>
                  <a:latin typeface="Arial"/>
                </a:rPr>
                <a:t>Low</a:t>
              </a:r>
              <a:endParaRPr b="0" lang="en-US" sz="1800" spc="-1" strike="noStrike">
                <a:latin typeface="Arial"/>
              </a:endParaRPr>
            </a:p>
          </p:txBody>
        </p:sp>
        <p:sp>
          <p:nvSpPr>
            <p:cNvPr id="116" name="Rectangle 12"/>
            <p:cNvSpPr/>
            <p:nvPr/>
          </p:nvSpPr>
          <p:spPr>
            <a:xfrm>
              <a:off x="3703680" y="1697040"/>
              <a:ext cx="4195440" cy="50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360"/>
                </a:spcBef>
                <a:buNone/>
              </a:pPr>
              <a:r>
                <a:rPr b="0" lang="en-US" sz="1800" spc="-1" strike="noStrike">
                  <a:solidFill>
                    <a:srgbClr val="000066"/>
                  </a:solidFill>
                  <a:latin typeface="Tahoma"/>
                </a:rPr>
                <a:t>Consideration (C)</a:t>
              </a:r>
              <a:endParaRPr b="0" lang="en-US" sz="1800" spc="-1" strike="noStrike">
                <a:latin typeface="Arial"/>
              </a:endParaRPr>
            </a:p>
          </p:txBody>
        </p:sp>
      </p:grpSp>
      <p:grpSp>
        <p:nvGrpSpPr>
          <p:cNvPr id="117" name="Group 13"/>
          <p:cNvGrpSpPr/>
          <p:nvPr/>
        </p:nvGrpSpPr>
        <p:grpSpPr>
          <a:xfrm>
            <a:off x="1523880" y="1697040"/>
            <a:ext cx="2179440" cy="2049120"/>
            <a:chOff x="1523880" y="1697040"/>
            <a:chExt cx="2179440" cy="2049120"/>
          </a:xfrm>
        </p:grpSpPr>
        <p:sp>
          <p:nvSpPr>
            <p:cNvPr id="118" name="Rectangle 14"/>
            <p:cNvSpPr/>
            <p:nvPr/>
          </p:nvSpPr>
          <p:spPr>
            <a:xfrm>
              <a:off x="1523880" y="3228840"/>
              <a:ext cx="2179440" cy="51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360"/>
                </a:spcBef>
                <a:buNone/>
              </a:pPr>
              <a:r>
                <a:rPr b="0" lang="en-US" sz="1800" spc="-1" strike="noStrike">
                  <a:solidFill>
                    <a:srgbClr val="02027a"/>
                  </a:solidFill>
                  <a:latin typeface="Arial"/>
                </a:rPr>
                <a:t>Low</a:t>
              </a:r>
              <a:endParaRPr b="0" lang="en-US" sz="1800" spc="-1" strike="noStrike">
                <a:latin typeface="Arial"/>
              </a:endParaRPr>
            </a:p>
          </p:txBody>
        </p:sp>
        <p:sp>
          <p:nvSpPr>
            <p:cNvPr id="119" name="Rectangle 15"/>
            <p:cNvSpPr/>
            <p:nvPr/>
          </p:nvSpPr>
          <p:spPr>
            <a:xfrm>
              <a:off x="1523880" y="2711520"/>
              <a:ext cx="2179440" cy="517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360"/>
                </a:spcBef>
                <a:buNone/>
              </a:pPr>
              <a:r>
                <a:rPr b="0" lang="en-US" sz="1800" spc="-1" strike="noStrike">
                  <a:solidFill>
                    <a:srgbClr val="02027a"/>
                  </a:solidFill>
                  <a:latin typeface="Arial"/>
                </a:rPr>
                <a:t>High</a:t>
              </a:r>
              <a:endParaRPr b="0" lang="en-US" sz="1800" spc="-1" strike="noStrike">
                <a:latin typeface="Arial"/>
              </a:endParaRPr>
            </a:p>
          </p:txBody>
        </p:sp>
        <p:sp>
          <p:nvSpPr>
            <p:cNvPr id="120" name="Rectangle 16"/>
            <p:cNvSpPr/>
            <p:nvPr/>
          </p:nvSpPr>
          <p:spPr>
            <a:xfrm>
              <a:off x="1523880" y="1697040"/>
              <a:ext cx="2179440" cy="1014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2027a"/>
                  </a:solidFill>
                  <a:latin typeface="Arial"/>
                </a:rPr>
                <a:t>Initiating</a:t>
              </a:r>
              <a:endParaRPr b="0" lang="en-US" sz="1800" spc="-1" strike="noStrike">
                <a:latin typeface="Arial"/>
              </a:endParaRPr>
            </a:p>
            <a:p>
              <a:pPr algn="ctr">
                <a:lnSpc>
                  <a:spcPct val="100000"/>
                </a:lnSpc>
                <a:buNone/>
              </a:pPr>
              <a:r>
                <a:rPr b="0" lang="en-US" sz="1800" spc="-1" strike="noStrike">
                  <a:solidFill>
                    <a:srgbClr val="02027a"/>
                  </a:solidFill>
                  <a:latin typeface="Arial"/>
                </a:rPr>
                <a:t>Structure (IS)</a:t>
              </a:r>
              <a:endParaRPr b="0" lang="en-US" sz="1800" spc="-1" strike="noStrike">
                <a:latin typeface="Arial"/>
              </a:endParaRPr>
            </a:p>
          </p:txBody>
        </p:sp>
      </p:grpSp>
      <p:sp>
        <p:nvSpPr>
          <p:cNvPr id="121" name="Line 17"/>
          <p:cNvSpPr/>
          <p:nvPr/>
        </p:nvSpPr>
        <p:spPr>
          <a:xfrm>
            <a:off x="1523880" y="1696680"/>
            <a:ext cx="6375240" cy="360"/>
          </a:xfrm>
          <a:prstGeom prst="line">
            <a:avLst/>
          </a:prstGeom>
          <a:ln cap="sq" w="19050">
            <a:solidFill>
              <a:srgbClr val="000066"/>
            </a:solidFill>
            <a:round/>
          </a:ln>
        </p:spPr>
        <p:style>
          <a:lnRef idx="0"/>
          <a:fillRef idx="0"/>
          <a:effectRef idx="0"/>
          <a:fontRef idx="minor"/>
        </p:style>
      </p:sp>
      <p:sp>
        <p:nvSpPr>
          <p:cNvPr id="122" name="Line 18"/>
          <p:cNvSpPr/>
          <p:nvPr/>
        </p:nvSpPr>
        <p:spPr>
          <a:xfrm>
            <a:off x="1523880" y="2711160"/>
            <a:ext cx="6375240" cy="360"/>
          </a:xfrm>
          <a:prstGeom prst="line">
            <a:avLst/>
          </a:prstGeom>
          <a:ln w="19050">
            <a:solidFill>
              <a:srgbClr val="000066"/>
            </a:solidFill>
            <a:round/>
          </a:ln>
        </p:spPr>
        <p:style>
          <a:lnRef idx="0"/>
          <a:fillRef idx="0"/>
          <a:effectRef idx="0"/>
          <a:fontRef idx="minor"/>
        </p:style>
      </p:sp>
      <p:sp>
        <p:nvSpPr>
          <p:cNvPr id="123" name="Line 19"/>
          <p:cNvSpPr/>
          <p:nvPr/>
        </p:nvSpPr>
        <p:spPr>
          <a:xfrm>
            <a:off x="1523880" y="3228840"/>
            <a:ext cx="6375240" cy="360"/>
          </a:xfrm>
          <a:prstGeom prst="line">
            <a:avLst/>
          </a:prstGeom>
          <a:ln w="19050">
            <a:solidFill>
              <a:srgbClr val="000066"/>
            </a:solidFill>
            <a:round/>
          </a:ln>
        </p:spPr>
        <p:style>
          <a:lnRef idx="0"/>
          <a:fillRef idx="0"/>
          <a:effectRef idx="0"/>
          <a:fontRef idx="minor"/>
        </p:style>
      </p:sp>
      <p:sp>
        <p:nvSpPr>
          <p:cNvPr id="124" name="Line 20"/>
          <p:cNvSpPr/>
          <p:nvPr/>
        </p:nvSpPr>
        <p:spPr>
          <a:xfrm>
            <a:off x="1523880" y="3746160"/>
            <a:ext cx="6375240" cy="360"/>
          </a:xfrm>
          <a:prstGeom prst="line">
            <a:avLst/>
          </a:prstGeom>
          <a:ln cap="sq" w="19050">
            <a:solidFill>
              <a:srgbClr val="000066"/>
            </a:solidFill>
            <a:round/>
          </a:ln>
        </p:spPr>
        <p:style>
          <a:lnRef idx="0"/>
          <a:fillRef idx="0"/>
          <a:effectRef idx="0"/>
          <a:fontRef idx="minor"/>
        </p:style>
      </p:sp>
      <p:sp>
        <p:nvSpPr>
          <p:cNvPr id="125" name="Line 21"/>
          <p:cNvSpPr/>
          <p:nvPr/>
        </p:nvSpPr>
        <p:spPr>
          <a:xfrm>
            <a:off x="1523880" y="1696680"/>
            <a:ext cx="360" cy="2049480"/>
          </a:xfrm>
          <a:prstGeom prst="line">
            <a:avLst/>
          </a:prstGeom>
          <a:ln cap="sq" w="19050">
            <a:solidFill>
              <a:srgbClr val="000066"/>
            </a:solidFill>
            <a:round/>
          </a:ln>
        </p:spPr>
        <p:style>
          <a:lnRef idx="0"/>
          <a:fillRef idx="0"/>
          <a:effectRef idx="0"/>
          <a:fontRef idx="minor"/>
        </p:style>
      </p:sp>
      <p:sp>
        <p:nvSpPr>
          <p:cNvPr id="126" name="Line 22"/>
          <p:cNvSpPr/>
          <p:nvPr/>
        </p:nvSpPr>
        <p:spPr>
          <a:xfrm>
            <a:off x="3703320" y="1696680"/>
            <a:ext cx="360" cy="2049480"/>
          </a:xfrm>
          <a:prstGeom prst="line">
            <a:avLst/>
          </a:prstGeom>
          <a:ln w="19050">
            <a:solidFill>
              <a:srgbClr val="000066"/>
            </a:solidFill>
            <a:round/>
          </a:ln>
        </p:spPr>
        <p:style>
          <a:lnRef idx="0"/>
          <a:fillRef idx="0"/>
          <a:effectRef idx="0"/>
          <a:fontRef idx="minor"/>
        </p:style>
      </p:sp>
      <p:sp>
        <p:nvSpPr>
          <p:cNvPr id="127" name="Line 23"/>
          <p:cNvSpPr/>
          <p:nvPr/>
        </p:nvSpPr>
        <p:spPr>
          <a:xfrm>
            <a:off x="7899120" y="1696680"/>
            <a:ext cx="360" cy="2049480"/>
          </a:xfrm>
          <a:prstGeom prst="line">
            <a:avLst/>
          </a:prstGeom>
          <a:ln cap="sq" w="19050">
            <a:solidFill>
              <a:srgbClr val="000066"/>
            </a:solidFill>
            <a:round/>
          </a:ln>
        </p:spPr>
        <p:style>
          <a:lnRef idx="0"/>
          <a:fillRef idx="0"/>
          <a:effectRef idx="0"/>
          <a:fontRef idx="minor"/>
        </p:style>
      </p:sp>
      <p:sp>
        <p:nvSpPr>
          <p:cNvPr id="128" name="Line 24"/>
          <p:cNvSpPr/>
          <p:nvPr/>
        </p:nvSpPr>
        <p:spPr>
          <a:xfrm>
            <a:off x="5808600" y="2203200"/>
            <a:ext cx="360" cy="1542960"/>
          </a:xfrm>
          <a:prstGeom prst="line">
            <a:avLst/>
          </a:prstGeom>
          <a:ln w="19050">
            <a:solidFill>
              <a:srgbClr val="000066"/>
            </a:solidFill>
            <a:round/>
          </a:ln>
        </p:spPr>
        <p:style>
          <a:lnRef idx="0"/>
          <a:fillRef idx="0"/>
          <a:effectRef idx="0"/>
          <a:fontRef idx="minor"/>
        </p:style>
      </p:sp>
      <p:sp>
        <p:nvSpPr>
          <p:cNvPr id="129" name="Line 25"/>
          <p:cNvSpPr/>
          <p:nvPr/>
        </p:nvSpPr>
        <p:spPr>
          <a:xfrm>
            <a:off x="3703320" y="2203200"/>
            <a:ext cx="4195800" cy="360"/>
          </a:xfrm>
          <a:prstGeom prst="line">
            <a:avLst/>
          </a:prstGeom>
          <a:ln w="19050">
            <a:solidFill>
              <a:srgbClr val="000066"/>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22" presetSubtype="1">
                                  <p:stCondLst>
                                    <p:cond delay="0"/>
                                  </p:stCondLst>
                                  <p:childTnLst>
                                    <p:set>
                                      <p:cBhvr>
                                        <p:cTn id="6" dur="1" fill="hold">
                                          <p:stCondLst>
                                            <p:cond delay="0"/>
                                          </p:stCondLst>
                                        </p:cTn>
                                        <p:tgtEl>
                                          <p:spTgt spid="117"/>
                                        </p:tgtEl>
                                        <p:attrNameLst>
                                          <p:attrName>style.visibility</p:attrName>
                                        </p:attrNameLst>
                                      </p:cBhvr>
                                      <p:to>
                                        <p:strVal val="visible"/>
                                      </p:to>
                                    </p:set>
                                    <p:animEffect filter="wipe(up)" transition="in">
                                      <p:cBhvr additive="repl">
                                        <p:cTn id="7" dur="500"/>
                                        <p:tgtEl>
                                          <p:spTgt spid="117"/>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22" presetSubtype="1">
                                  <p:stCondLst>
                                    <p:cond delay="0"/>
                                  </p:stCondLst>
                                  <p:childTnLst>
                                    <p:set>
                                      <p:cBhvr>
                                        <p:cTn id="11" dur="1" fill="hold">
                                          <p:stCondLst>
                                            <p:cond delay="0"/>
                                          </p:stCondLst>
                                        </p:cTn>
                                        <p:tgtEl>
                                          <p:spTgt spid="113"/>
                                        </p:tgtEl>
                                        <p:attrNameLst>
                                          <p:attrName>style.visibility</p:attrName>
                                        </p:attrNameLst>
                                      </p:cBhvr>
                                      <p:to>
                                        <p:strVal val="visible"/>
                                      </p:to>
                                    </p:set>
                                    <p:animEffect filter="wipe(up)" transition="in">
                                      <p:cBhvr additive="repl">
                                        <p:cTn id="12" dur="500"/>
                                        <p:tgtEl>
                                          <p:spTgt spid="113"/>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22" presetSubtype="1">
                                  <p:stCondLst>
                                    <p:cond delay="0"/>
                                  </p:stCondLst>
                                  <p:childTnLst>
                                    <p:set>
                                      <p:cBhvr>
                                        <p:cTn id="16" dur="1" fill="hold">
                                          <p:stCondLst>
                                            <p:cond delay="0"/>
                                          </p:stCondLst>
                                        </p:cTn>
                                        <p:tgtEl>
                                          <p:spTgt spid="108"/>
                                        </p:tgtEl>
                                        <p:attrNameLst>
                                          <p:attrName>style.visibility</p:attrName>
                                        </p:attrNameLst>
                                      </p:cBhvr>
                                      <p:to>
                                        <p:strVal val="visible"/>
                                      </p:to>
                                    </p:set>
                                    <p:animEffect filter="wipe(up)" transition="in">
                                      <p:cBhvr additive="repl">
                                        <p:cTn id="17" dur="500"/>
                                        <p:tgtEl>
                                          <p:spTgt spid="108"/>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22" presetSubtype="8">
                                  <p:stCondLst>
                                    <p:cond delay="0"/>
                                  </p:stCondLst>
                                  <p:childTnLst>
                                    <p:set>
                                      <p:cBhvr>
                                        <p:cTn id="21" dur="1" fill="hold">
                                          <p:stCondLst>
                                            <p:cond delay="0"/>
                                          </p:stCondLst>
                                        </p:cTn>
                                        <p:tgtEl>
                                          <p:spTgt spid="107">
                                            <p:txEl>
                                              <p:pRg st="0" end="0"/>
                                            </p:txEl>
                                          </p:spTgt>
                                        </p:tgtEl>
                                        <p:attrNameLst>
                                          <p:attrName>style.visibility</p:attrName>
                                        </p:attrNameLst>
                                      </p:cBhvr>
                                      <p:to>
                                        <p:strVal val="visible"/>
                                      </p:to>
                                    </p:set>
                                    <p:animEffect filter="wipe(left)" transition="in">
                                      <p:cBhvr additive="repl">
                                        <p:cTn id="22" dur="500"/>
                                        <p:tgtEl>
                                          <p:spTgt spid="107">
                                            <p:txEl>
                                              <p:pRg st="0" end="0"/>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22" presetSubtype="8">
                                  <p:stCondLst>
                                    <p:cond delay="0"/>
                                  </p:stCondLst>
                                  <p:childTnLst>
                                    <p:set>
                                      <p:cBhvr>
                                        <p:cTn id="26" dur="1" fill="hold">
                                          <p:stCondLst>
                                            <p:cond delay="0"/>
                                          </p:stCondLst>
                                        </p:cTn>
                                        <p:tgtEl>
                                          <p:spTgt spid="107">
                                            <p:txEl>
                                              <p:pRg st="1" end="1"/>
                                            </p:txEl>
                                          </p:spTgt>
                                        </p:tgtEl>
                                        <p:attrNameLst>
                                          <p:attrName>style.visibility</p:attrName>
                                        </p:attrNameLst>
                                      </p:cBhvr>
                                      <p:to>
                                        <p:strVal val="visible"/>
                                      </p:to>
                                    </p:set>
                                    <p:animEffect filter="wipe(left)" transition="in">
                                      <p:cBhvr additive="repl">
                                        <p:cTn id="27" dur="500"/>
                                        <p:tgtEl>
                                          <p:spTgt spid="107">
                                            <p:txEl>
                                              <p:pRg st="1" end="1"/>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22" presetSubtype="8">
                                  <p:stCondLst>
                                    <p:cond delay="0"/>
                                  </p:stCondLst>
                                  <p:childTnLst>
                                    <p:set>
                                      <p:cBhvr>
                                        <p:cTn id="31" dur="1" fill="hold">
                                          <p:stCondLst>
                                            <p:cond delay="0"/>
                                          </p:stCondLst>
                                        </p:cTn>
                                        <p:tgtEl>
                                          <p:spTgt spid="107">
                                            <p:txEl>
                                              <p:pRg st="2" end="2"/>
                                            </p:txEl>
                                          </p:spTgt>
                                        </p:tgtEl>
                                        <p:attrNameLst>
                                          <p:attrName>style.visibility</p:attrName>
                                        </p:attrNameLst>
                                      </p:cBhvr>
                                      <p:to>
                                        <p:strVal val="visible"/>
                                      </p:to>
                                    </p:set>
                                    <p:animEffect filter="wipe(left)" transition="in">
                                      <p:cBhvr additive="repl">
                                        <p:cTn id="32" dur="500"/>
                                        <p:tgtEl>
                                          <p:spTgt spid="107">
                                            <p:txEl>
                                              <p:pRg st="2" end="2"/>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22" presetSubtype="8">
                                  <p:stCondLst>
                                    <p:cond delay="0"/>
                                  </p:stCondLst>
                                  <p:childTnLst>
                                    <p:set>
                                      <p:cBhvr>
                                        <p:cTn id="36" dur="1" fill="hold">
                                          <p:stCondLst>
                                            <p:cond delay="0"/>
                                          </p:stCondLst>
                                        </p:cTn>
                                        <p:tgtEl>
                                          <p:spTgt spid="107">
                                            <p:txEl>
                                              <p:pRg st="3" end="3"/>
                                            </p:txEl>
                                          </p:spTgt>
                                        </p:tgtEl>
                                        <p:attrNameLst>
                                          <p:attrName>style.visibility</p:attrName>
                                        </p:attrNameLst>
                                      </p:cBhvr>
                                      <p:to>
                                        <p:strVal val="visible"/>
                                      </p:to>
                                    </p:set>
                                    <p:animEffect filter="wipe(left)" transition="in">
                                      <p:cBhvr additive="repl">
                                        <p:cTn id="37" dur="500"/>
                                        <p:tgtEl>
                                          <p:spTgt spid="107">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0" y="500040"/>
            <a:ext cx="8229240" cy="718920"/>
          </a:xfrm>
          <a:prstGeom prst="rect">
            <a:avLst/>
          </a:prstGeom>
          <a:noFill/>
          <a:ln w="0">
            <a:noFill/>
          </a:ln>
        </p:spPr>
        <p:txBody>
          <a:bodyPr anchor="b">
            <a:noAutofit/>
          </a:bodyPr>
          <a:p>
            <a:pPr algn="ctr">
              <a:lnSpc>
                <a:spcPct val="85000"/>
              </a:lnSpc>
              <a:buNone/>
            </a:pPr>
            <a:r>
              <a:rPr b="0" lang="en-US" sz="4000" spc="-52" strike="noStrike">
                <a:solidFill>
                  <a:srgbClr val="404040"/>
                </a:solidFill>
                <a:latin typeface="Calibri Light"/>
              </a:rPr>
              <a:t>Hersey and Blanchard Leadership Model</a:t>
            </a:r>
            <a:endParaRPr b="0" lang="en-US" sz="4000" spc="-1" strike="noStrike">
              <a:solidFill>
                <a:srgbClr val="000000"/>
              </a:solidFill>
              <a:latin typeface="Calibri"/>
            </a:endParaRPr>
          </a:p>
        </p:txBody>
      </p:sp>
      <p:pic>
        <p:nvPicPr>
          <p:cNvPr id="131" name="Picture 2" descr=""/>
          <p:cNvPicPr/>
          <p:nvPr/>
        </p:nvPicPr>
        <p:blipFill>
          <a:blip r:embed="rId1"/>
          <a:stretch/>
        </p:blipFill>
        <p:spPr>
          <a:xfrm>
            <a:off x="219960" y="1357200"/>
            <a:ext cx="8709480" cy="4749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6" name="Group 9"/>
          <p:cNvGrpSpPr/>
          <p:nvPr/>
        </p:nvGrpSpPr>
        <p:grpSpPr>
          <a:xfrm>
            <a:off x="304920" y="2666880"/>
            <a:ext cx="640440" cy="912600"/>
            <a:chOff x="304920" y="2666880"/>
            <a:chExt cx="640440" cy="912600"/>
          </a:xfrm>
        </p:grpSpPr>
        <p:sp>
          <p:nvSpPr>
            <p:cNvPr id="57" name="Text Box 5"/>
            <p:cNvSpPr/>
            <p:nvPr/>
          </p:nvSpPr>
          <p:spPr>
            <a:xfrm>
              <a:off x="304920" y="2666880"/>
              <a:ext cx="183960" cy="461520"/>
            </a:xfrm>
            <a:prstGeom prst="rect">
              <a:avLst/>
            </a:prstGeom>
            <a:noFill/>
            <a:ln w="0">
              <a:noFill/>
            </a:ln>
          </p:spPr>
          <p:style>
            <a:lnRef idx="0"/>
            <a:fillRef idx="0"/>
            <a:effectRef idx="0"/>
            <a:fontRef idx="minor"/>
          </p:style>
        </p:sp>
        <p:sp>
          <p:nvSpPr>
            <p:cNvPr id="58" name="Text Box 6"/>
            <p:cNvSpPr/>
            <p:nvPr/>
          </p:nvSpPr>
          <p:spPr>
            <a:xfrm>
              <a:off x="687960" y="3124080"/>
              <a:ext cx="2574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 </a:t>
              </a:r>
              <a:endParaRPr b="0" lang="en-US" sz="2400" spc="-1" strike="noStrike">
                <a:latin typeface="Arial"/>
              </a:endParaRPr>
            </a:p>
          </p:txBody>
        </p:sp>
      </p:grpSp>
      <p:sp>
        <p:nvSpPr>
          <p:cNvPr id="59" name="PlaceHolder 1"/>
          <p:cNvSpPr>
            <a:spLocks noGrp="1"/>
          </p:cNvSpPr>
          <p:nvPr>
            <p:ph type="title"/>
          </p:nvPr>
        </p:nvSpPr>
        <p:spPr>
          <a:xfrm>
            <a:off x="0" y="189000"/>
            <a:ext cx="8229240" cy="685440"/>
          </a:xfrm>
          <a:prstGeom prst="rect">
            <a:avLst/>
          </a:prstGeom>
          <a:noFill/>
          <a:ln w="0">
            <a:noFill/>
          </a:ln>
        </p:spPr>
        <p:txBody>
          <a:bodyPr anchor="b">
            <a:normAutofit fontScale="95000"/>
          </a:bodyPr>
          <a:p>
            <a:pPr algn="ctr">
              <a:lnSpc>
                <a:spcPct val="85000"/>
              </a:lnSpc>
              <a:buNone/>
            </a:pPr>
            <a:r>
              <a:rPr b="0" lang="en-US" sz="4800" spc="-52" strike="noStrike">
                <a:solidFill>
                  <a:srgbClr val="404040"/>
                </a:solidFill>
                <a:latin typeface="Calibri Light"/>
              </a:rPr>
              <a:t>Chapter Overview</a:t>
            </a:r>
            <a:endParaRPr b="0" lang="en-US" sz="4800" spc="-1" strike="noStrike">
              <a:solidFill>
                <a:srgbClr val="000000"/>
              </a:solidFill>
              <a:latin typeface="Calibri"/>
            </a:endParaRPr>
          </a:p>
        </p:txBody>
      </p:sp>
      <p:sp>
        <p:nvSpPr>
          <p:cNvPr id="60" name="PlaceHolder 2"/>
          <p:cNvSpPr>
            <a:spLocks noGrp="1"/>
          </p:cNvSpPr>
          <p:nvPr>
            <p:ph/>
          </p:nvPr>
        </p:nvSpPr>
        <p:spPr>
          <a:xfrm>
            <a:off x="431640" y="1071720"/>
            <a:ext cx="8229240" cy="5028840"/>
          </a:xfrm>
          <a:prstGeom prst="rect">
            <a:avLst/>
          </a:prstGeom>
          <a:noFill/>
          <a:ln w="0">
            <a:noFill/>
          </a:ln>
        </p:spPr>
        <p:txBody>
          <a:bodyPr lIns="0" rIns="0" anchor="t">
            <a:noAutofit/>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Times New Roman"/>
              </a:rPr>
              <a:t>Two contrasting views (Theories X and Y)</a:t>
            </a:r>
            <a:endParaRPr b="0" lang="en-US" sz="32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Times New Roman"/>
              </a:rPr>
              <a:t>Approaches to Motivation</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Times New Roman"/>
              </a:rPr>
              <a:t>Content Theories (based on human needs)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Times New Roman"/>
              </a:rPr>
              <a:t> </a:t>
            </a:r>
            <a:r>
              <a:rPr b="0" lang="en-US" sz="2800" spc="-1" strike="noStrike">
                <a:solidFill>
                  <a:srgbClr val="404040"/>
                </a:solidFill>
                <a:latin typeface="Times New Roman"/>
              </a:rPr>
              <a:t>Process Theories (behavior is determined by expected outcomes)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Times New Roman"/>
              </a:rPr>
              <a:t>Nature of Leadership</a:t>
            </a:r>
            <a:endParaRPr b="0" lang="en-US" sz="32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Times New Roman"/>
              </a:rPr>
              <a:t>Effectively motivating Technical Professionals</a:t>
            </a:r>
            <a:endParaRPr b="0" lang="en-US" sz="3200" spc="-1" strike="noStrike">
              <a:solidFill>
                <a:srgbClr val="404040"/>
              </a:solidFill>
              <a:latin typeface="Calibri"/>
            </a:endParaRPr>
          </a:p>
          <a:p>
            <a:pPr>
              <a:lnSpc>
                <a:spcPct val="90000"/>
              </a:lnSpc>
              <a:spcBef>
                <a:spcPts val="1199"/>
              </a:spcBef>
              <a:spcAft>
                <a:spcPts val="201"/>
              </a:spcAft>
              <a:buNone/>
            </a:pPr>
            <a:endParaRPr b="0" lang="en-US" sz="3600" spc="-1" strike="noStrike">
              <a:solidFill>
                <a:srgbClr val="404040"/>
              </a:solidFill>
              <a:latin typeface="Calibri"/>
            </a:endParaRPr>
          </a:p>
          <a:p>
            <a:pPr>
              <a:lnSpc>
                <a:spcPct val="90000"/>
              </a:lnSpc>
              <a:spcBef>
                <a:spcPts val="1199"/>
              </a:spcBef>
              <a:spcAft>
                <a:spcPts val="201"/>
              </a:spcAft>
              <a:buNone/>
            </a:pPr>
            <a:endParaRPr b="0" lang="en-US" sz="3600" spc="-1" strike="noStrike">
              <a:solidFill>
                <a:srgbClr val="404040"/>
              </a:solidFill>
              <a:latin typeface="Calibri"/>
            </a:endParaRPr>
          </a:p>
          <a:p>
            <a:pPr>
              <a:lnSpc>
                <a:spcPct val="90000"/>
              </a:lnSpc>
              <a:spcBef>
                <a:spcPts val="1417"/>
              </a:spcBef>
              <a:buNone/>
            </a:pPr>
            <a:endParaRPr b="0" lang="en-US" sz="3200" spc="-1" strike="noStrike">
              <a:solidFill>
                <a:srgbClr val="404040"/>
              </a:solidFill>
              <a:latin typeface="Calibri"/>
            </a:endParaRPr>
          </a:p>
          <a:p>
            <a:pPr>
              <a:lnSpc>
                <a:spcPct val="90000"/>
              </a:lnSpc>
              <a:spcBef>
                <a:spcPts val="1199"/>
              </a:spcBef>
              <a:spcAft>
                <a:spcPts val="201"/>
              </a:spcAft>
              <a:buNone/>
            </a:pPr>
            <a:endParaRPr b="0" lang="en-US" sz="3600" spc="-1" strike="noStrike">
              <a:solidFill>
                <a:srgbClr val="404040"/>
              </a:solidFill>
              <a:latin typeface="Calibri"/>
            </a:endParaRPr>
          </a:p>
          <a:p>
            <a:pPr>
              <a:lnSpc>
                <a:spcPct val="90000"/>
              </a:lnSpc>
              <a:spcBef>
                <a:spcPts val="1199"/>
              </a:spcBef>
              <a:spcAft>
                <a:spcPts val="201"/>
              </a:spcAft>
              <a:buNone/>
            </a:pP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Picture 2" descr="situational leadership approachको लागि तस्बिर परिणाम"/>
          <p:cNvPicPr/>
          <p:nvPr/>
        </p:nvPicPr>
        <p:blipFill>
          <a:blip r:embed="rId1"/>
          <a:stretch/>
        </p:blipFill>
        <p:spPr>
          <a:xfrm>
            <a:off x="340200" y="299520"/>
            <a:ext cx="8560080" cy="60080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219960" y="287280"/>
            <a:ext cx="8669160" cy="144900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Situational Approaches</a:t>
            </a:r>
            <a:br>
              <a:rPr sz="4800"/>
            </a:br>
            <a:r>
              <a:rPr b="0" lang="en-US" sz="4800" spc="-52" strike="noStrike">
                <a:solidFill>
                  <a:srgbClr val="404040"/>
                </a:solidFill>
                <a:latin typeface="Calibri Light"/>
              </a:rPr>
              <a:t>Contingency Theory</a:t>
            </a:r>
            <a:endParaRPr b="0" lang="en-US" sz="4800" spc="-1" strike="noStrike">
              <a:solidFill>
                <a:srgbClr val="000000"/>
              </a:solidFill>
              <a:latin typeface="Calibri"/>
            </a:endParaRPr>
          </a:p>
        </p:txBody>
      </p:sp>
      <p:sp>
        <p:nvSpPr>
          <p:cNvPr id="134" name="PlaceHolder 2"/>
          <p:cNvSpPr>
            <a:spLocks noGrp="1"/>
          </p:cNvSpPr>
          <p:nvPr>
            <p:ph/>
          </p:nvPr>
        </p:nvSpPr>
        <p:spPr>
          <a:xfrm>
            <a:off x="0" y="1941120"/>
            <a:ext cx="8229240" cy="4395600"/>
          </a:xfrm>
          <a:prstGeom prst="rect">
            <a:avLst/>
          </a:prstGeom>
          <a:noFill/>
          <a:ln w="0">
            <a:noFill/>
          </a:ln>
        </p:spPr>
        <p:txBody>
          <a:bodyPr lIns="0" rIns="0" anchor="t">
            <a:noAutofit/>
          </a:bodyPr>
          <a:p>
            <a:pPr marL="533520" indent="-533520">
              <a:lnSpc>
                <a:spcPct val="90000"/>
              </a:lnSpc>
              <a:spcBef>
                <a:spcPts val="1199"/>
              </a:spcBef>
              <a:spcAft>
                <a:spcPts val="201"/>
              </a:spcAft>
              <a:buNone/>
              <a:tabLst>
                <a:tab algn="l" pos="0"/>
              </a:tabLst>
            </a:pPr>
            <a:r>
              <a:rPr b="0" lang="en-US" sz="3200" spc="-1" strike="noStrike">
                <a:solidFill>
                  <a:srgbClr val="000066"/>
                </a:solidFill>
                <a:latin typeface="Tahoma"/>
              </a:rPr>
              <a:t>	</a:t>
            </a:r>
            <a:r>
              <a:rPr b="0" lang="en-US" sz="2400" spc="-1" strike="noStrike">
                <a:solidFill>
                  <a:srgbClr val="000066"/>
                </a:solidFill>
                <a:latin typeface="Tahoma"/>
              </a:rPr>
              <a:t>The manager must develop a reward system, a leadership style, or an organizational structure to be appropriate for the unique combination of such factors as </a:t>
            </a:r>
            <a:endParaRPr b="0" lang="en-US" sz="2400" spc="-1" strike="noStrike">
              <a:solidFill>
                <a:srgbClr val="404040"/>
              </a:solidFill>
              <a:latin typeface="Calibri"/>
            </a:endParaRPr>
          </a:p>
          <a:p>
            <a:pPr lvl="1" marL="860400" indent="-53352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the nature of the subordinates, </a:t>
            </a:r>
            <a:endParaRPr b="0" lang="en-US" sz="2000" spc="-1" strike="noStrike">
              <a:solidFill>
                <a:srgbClr val="404040"/>
              </a:solidFill>
              <a:latin typeface="Calibri"/>
            </a:endParaRPr>
          </a:p>
          <a:p>
            <a:pPr lvl="1" marL="860400" indent="-53352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the technology of the business and the tasks that result, </a:t>
            </a:r>
            <a:endParaRPr b="0" lang="en-US" sz="2000" spc="-1" strike="noStrike">
              <a:solidFill>
                <a:srgbClr val="404040"/>
              </a:solidFill>
              <a:latin typeface="Calibri"/>
            </a:endParaRPr>
          </a:p>
          <a:p>
            <a:pPr lvl="1" marL="860400" indent="-53352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the rate of change in the organization, </a:t>
            </a:r>
            <a:endParaRPr b="0" lang="en-US" sz="2000" spc="-1" strike="noStrike">
              <a:solidFill>
                <a:srgbClr val="404040"/>
              </a:solidFill>
              <a:latin typeface="Calibri"/>
            </a:endParaRPr>
          </a:p>
          <a:p>
            <a:pPr lvl="1" marL="860400" indent="-53352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the degree of integration of functions required, </a:t>
            </a:r>
            <a:endParaRPr b="0" lang="en-US" sz="2000" spc="-1" strike="noStrike">
              <a:solidFill>
                <a:srgbClr val="404040"/>
              </a:solidFill>
              <a:latin typeface="Calibri"/>
            </a:endParaRPr>
          </a:p>
          <a:p>
            <a:pPr lvl="1" marL="860400" indent="-53352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the amount of time the manager has to accomplish the assignment, </a:t>
            </a:r>
            <a:endParaRPr b="0" lang="en-US" sz="2000" spc="-1" strike="noStrike">
              <a:solidFill>
                <a:srgbClr val="404040"/>
              </a:solidFill>
              <a:latin typeface="Calibri"/>
            </a:endParaRPr>
          </a:p>
          <a:p>
            <a:pPr lvl="1" marL="860400" indent="-53352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the quality of the manager's relationship with subordinates. </a:t>
            </a:r>
            <a:endParaRPr b="0" lang="en-US" sz="2000" spc="-1" strike="noStrike">
              <a:solidFill>
                <a:srgbClr val="404040"/>
              </a:solidFill>
              <a:latin typeface="Calibri"/>
            </a:endParaRPr>
          </a:p>
          <a:p>
            <a:pPr>
              <a:lnSpc>
                <a:spcPct val="90000"/>
              </a:lnSpc>
              <a:spcBef>
                <a:spcPts val="1417"/>
              </a:spcBef>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0" y="500040"/>
            <a:ext cx="8229240" cy="71892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Leadership Continuum</a:t>
            </a:r>
            <a:endParaRPr b="0" lang="en-US" sz="4800" spc="-1" strike="noStrike">
              <a:solidFill>
                <a:srgbClr val="000000"/>
              </a:solidFill>
              <a:latin typeface="Calibri"/>
            </a:endParaRPr>
          </a:p>
        </p:txBody>
      </p:sp>
      <p:sp>
        <p:nvSpPr>
          <p:cNvPr id="136" name="PlaceHolder 2"/>
          <p:cNvSpPr>
            <a:spLocks noGrp="1"/>
          </p:cNvSpPr>
          <p:nvPr>
            <p:ph/>
          </p:nvPr>
        </p:nvSpPr>
        <p:spPr>
          <a:xfrm>
            <a:off x="343080" y="1219320"/>
            <a:ext cx="8604000" cy="5138280"/>
          </a:xfrm>
          <a:prstGeom prst="rect">
            <a:avLst/>
          </a:prstGeom>
          <a:noFill/>
          <a:ln w="0">
            <a:noFill/>
          </a:ln>
        </p:spPr>
        <p:txBody>
          <a:bodyPr lIns="0" rIns="0" anchor="t">
            <a:normAutofit fontScale="96000"/>
          </a:bodyPr>
          <a:p>
            <a:pPr marL="533520" indent="-533520">
              <a:lnSpc>
                <a:spcPct val="90000"/>
              </a:lnSpc>
              <a:spcBef>
                <a:spcPts val="400"/>
              </a:spcBef>
              <a:spcAft>
                <a:spcPts val="201"/>
              </a:spcAft>
              <a:buNone/>
              <a:tabLst>
                <a:tab algn="l" pos="0"/>
              </a:tabLst>
            </a:pPr>
            <a:r>
              <a:rPr b="0" lang="en-US" sz="4000" spc="-1" strike="noStrike">
                <a:solidFill>
                  <a:srgbClr val="000066"/>
                </a:solidFill>
                <a:latin typeface="Tahoma"/>
              </a:rPr>
              <a:t>	</a:t>
            </a:r>
            <a:r>
              <a:rPr b="0" lang="en-US" sz="3200" spc="-1" strike="noStrike">
                <a:solidFill>
                  <a:srgbClr val="000066"/>
                </a:solidFill>
                <a:latin typeface="Tahoma"/>
              </a:rPr>
              <a:t>"a continuum of leadership style extending from complete retention of power by the manager to complete freedom for subordinates" </a:t>
            </a:r>
            <a:endParaRPr b="0" lang="en-US" sz="3200" spc="-1" strike="noStrike">
              <a:solidFill>
                <a:srgbClr val="404040"/>
              </a:solidFill>
              <a:latin typeface="Calibri"/>
            </a:endParaRPr>
          </a:p>
          <a:p>
            <a:pPr marL="533520" indent="-533520">
              <a:lnSpc>
                <a:spcPct val="90000"/>
              </a:lnSpc>
              <a:spcBef>
                <a:spcPts val="400"/>
              </a:spcBef>
              <a:spcAft>
                <a:spcPts val="201"/>
              </a:spcAft>
              <a:buNone/>
              <a:tabLst>
                <a:tab algn="l" pos="0"/>
              </a:tabLst>
            </a:pPr>
            <a:endParaRPr b="0" lang="en-US" sz="4000" spc="-1" strike="noStrike">
              <a:solidFill>
                <a:srgbClr val="404040"/>
              </a:solidFill>
              <a:latin typeface="Calibri"/>
            </a:endParaRPr>
          </a:p>
          <a:p>
            <a:pPr lvl="3" marL="1530360" indent="-533520">
              <a:lnSpc>
                <a:spcPct val="90000"/>
              </a:lnSpc>
              <a:spcBef>
                <a:spcPts val="181"/>
              </a:spcBef>
              <a:spcAft>
                <a:spcPts val="400"/>
              </a:spcAft>
              <a:buClr>
                <a:srgbClr val="99cb38"/>
              </a:buClr>
              <a:buFont typeface="Calibri"/>
              <a:buChar char="◦"/>
              <a:tabLst>
                <a:tab algn="l" pos="0"/>
              </a:tabLst>
            </a:pPr>
            <a:r>
              <a:rPr b="1" lang="en-US" sz="1800" spc="-1" strike="noStrike">
                <a:solidFill>
                  <a:srgbClr val="000066"/>
                </a:solidFill>
                <a:latin typeface="Tahoma"/>
              </a:rPr>
              <a:t>Autocratic ("Telling").</a:t>
            </a:r>
            <a:r>
              <a:rPr b="0" lang="en-US" sz="1800" spc="-1" strike="noStrike">
                <a:solidFill>
                  <a:srgbClr val="000066"/>
                </a:solidFill>
                <a:latin typeface="Tahoma"/>
              </a:rPr>
              <a:t> Manager makes decisions with little or no involvement of non-managers.</a:t>
            </a:r>
            <a:endParaRPr b="0" lang="en-US" sz="1800" spc="-1" strike="noStrike">
              <a:solidFill>
                <a:srgbClr val="404040"/>
              </a:solidFill>
              <a:latin typeface="Calibri"/>
            </a:endParaRPr>
          </a:p>
          <a:p>
            <a:pPr lvl="3" marL="1530360" indent="-533520">
              <a:lnSpc>
                <a:spcPct val="90000"/>
              </a:lnSpc>
              <a:spcBef>
                <a:spcPts val="181"/>
              </a:spcBef>
              <a:spcAft>
                <a:spcPts val="400"/>
              </a:spcAft>
              <a:buClr>
                <a:srgbClr val="99cb38"/>
              </a:buClr>
              <a:buFont typeface="Calibri"/>
              <a:buChar char="◦"/>
              <a:tabLst>
                <a:tab algn="l" pos="0"/>
              </a:tabLst>
            </a:pPr>
            <a:r>
              <a:rPr b="1" lang="en-US" sz="1800" spc="-1" strike="noStrike">
                <a:solidFill>
                  <a:srgbClr val="000066"/>
                </a:solidFill>
                <a:latin typeface="Tahoma"/>
              </a:rPr>
              <a:t>Diplomatic ("Selling).</a:t>
            </a:r>
            <a:r>
              <a:rPr b="0" lang="en-US" sz="1800" spc="-1" strike="noStrike">
                <a:solidFill>
                  <a:srgbClr val="000066"/>
                </a:solidFill>
                <a:latin typeface="Tahoma"/>
              </a:rPr>
              <a:t> Manager makes decisions without consultation but tries to persuade non-managers to accept them.</a:t>
            </a:r>
            <a:endParaRPr b="0" lang="en-US" sz="1800" spc="-1" strike="noStrike">
              <a:solidFill>
                <a:srgbClr val="404040"/>
              </a:solidFill>
              <a:latin typeface="Calibri"/>
            </a:endParaRPr>
          </a:p>
          <a:p>
            <a:pPr lvl="3" marL="1530360" indent="-533520">
              <a:lnSpc>
                <a:spcPct val="90000"/>
              </a:lnSpc>
              <a:spcBef>
                <a:spcPts val="181"/>
              </a:spcBef>
              <a:spcAft>
                <a:spcPts val="400"/>
              </a:spcAft>
              <a:buClr>
                <a:srgbClr val="99cb38"/>
              </a:buClr>
              <a:buFont typeface="Calibri"/>
              <a:buChar char="◦"/>
              <a:tabLst>
                <a:tab algn="l" pos="0"/>
              </a:tabLst>
            </a:pPr>
            <a:r>
              <a:rPr b="1" lang="en-US" sz="1800" spc="-1" strike="noStrike">
                <a:solidFill>
                  <a:srgbClr val="000066"/>
                </a:solidFill>
                <a:latin typeface="Tahoma"/>
              </a:rPr>
              <a:t>Consultative ("Consulting").</a:t>
            </a:r>
            <a:r>
              <a:rPr b="0" lang="en-US" sz="1800" spc="-1" strike="noStrike">
                <a:solidFill>
                  <a:srgbClr val="000066"/>
                </a:solidFill>
                <a:latin typeface="Tahoma"/>
              </a:rPr>
              <a:t> Manager obtains non-managers' ideas and uses them in decision making.</a:t>
            </a:r>
            <a:endParaRPr b="0" lang="en-US" sz="1800" spc="-1" strike="noStrike">
              <a:solidFill>
                <a:srgbClr val="404040"/>
              </a:solidFill>
              <a:latin typeface="Calibri"/>
            </a:endParaRPr>
          </a:p>
          <a:p>
            <a:pPr lvl="3" marL="1530360" indent="-533520">
              <a:lnSpc>
                <a:spcPct val="90000"/>
              </a:lnSpc>
              <a:spcBef>
                <a:spcPts val="181"/>
              </a:spcBef>
              <a:spcAft>
                <a:spcPts val="400"/>
              </a:spcAft>
              <a:buClr>
                <a:srgbClr val="99cb38"/>
              </a:buClr>
              <a:buFont typeface="Calibri"/>
              <a:buChar char="◦"/>
              <a:tabLst>
                <a:tab algn="l" pos="0"/>
              </a:tabLst>
            </a:pPr>
            <a:r>
              <a:rPr b="1" lang="en-US" sz="1800" spc="-1" strike="noStrike">
                <a:solidFill>
                  <a:srgbClr val="000066"/>
                </a:solidFill>
                <a:latin typeface="Tahoma"/>
              </a:rPr>
              <a:t>Participative ("Joining").</a:t>
            </a:r>
            <a:r>
              <a:rPr b="0" lang="en-US" sz="1800" spc="-1" strike="noStrike">
                <a:solidFill>
                  <a:srgbClr val="000066"/>
                </a:solidFill>
                <a:latin typeface="Tahoma"/>
              </a:rPr>
              <a:t> Manager involves non-managers heavily in the decision (and may even delegate it to them completely).</a:t>
            </a:r>
            <a:endParaRPr b="0" lang="en-US" sz="1800" spc="-1" strike="noStrike">
              <a:solidFill>
                <a:srgbClr val="404040"/>
              </a:solidFill>
              <a:latin typeface="Calibri"/>
            </a:endParaRPr>
          </a:p>
          <a:p>
            <a:pPr>
              <a:lnSpc>
                <a:spcPct val="90000"/>
              </a:lnSpc>
              <a:spcBef>
                <a:spcPts val="1417"/>
              </a:spcBef>
              <a:buNone/>
              <a:tabLst>
                <a:tab algn="l" pos="0"/>
              </a:tabLst>
            </a:pP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2" descr="tannenbaum and schmidt leadership continuumको लागि तस्बिर परिणाम"/>
          <p:cNvPicPr/>
          <p:nvPr/>
        </p:nvPicPr>
        <p:blipFill>
          <a:blip r:embed="rId1"/>
          <a:srcRect l="0" t="12561" r="0" b="6052"/>
          <a:stretch/>
        </p:blipFill>
        <p:spPr>
          <a:xfrm>
            <a:off x="785880" y="1695240"/>
            <a:ext cx="7571880" cy="4625640"/>
          </a:xfrm>
          <a:prstGeom prst="rect">
            <a:avLst/>
          </a:prstGeom>
          <a:ln w="0">
            <a:noFill/>
          </a:ln>
        </p:spPr>
      </p:pic>
      <p:pic>
        <p:nvPicPr>
          <p:cNvPr id="138" name="Picture 2" descr="tannenbaum and schmidt leadership continuumको लागि तस्बिर परिणाम"/>
          <p:cNvPicPr/>
          <p:nvPr/>
        </p:nvPicPr>
        <p:blipFill>
          <a:blip r:embed="rId2"/>
          <a:srcRect l="0" t="3772" r="20752" b="89932"/>
          <a:stretch/>
        </p:blipFill>
        <p:spPr>
          <a:xfrm>
            <a:off x="285840" y="1071720"/>
            <a:ext cx="8400600" cy="4996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269280" y="376200"/>
            <a:ext cx="8608320" cy="5827320"/>
          </a:xfrm>
          <a:prstGeom prst="rect">
            <a:avLst/>
          </a:prstGeom>
          <a:noFill/>
          <a:ln w="0">
            <a:noFill/>
          </a:ln>
        </p:spPr>
        <p:txBody>
          <a:bodyPr lIns="0" rIns="0" anchor="t">
            <a:normAutofit fontScale="86000"/>
          </a:bodyPr>
          <a:p>
            <a:pPr marL="91440" indent="-91440">
              <a:lnSpc>
                <a:spcPct val="90000"/>
              </a:lnSpc>
              <a:spcBef>
                <a:spcPts val="1199"/>
              </a:spcBef>
              <a:spcAft>
                <a:spcPts val="201"/>
              </a:spcAft>
              <a:buNone/>
              <a:tabLst>
                <a:tab algn="l" pos="0"/>
              </a:tabLst>
            </a:pPr>
            <a:r>
              <a:rPr b="0" lang="en-US" sz="3200" spc="-1" strike="noStrike">
                <a:solidFill>
                  <a:srgbClr val="404040"/>
                </a:solidFill>
                <a:latin typeface="Calibri"/>
              </a:rPr>
              <a:t>	</a:t>
            </a:r>
            <a:r>
              <a:rPr b="0" lang="en-US" sz="3200" spc="-1" strike="noStrike">
                <a:solidFill>
                  <a:srgbClr val="404040"/>
                </a:solidFill>
                <a:latin typeface="Calibri"/>
              </a:rPr>
              <a:t>Three forces to consider before deciding on management style as proposed by Tannenbaum and Schmidt:</a:t>
            </a:r>
            <a:endParaRPr b="0" lang="en-US" sz="3200" spc="-1" strike="noStrike">
              <a:solidFill>
                <a:srgbClr val="404040"/>
              </a:solidFill>
              <a:latin typeface="Calibri"/>
            </a:endParaRPr>
          </a:p>
          <a:p>
            <a:pPr marL="91440" indent="-91440">
              <a:lnSpc>
                <a:spcPct val="90000"/>
              </a:lnSpc>
              <a:spcBef>
                <a:spcPts val="1199"/>
              </a:spcBef>
              <a:spcAft>
                <a:spcPts val="201"/>
              </a:spcAft>
              <a:buNone/>
              <a:tabLst>
                <a:tab algn="l" pos="0"/>
              </a:tabLst>
            </a:pPr>
            <a:endParaRPr b="0" lang="en-US" sz="3200" spc="-1" strike="noStrike">
              <a:solidFill>
                <a:srgbClr val="404040"/>
              </a:solidFill>
              <a:latin typeface="Calibri"/>
            </a:endParaRPr>
          </a:p>
          <a:p>
            <a:pPr lvl="1" marL="685800" indent="-343080">
              <a:lnSpc>
                <a:spcPct val="90000"/>
              </a:lnSpc>
              <a:spcBef>
                <a:spcPts val="201"/>
              </a:spcBef>
              <a:spcAft>
                <a:spcPts val="400"/>
              </a:spcAft>
              <a:buClr>
                <a:srgbClr val="99cb38"/>
              </a:buClr>
              <a:buFont typeface="Garamond"/>
              <a:buAutoNum type="arabicPeriod"/>
              <a:tabLst>
                <a:tab algn="l" pos="0"/>
              </a:tabLst>
            </a:pPr>
            <a:r>
              <a:rPr b="0" lang="en-US" sz="2800" spc="-1" strike="noStrike">
                <a:solidFill>
                  <a:srgbClr val="404040"/>
                </a:solidFill>
                <a:latin typeface="Calibri"/>
              </a:rPr>
              <a:t>Forces in the manager – value system, own leadership inclinations, confidence in nonmanagers, feelings of security in uncertain situations</a:t>
            </a:r>
            <a:endParaRPr b="0" lang="en-US" sz="2800" spc="-1" strike="noStrike">
              <a:solidFill>
                <a:srgbClr val="404040"/>
              </a:solidFill>
              <a:latin typeface="Calibri"/>
            </a:endParaRPr>
          </a:p>
          <a:p>
            <a:pPr lvl="1" marL="685800" indent="-343080">
              <a:lnSpc>
                <a:spcPct val="90000"/>
              </a:lnSpc>
              <a:spcBef>
                <a:spcPts val="201"/>
              </a:spcBef>
              <a:spcAft>
                <a:spcPts val="400"/>
              </a:spcAft>
              <a:buClr>
                <a:srgbClr val="99cb38"/>
              </a:buClr>
              <a:buFont typeface="Garamond"/>
              <a:buAutoNum type="arabicPeriod"/>
              <a:tabLst>
                <a:tab algn="l" pos="0"/>
              </a:tabLst>
            </a:pPr>
            <a:r>
              <a:rPr b="0" lang="en-US" sz="2800" spc="-1" strike="noStrike">
                <a:solidFill>
                  <a:srgbClr val="404040"/>
                </a:solidFill>
                <a:latin typeface="Calibri"/>
              </a:rPr>
              <a:t>Forces in the subordinate (or nonmanager) – greater delegation when nonmanagers need independence, are ready to assume responsibility, can tolerate ambiguity, are interested in problem</a:t>
            </a:r>
            <a:endParaRPr b="0" lang="en-US" sz="2800" spc="-1" strike="noStrike">
              <a:solidFill>
                <a:srgbClr val="404040"/>
              </a:solidFill>
              <a:latin typeface="Calibri"/>
            </a:endParaRPr>
          </a:p>
          <a:p>
            <a:pPr lvl="1" marL="685800" indent="-343080">
              <a:lnSpc>
                <a:spcPct val="90000"/>
              </a:lnSpc>
              <a:spcBef>
                <a:spcPts val="201"/>
              </a:spcBef>
              <a:spcAft>
                <a:spcPts val="400"/>
              </a:spcAft>
              <a:buClr>
                <a:srgbClr val="99cb38"/>
              </a:buClr>
              <a:buFont typeface="Garamond"/>
              <a:buAutoNum type="arabicPeriod"/>
              <a:tabLst>
                <a:tab algn="l" pos="0"/>
              </a:tabLst>
            </a:pPr>
            <a:r>
              <a:rPr b="0" lang="en-US" sz="2800" spc="-1" strike="noStrike">
                <a:solidFill>
                  <a:srgbClr val="404040"/>
                </a:solidFill>
                <a:latin typeface="Calibri"/>
              </a:rPr>
              <a:t>Forces in the situation – type of organization and the amount of delegation, experience of nonmanagers working as a group, nature and complexity of problem, pressure of time</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ontent Placeholder 2"/>
          <p:cNvSpPr/>
          <p:nvPr/>
        </p:nvSpPr>
        <p:spPr>
          <a:xfrm>
            <a:off x="457200" y="1700280"/>
            <a:ext cx="8535960" cy="4017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61"/>
              </a:spcBef>
              <a:buClr>
                <a:srgbClr val="99cb38"/>
              </a:buClr>
              <a:buSzPct val="65000"/>
              <a:buFont typeface="Wingdings" charset="2"/>
              <a:buChar char=""/>
            </a:pPr>
            <a:r>
              <a:rPr b="0" lang="en-US" sz="2200" spc="-1" strike="noStrike">
                <a:solidFill>
                  <a:srgbClr val="455f51"/>
                </a:solidFill>
                <a:latin typeface="Calibri"/>
              </a:rPr>
              <a:t>Both theories focus on the individuality of a leader being relationship oriented or task oriented.</a:t>
            </a:r>
            <a:endParaRPr b="0" lang="en-US" sz="2200" spc="-1" strike="noStrike">
              <a:latin typeface="Arial"/>
            </a:endParaRPr>
          </a:p>
          <a:p>
            <a:pPr marL="343080" indent="-343080">
              <a:lnSpc>
                <a:spcPct val="100000"/>
              </a:lnSpc>
              <a:spcBef>
                <a:spcPts val="561"/>
              </a:spcBef>
              <a:buClr>
                <a:srgbClr val="99cb38"/>
              </a:buClr>
              <a:buSzPct val="65000"/>
              <a:buFont typeface="Wingdings" charset="2"/>
              <a:buChar char=""/>
            </a:pPr>
            <a:r>
              <a:rPr b="0" lang="en-US" sz="2200" spc="-1" strike="noStrike">
                <a:solidFill>
                  <a:srgbClr val="455f51"/>
                </a:solidFill>
                <a:latin typeface="Calibri"/>
              </a:rPr>
              <a:t>Situational leadership is related to contingency theory in that both state that the effectiveness of a leader depends on matching the leader's abilities and approach to the situation</a:t>
            </a:r>
            <a:endParaRPr b="0" lang="en-US" sz="2200" spc="-1" strike="noStrike">
              <a:latin typeface="Arial"/>
            </a:endParaRPr>
          </a:p>
          <a:p>
            <a:pPr marL="343080" indent="-343080">
              <a:lnSpc>
                <a:spcPct val="100000"/>
              </a:lnSpc>
              <a:spcBef>
                <a:spcPts val="561"/>
              </a:spcBef>
              <a:buClr>
                <a:srgbClr val="99cb38"/>
              </a:buClr>
              <a:buSzPct val="65000"/>
              <a:buFont typeface="Wingdings" charset="2"/>
              <a:buChar char=""/>
            </a:pPr>
            <a:r>
              <a:rPr b="1" lang="en-US" sz="2200" spc="-1" strike="noStrike">
                <a:solidFill>
                  <a:srgbClr val="455f51"/>
                </a:solidFill>
                <a:latin typeface="Calibri"/>
              </a:rPr>
              <a:t>Contingency theory </a:t>
            </a:r>
            <a:r>
              <a:rPr b="0" lang="en-US" sz="2200" spc="-1" strike="noStrike">
                <a:solidFill>
                  <a:srgbClr val="455f51"/>
                </a:solidFill>
                <a:latin typeface="Calibri"/>
              </a:rPr>
              <a:t>stresses </a:t>
            </a:r>
            <a:r>
              <a:rPr b="0" lang="en-US" sz="2200" spc="-1" strike="noStrike" u="sng">
                <a:solidFill>
                  <a:srgbClr val="455f51"/>
                </a:solidFill>
                <a:uFillTx/>
                <a:latin typeface="Calibri"/>
              </a:rPr>
              <a:t>matching the leader </a:t>
            </a:r>
            <a:r>
              <a:rPr b="0" lang="en-US" sz="2200" spc="-1" strike="noStrike">
                <a:solidFill>
                  <a:srgbClr val="455f51"/>
                </a:solidFill>
                <a:latin typeface="Calibri"/>
              </a:rPr>
              <a:t>(with his or her existing characteristics) </a:t>
            </a:r>
            <a:r>
              <a:rPr b="0" lang="en-US" sz="2200" spc="-1" strike="noStrike" u="sng">
                <a:solidFill>
                  <a:srgbClr val="455f51"/>
                </a:solidFill>
                <a:uFillTx/>
                <a:latin typeface="Calibri"/>
              </a:rPr>
              <a:t>to the current situation </a:t>
            </a:r>
            <a:r>
              <a:rPr b="0" lang="en-US" sz="2200" spc="-1" strike="noStrike">
                <a:solidFill>
                  <a:srgbClr val="455f51"/>
                </a:solidFill>
                <a:latin typeface="Calibri"/>
              </a:rPr>
              <a:t>whereas </a:t>
            </a:r>
            <a:r>
              <a:rPr b="1" lang="en-US" sz="2200" spc="-1" strike="noStrike">
                <a:solidFill>
                  <a:srgbClr val="455f51"/>
                </a:solidFill>
                <a:latin typeface="Calibri"/>
              </a:rPr>
              <a:t>situational leadership</a:t>
            </a:r>
            <a:r>
              <a:rPr b="0" lang="en-US" sz="2200" spc="-1" strike="noStrike">
                <a:solidFill>
                  <a:srgbClr val="455f51"/>
                </a:solidFill>
                <a:latin typeface="Calibri"/>
              </a:rPr>
              <a:t> emphasizes </a:t>
            </a:r>
            <a:r>
              <a:rPr b="0" lang="en-US" sz="2200" spc="-1" strike="noStrike" u="sng">
                <a:solidFill>
                  <a:srgbClr val="455f51"/>
                </a:solidFill>
                <a:uFillTx/>
                <a:latin typeface="Calibri"/>
              </a:rPr>
              <a:t>the leader's need to adapt to his or her followers.</a:t>
            </a:r>
            <a:endParaRPr b="0" lang="en-US" sz="2200" spc="-1" strike="noStrike">
              <a:latin typeface="Arial"/>
            </a:endParaRPr>
          </a:p>
        </p:txBody>
      </p:sp>
      <p:sp>
        <p:nvSpPr>
          <p:cNvPr id="141" name="PlaceHolder 1"/>
          <p:cNvSpPr>
            <a:spLocks noGrp="1"/>
          </p:cNvSpPr>
          <p:nvPr>
            <p:ph type="title"/>
          </p:nvPr>
        </p:nvSpPr>
        <p:spPr>
          <a:xfrm>
            <a:off x="231480" y="500040"/>
            <a:ext cx="8229240" cy="1199880"/>
          </a:xfrm>
          <a:prstGeom prst="rect">
            <a:avLst/>
          </a:prstGeom>
          <a:noFill/>
          <a:ln w="0">
            <a:noFill/>
          </a:ln>
        </p:spPr>
        <p:txBody>
          <a:bodyPr anchor="b">
            <a:normAutofit fontScale="89000"/>
          </a:bodyPr>
          <a:p>
            <a:pPr algn="ctr">
              <a:lnSpc>
                <a:spcPct val="85000"/>
              </a:lnSpc>
              <a:buNone/>
            </a:pPr>
            <a:r>
              <a:rPr b="0" lang="en-US" sz="4800" spc="-52" strike="noStrike">
                <a:solidFill>
                  <a:srgbClr val="404040"/>
                </a:solidFill>
                <a:latin typeface="Calibri Light"/>
              </a:rPr>
              <a:t>Contingency Theory and Situational Theory</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214200" y="348120"/>
            <a:ext cx="8229240" cy="347400"/>
          </a:xfrm>
          <a:prstGeom prst="rect">
            <a:avLst/>
          </a:prstGeom>
          <a:noFill/>
          <a:ln w="0">
            <a:noFill/>
          </a:ln>
        </p:spPr>
        <p:txBody>
          <a:bodyPr lIns="0" rIns="0" anchor="t">
            <a:noAutofit/>
          </a:bodyPr>
          <a:p>
            <a:pPr marL="91440" indent="-91440">
              <a:lnSpc>
                <a:spcPct val="90000"/>
              </a:lnSpc>
              <a:spcBef>
                <a:spcPts val="1199"/>
              </a:spcBef>
              <a:spcAft>
                <a:spcPts val="201"/>
              </a:spcAft>
              <a:buNone/>
              <a:tabLst>
                <a:tab algn="l" pos="0"/>
              </a:tabLst>
            </a:pPr>
            <a:r>
              <a:rPr b="0" lang="en-US" sz="1800" spc="-1" strike="noStrike">
                <a:solidFill>
                  <a:srgbClr val="404040"/>
                </a:solidFill>
                <a:latin typeface="Calibri"/>
              </a:rPr>
              <a:t>Similarities</a:t>
            </a:r>
            <a:endParaRPr b="0" lang="en-US" sz="1800" spc="-1" strike="noStrike">
              <a:solidFill>
                <a:srgbClr val="404040"/>
              </a:solidFill>
              <a:latin typeface="Calibri"/>
            </a:endParaRPr>
          </a:p>
        </p:txBody>
      </p:sp>
      <p:pic>
        <p:nvPicPr>
          <p:cNvPr id="143" name="Picture 2" descr=""/>
          <p:cNvPicPr/>
          <p:nvPr/>
        </p:nvPicPr>
        <p:blipFill>
          <a:blip r:embed="rId1"/>
          <a:srcRect l="9883" t="40940" r="28070" b="34567"/>
          <a:stretch/>
        </p:blipFill>
        <p:spPr>
          <a:xfrm>
            <a:off x="214200" y="857160"/>
            <a:ext cx="8643600" cy="2383200"/>
          </a:xfrm>
          <a:prstGeom prst="rect">
            <a:avLst/>
          </a:prstGeom>
          <a:ln w="9525">
            <a:noFill/>
          </a:ln>
        </p:spPr>
      </p:pic>
      <p:sp>
        <p:nvSpPr>
          <p:cNvPr id="144" name="Content Placeholder 2"/>
          <p:cNvSpPr/>
          <p:nvPr/>
        </p:nvSpPr>
        <p:spPr>
          <a:xfrm>
            <a:off x="214200" y="3429000"/>
            <a:ext cx="8643600" cy="2571480"/>
          </a:xfrm>
          <a:prstGeom prst="rect">
            <a:avLst/>
          </a:prstGeom>
          <a:noFill/>
          <a:ln w="9525">
            <a:noFill/>
          </a:ln>
        </p:spPr>
        <p:style>
          <a:lnRef idx="0"/>
          <a:fillRef idx="0"/>
          <a:effectRef idx="0"/>
          <a:fontRef idx="minor"/>
        </p:style>
        <p:txBody>
          <a:bodyPr lIns="90000" rIns="90000" tIns="45000" bIns="45000" anchor="t">
            <a:noAutofit/>
          </a:bodyPr>
          <a:p>
            <a:pPr marL="343080" indent="-343080">
              <a:lnSpc>
                <a:spcPct val="100000"/>
              </a:lnSpc>
              <a:spcBef>
                <a:spcPts val="479"/>
              </a:spcBef>
              <a:buNone/>
              <a:tabLst>
                <a:tab algn="l" pos="0"/>
              </a:tabLst>
            </a:pPr>
            <a:r>
              <a:rPr b="0" lang="en-US" sz="2400" spc="-1" strike="noStrike">
                <a:solidFill>
                  <a:srgbClr val="455f51"/>
                </a:solidFill>
                <a:latin typeface="Calibri"/>
              </a:rPr>
              <a:t>Differences</a:t>
            </a:r>
            <a:endParaRPr b="0" lang="en-US" sz="2400" spc="-1" strike="noStrike">
              <a:latin typeface="Arial"/>
            </a:endParaRPr>
          </a:p>
          <a:p>
            <a:pPr lvl="1" marL="669960" indent="-325440">
              <a:lnSpc>
                <a:spcPct val="100000"/>
              </a:lnSpc>
              <a:spcBef>
                <a:spcPts val="360"/>
              </a:spcBef>
              <a:buClr>
                <a:srgbClr val="63a537"/>
              </a:buClr>
              <a:buSzPct val="60000"/>
              <a:buFont typeface="Wingdings" charset="2"/>
              <a:buChar char=""/>
              <a:tabLst>
                <a:tab algn="l" pos="0"/>
              </a:tabLst>
            </a:pPr>
            <a:r>
              <a:rPr b="0" lang="en-US" sz="1800" spc="-1" strike="noStrike">
                <a:solidFill>
                  <a:srgbClr val="000000"/>
                </a:solidFill>
                <a:latin typeface="Calibri"/>
              </a:rPr>
              <a:t>Situational theories tend to focus more on the behaviors that the leader should adopt, given the followers’ behavior, whereas contingency theories take a broader perspective that include situational factors about leader skills and capability and other variables within the given situation.</a:t>
            </a:r>
            <a:endParaRPr b="0" lang="en-US" sz="1800" spc="-1" strike="noStrike">
              <a:latin typeface="Arial"/>
            </a:endParaRPr>
          </a:p>
          <a:p>
            <a:pPr lvl="1" marL="669960" indent="-325440">
              <a:lnSpc>
                <a:spcPct val="100000"/>
              </a:lnSpc>
              <a:spcBef>
                <a:spcPts val="360"/>
              </a:spcBef>
              <a:buClr>
                <a:srgbClr val="63a537"/>
              </a:buClr>
              <a:buSzPct val="60000"/>
              <a:buFont typeface="Wingdings" charset="2"/>
              <a:buChar char=""/>
              <a:tabLst>
                <a:tab algn="l" pos="0"/>
              </a:tabLst>
            </a:pPr>
            <a:r>
              <a:rPr b="0" lang="en-US" sz="1800" spc="-1" strike="noStrike">
                <a:solidFill>
                  <a:srgbClr val="000000"/>
                </a:solidFill>
                <a:latin typeface="Calibri"/>
              </a:rPr>
              <a:t>Situational theories – relatively flexible; contingency theories – relatively inflexible.</a:t>
            </a:r>
            <a:endParaRPr b="0" lang="en-US" sz="1800" spc="-1" strike="noStrike">
              <a:latin typeface="Arial"/>
            </a:endParaRPr>
          </a:p>
          <a:p>
            <a:pPr lvl="1" marL="669960" indent="-325440">
              <a:lnSpc>
                <a:spcPct val="100000"/>
              </a:lnSpc>
              <a:spcBef>
                <a:spcPts val="360"/>
              </a:spcBef>
              <a:buClr>
                <a:srgbClr val="63a537"/>
              </a:buClr>
              <a:buSzPct val="60000"/>
              <a:buFont typeface="Wingdings" charset="2"/>
              <a:buChar char=""/>
              <a:tabLst>
                <a:tab algn="l" pos="0"/>
              </a:tabLst>
            </a:pPr>
            <a:r>
              <a:rPr b="0" lang="en-US" sz="1800" spc="-1" strike="noStrike">
                <a:solidFill>
                  <a:srgbClr val="000000"/>
                </a:solidFill>
                <a:latin typeface="Calibri"/>
              </a:rPr>
              <a:t>Unlike contingency approach, to situational theories, effectiveness of leaders depends on successfully diagnosing where subordinates are on the development continuum and adapting their leadership style as necessary.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5" name="PlaceHolder 1"/>
          <p:cNvSpPr>
            <a:spLocks noGrp="1"/>
          </p:cNvSpPr>
          <p:nvPr>
            <p:ph/>
          </p:nvPr>
        </p:nvSpPr>
        <p:spPr>
          <a:xfrm>
            <a:off x="254520" y="525960"/>
            <a:ext cx="4560120" cy="545400"/>
          </a:xfrm>
          <a:prstGeom prst="rect">
            <a:avLst/>
          </a:prstGeom>
          <a:noFill/>
          <a:ln w="0">
            <a:noFill/>
          </a:ln>
        </p:spPr>
        <p:txBody>
          <a:bodyPr lIns="0" rIns="0" anchor="t">
            <a:normAutofit fontScale="77000"/>
          </a:bodyPr>
          <a:p>
            <a:pPr marL="91440" indent="-91440">
              <a:lnSpc>
                <a:spcPct val="90000"/>
              </a:lnSpc>
              <a:spcBef>
                <a:spcPts val="1199"/>
              </a:spcBef>
              <a:spcAft>
                <a:spcPts val="201"/>
              </a:spcAft>
              <a:buNone/>
              <a:tabLst>
                <a:tab algn="l" pos="0"/>
              </a:tabLst>
            </a:pPr>
            <a:r>
              <a:rPr b="0" lang="en-US" sz="2800" spc="-1" strike="noStrike">
                <a:solidFill>
                  <a:srgbClr val="404040"/>
                </a:solidFill>
                <a:latin typeface="Calibri"/>
              </a:rPr>
              <a:t>Situational theories of leadership</a:t>
            </a:r>
            <a:endParaRPr b="0" lang="en-US" sz="2800" spc="-1" strike="noStrike">
              <a:solidFill>
                <a:srgbClr val="404040"/>
              </a:solidFill>
              <a:latin typeface="Calibri"/>
            </a:endParaRPr>
          </a:p>
        </p:txBody>
      </p:sp>
      <p:pic>
        <p:nvPicPr>
          <p:cNvPr id="146" name="Picture 2" descr=""/>
          <p:cNvPicPr/>
          <p:nvPr/>
        </p:nvPicPr>
        <p:blipFill>
          <a:blip r:embed="rId1"/>
          <a:srcRect l="10431" t="45891" r="55520" b="41398"/>
          <a:stretch/>
        </p:blipFill>
        <p:spPr>
          <a:xfrm>
            <a:off x="669600" y="1285920"/>
            <a:ext cx="7154640" cy="1928520"/>
          </a:xfrm>
          <a:prstGeom prst="rect">
            <a:avLst/>
          </a:prstGeom>
          <a:ln w="9525">
            <a:noFill/>
          </a:ln>
        </p:spPr>
      </p:pic>
      <p:pic>
        <p:nvPicPr>
          <p:cNvPr id="147" name="Picture 3" descr=""/>
          <p:cNvPicPr/>
          <p:nvPr/>
        </p:nvPicPr>
        <p:blipFill>
          <a:blip r:embed="rId2"/>
          <a:srcRect l="10467" t="56826" r="56035" b="34370"/>
          <a:stretch/>
        </p:blipFill>
        <p:spPr>
          <a:xfrm>
            <a:off x="714240" y="4143240"/>
            <a:ext cx="7154640" cy="1642680"/>
          </a:xfrm>
          <a:prstGeom prst="rect">
            <a:avLst/>
          </a:prstGeom>
          <a:ln w="9525">
            <a:noFill/>
          </a:ln>
        </p:spPr>
      </p:pic>
      <p:sp>
        <p:nvSpPr>
          <p:cNvPr id="148" name="Content Placeholder 2"/>
          <p:cNvSpPr/>
          <p:nvPr/>
        </p:nvSpPr>
        <p:spPr>
          <a:xfrm>
            <a:off x="571680" y="3643200"/>
            <a:ext cx="7297560" cy="361080"/>
          </a:xfrm>
          <a:prstGeom prst="rect">
            <a:avLst/>
          </a:prstGeom>
          <a:noFill/>
          <a:ln w="9525">
            <a:noFill/>
          </a:ln>
        </p:spPr>
        <p:style>
          <a:lnRef idx="0"/>
          <a:fillRef idx="0"/>
          <a:effectRef idx="0"/>
          <a:fontRef idx="minor"/>
        </p:style>
        <p:txBody>
          <a:bodyPr lIns="90000" rIns="90000" tIns="45000" bIns="45000" anchor="t">
            <a:noAutofit/>
          </a:bodyPr>
          <a:p>
            <a:pPr marL="343080" indent="-343080">
              <a:lnSpc>
                <a:spcPct val="100000"/>
              </a:lnSpc>
              <a:spcBef>
                <a:spcPts val="479"/>
              </a:spcBef>
              <a:buNone/>
              <a:tabLst>
                <a:tab algn="l" pos="0"/>
              </a:tabLst>
            </a:pPr>
            <a:r>
              <a:rPr b="0" lang="en-US" sz="2400" spc="-1" strike="noStrike">
                <a:solidFill>
                  <a:srgbClr val="455f51"/>
                </a:solidFill>
                <a:latin typeface="Calibri"/>
              </a:rPr>
              <a:t>Contingency theories of leadership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aphicFrame>
        <p:nvGraphicFramePr>
          <p:cNvPr id="149" name="Content Placeholder 3"/>
          <p:cNvGraphicFramePr/>
          <p:nvPr/>
        </p:nvGraphicFramePr>
        <p:xfrm>
          <a:off x="219960" y="451440"/>
          <a:ext cx="8831160" cy="5532480"/>
        </p:xfrm>
        <a:graphic>
          <a:graphicData uri="http://schemas.openxmlformats.org/drawingml/2006/table">
            <a:tbl>
              <a:tblPr/>
              <a:tblGrid>
                <a:gridCol w="4415400"/>
                <a:gridCol w="4415760"/>
              </a:tblGrid>
              <a:tr h="746280">
                <a:tc>
                  <a:txBody>
                    <a:bodyPr tIns="45360" bIns="45360" anchor="t">
                      <a:noAutofit/>
                    </a:bodyPr>
                    <a:p>
                      <a:pPr>
                        <a:lnSpc>
                          <a:spcPct val="100000"/>
                        </a:lnSpc>
                        <a:buNone/>
                      </a:pPr>
                      <a:r>
                        <a:rPr b="1" lang="en-US" sz="2800" spc="-1" strike="noStrike">
                          <a:solidFill>
                            <a:srgbClr val="ffffff"/>
                          </a:solidFill>
                          <a:latin typeface="Calibri"/>
                        </a:rPr>
                        <a:t>Contingency Theory</a:t>
                      </a:r>
                      <a:endParaRPr b="0" lang="en-US"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c>
                  <a:txBody>
                    <a:bodyPr tIns="45360" bIns="45360" anchor="t">
                      <a:noAutofit/>
                    </a:bodyPr>
                    <a:p>
                      <a:pPr>
                        <a:lnSpc>
                          <a:spcPct val="100000"/>
                        </a:lnSpc>
                        <a:buNone/>
                      </a:pPr>
                      <a:r>
                        <a:rPr b="1" lang="en-US" sz="2800" spc="-1" strike="noStrike">
                          <a:solidFill>
                            <a:srgbClr val="ffffff"/>
                          </a:solidFill>
                          <a:latin typeface="Calibri"/>
                        </a:rPr>
                        <a:t>Situational Theory</a:t>
                      </a:r>
                      <a:endParaRPr b="0" lang="en-US"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r>
              <a:tr h="2568600">
                <a:tc>
                  <a:txBody>
                    <a:bodyPr tIns="45360" bIns="45360" anchor="t">
                      <a:noAutofit/>
                    </a:bodyPr>
                    <a:p>
                      <a:pPr marL="285840" indent="-285840">
                        <a:lnSpc>
                          <a:spcPct val="100000"/>
                        </a:lnSpc>
                        <a:buClr>
                          <a:srgbClr val="000000"/>
                        </a:buClr>
                        <a:buFont typeface="Arial"/>
                        <a:buChar char="•"/>
                      </a:pPr>
                      <a:r>
                        <a:rPr b="0" lang="en-US" sz="2800" spc="-1" strike="noStrike">
                          <a:solidFill>
                            <a:srgbClr val="000000"/>
                          </a:solidFill>
                          <a:latin typeface="Calibri"/>
                        </a:rPr>
                        <a:t>consists of a leaders natural ability to adapt based on their leadership style.</a:t>
                      </a:r>
                      <a:endParaRPr b="0" lang="en-US"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ebce"/>
                    </a:solidFill>
                  </a:tcPr>
                </a:tc>
                <a:tc>
                  <a:txBody>
                    <a:bodyPr tIns="45360" bIns="45360" anchor="t">
                      <a:noAutofit/>
                    </a:bodyPr>
                    <a:p>
                      <a:pPr marL="285840" indent="-285840">
                        <a:lnSpc>
                          <a:spcPct val="100000"/>
                        </a:lnSpc>
                        <a:buClr>
                          <a:srgbClr val="000000"/>
                        </a:buClr>
                        <a:buFont typeface="Arial"/>
                        <a:buChar char="•"/>
                      </a:pPr>
                      <a:r>
                        <a:rPr b="0" lang="en-US" sz="2800" spc="-1" strike="noStrike">
                          <a:solidFill>
                            <a:srgbClr val="000000"/>
                          </a:solidFill>
                          <a:latin typeface="Calibri"/>
                        </a:rPr>
                        <a:t>flexible to the leader, giving the opportunity to use the appropriate skills to resolve or attend to a situation.</a:t>
                      </a:r>
                      <a:endParaRPr b="0" lang="en-US"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ebce"/>
                    </a:solidFill>
                  </a:tcPr>
                </a:tc>
              </a:tr>
              <a:tr h="3394440">
                <a:tc>
                  <a:txBody>
                    <a:bodyPr tIns="45360" bIns="45360" anchor="t">
                      <a:noAutofit/>
                    </a:bodyPr>
                    <a:p>
                      <a:pPr marL="285840" indent="-285840">
                        <a:lnSpc>
                          <a:spcPct val="100000"/>
                        </a:lnSpc>
                        <a:buClr>
                          <a:srgbClr val="000000"/>
                        </a:buClr>
                        <a:buFont typeface="Arial"/>
                        <a:buChar char="•"/>
                      </a:pPr>
                      <a:r>
                        <a:rPr b="0" lang="en-US" sz="2800" spc="-1" strike="noStrike">
                          <a:solidFill>
                            <a:srgbClr val="000000"/>
                          </a:solidFill>
                          <a:latin typeface="Calibri"/>
                        </a:rPr>
                        <a:t>predicts that all followers will function simultaneously based on the style of the leader.</a:t>
                      </a:r>
                      <a:endParaRPr b="0" lang="en-US"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f5e8"/>
                    </a:solidFill>
                  </a:tcPr>
                </a:tc>
                <a:tc>
                  <a:txBody>
                    <a:bodyPr tIns="45360" bIns="45360" anchor="t">
                      <a:noAutofit/>
                    </a:bodyPr>
                    <a:p>
                      <a:pPr marL="285840" indent="-285840">
                        <a:lnSpc>
                          <a:spcPct val="100000"/>
                        </a:lnSpc>
                        <a:buClr>
                          <a:srgbClr val="000000"/>
                        </a:buClr>
                        <a:buFont typeface="Arial"/>
                        <a:buChar char="•"/>
                      </a:pPr>
                      <a:r>
                        <a:rPr b="0" lang="en-US" sz="2800" spc="-1" strike="noStrike">
                          <a:solidFill>
                            <a:srgbClr val="000000"/>
                          </a:solidFill>
                          <a:latin typeface="Calibri"/>
                        </a:rPr>
                        <a:t>believes that the followers will have altered responses based on their personal level of combined efforts of being willing, able, and confident.</a:t>
                      </a:r>
                      <a:endParaRPr b="0" lang="en-US" sz="2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f5e8"/>
                    </a:solid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162000" y="349920"/>
            <a:ext cx="8229240" cy="4839840"/>
          </a:xfrm>
          <a:prstGeom prst="rect">
            <a:avLst/>
          </a:prstGeom>
          <a:noFill/>
          <a:ln w="0">
            <a:noFill/>
          </a:ln>
        </p:spPr>
        <p:txBody>
          <a:bodyPr lIns="0" rIns="0" anchor="t">
            <a:normAutofit fontScale="84000"/>
          </a:bodyPr>
          <a:p>
            <a:pPr marL="91440" indent="-91440">
              <a:lnSpc>
                <a:spcPct val="90000"/>
              </a:lnSpc>
              <a:spcBef>
                <a:spcPts val="1199"/>
              </a:spcBef>
              <a:spcAft>
                <a:spcPts val="201"/>
              </a:spcAft>
              <a:buClr>
                <a:srgbClr val="99cb38"/>
              </a:buClr>
              <a:buFont typeface="Calibri"/>
              <a:buChar char=" "/>
            </a:pPr>
            <a:r>
              <a:rPr b="1" lang="en-US" sz="2800" spc="-1" strike="noStrike">
                <a:solidFill>
                  <a:srgbClr val="404040"/>
                </a:solidFill>
                <a:latin typeface="Calibri"/>
              </a:rPr>
              <a:t>(Example#1):</a:t>
            </a:r>
            <a:r>
              <a:rPr b="0" lang="en-US" sz="2800" spc="-1" strike="noStrike">
                <a:solidFill>
                  <a:srgbClr val="404040"/>
                </a:solidFill>
                <a:latin typeface="Calibri"/>
              </a:rPr>
              <a:t>  In the event that there was a black out during your shift at work, there would be no room for situational leadership being that everyone would be responding the same, displaying feelings of  panic. This issue would seek the direct leadership style that is administered from the Contingency theory.</a:t>
            </a:r>
            <a:endParaRPr b="0" lang="en-US" sz="2800" spc="-1" strike="noStrike">
              <a:solidFill>
                <a:srgbClr val="404040"/>
              </a:solidFill>
              <a:latin typeface="Calibri"/>
            </a:endParaRPr>
          </a:p>
          <a:p>
            <a:pPr>
              <a:lnSpc>
                <a:spcPct val="90000"/>
              </a:lnSpc>
              <a:spcBef>
                <a:spcPts val="1199"/>
              </a:spcBef>
              <a:spcAft>
                <a:spcPts val="201"/>
              </a:spcAft>
              <a:buNone/>
            </a:pP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1" lang="en-US" sz="2800" spc="-1" strike="noStrike">
                <a:solidFill>
                  <a:srgbClr val="404040"/>
                </a:solidFill>
                <a:latin typeface="Calibri"/>
              </a:rPr>
              <a:t>(Example#2):</a:t>
            </a:r>
            <a:r>
              <a:rPr b="0" lang="en-US" sz="2800" spc="-1" strike="noStrike">
                <a:solidFill>
                  <a:srgbClr val="404040"/>
                </a:solidFill>
                <a:latin typeface="Calibri"/>
              </a:rPr>
              <a:t> Put yourself in the shoes of a soldier at war, who looks for accurate instructions based on the “in the moment” situations that present themselves. To be able to efficiently adjust on impulse shows a soldiers’ willingness to comply and remain confident within uniform at all times.</a:t>
            </a:r>
            <a:endParaRPr b="0" lang="en-US" sz="2800" spc="-1" strike="noStrike">
              <a:solidFill>
                <a:srgbClr val="404040"/>
              </a:solidFill>
              <a:latin typeface="Calibri"/>
            </a:endParaRPr>
          </a:p>
          <a:p>
            <a:pPr>
              <a:lnSpc>
                <a:spcPct val="90000"/>
              </a:lnSpc>
              <a:spcBef>
                <a:spcPts val="1199"/>
              </a:spcBef>
              <a:spcAft>
                <a:spcPts val="201"/>
              </a:spcAft>
              <a:buNone/>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Rectangle 8"/>
          <p:cNvSpPr/>
          <p:nvPr/>
        </p:nvSpPr>
        <p:spPr>
          <a:xfrm>
            <a:off x="0" y="1301760"/>
            <a:ext cx="914364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2400" spc="-1" strike="noStrike">
              <a:latin typeface="Arial"/>
            </a:endParaRPr>
          </a:p>
          <a:p>
            <a:pPr>
              <a:lnSpc>
                <a:spcPct val="100000"/>
              </a:lnSpc>
              <a:buNone/>
            </a:pPr>
            <a:r>
              <a:rPr b="0" i="1" lang="en-US" sz="2400" spc="-1" strike="noStrike">
                <a:solidFill>
                  <a:srgbClr val="000000"/>
                </a:solidFill>
                <a:latin typeface="Times New Roman"/>
              </a:rPr>
              <a:t>.</a:t>
            </a:r>
            <a:endParaRPr b="0" lang="en-US" sz="2400" spc="-1" strike="noStrike">
              <a:latin typeface="Arial"/>
            </a:endParaRPr>
          </a:p>
        </p:txBody>
      </p:sp>
      <p:sp>
        <p:nvSpPr>
          <p:cNvPr id="62" name="PlaceHolder 1"/>
          <p:cNvSpPr>
            <a:spLocks noGrp="1"/>
          </p:cNvSpPr>
          <p:nvPr>
            <p:ph type="title"/>
          </p:nvPr>
        </p:nvSpPr>
        <p:spPr>
          <a:xfrm>
            <a:off x="0" y="277920"/>
            <a:ext cx="8229240" cy="8474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Leadership</a:t>
            </a:r>
            <a:endParaRPr b="0" lang="en-US" sz="4800" spc="-1" strike="noStrike">
              <a:solidFill>
                <a:srgbClr val="000000"/>
              </a:solidFill>
              <a:latin typeface="Calibri"/>
            </a:endParaRPr>
          </a:p>
        </p:txBody>
      </p:sp>
      <p:sp>
        <p:nvSpPr>
          <p:cNvPr id="63" name="PlaceHolder 2"/>
          <p:cNvSpPr>
            <a:spLocks noGrp="1"/>
          </p:cNvSpPr>
          <p:nvPr>
            <p:ph/>
          </p:nvPr>
        </p:nvSpPr>
        <p:spPr>
          <a:xfrm>
            <a:off x="370440" y="1780920"/>
            <a:ext cx="8229240" cy="4103280"/>
          </a:xfrm>
          <a:prstGeom prst="rect">
            <a:avLst/>
          </a:prstGeom>
          <a:noFill/>
          <a:ln w="0">
            <a:noFill/>
          </a:ln>
        </p:spPr>
        <p:txBody>
          <a:bodyPr lIns="0" rIns="0" anchor="t">
            <a:normAutofit fontScale="87000"/>
          </a:bodyPr>
          <a:p>
            <a:pPr lvl="1" marL="384120" indent="-182880">
              <a:lnSpc>
                <a:spcPct val="90000"/>
              </a:lnSpc>
              <a:spcBef>
                <a:spcPts val="201"/>
              </a:spcBef>
              <a:spcAft>
                <a:spcPts val="400"/>
              </a:spcAft>
              <a:buClr>
                <a:srgbClr val="99cb38"/>
              </a:buClr>
              <a:buFont typeface="Calibri"/>
              <a:buChar char="◦"/>
            </a:pPr>
            <a:r>
              <a:rPr b="0" lang="en-NZ" sz="3600" spc="-1" strike="noStrike">
                <a:solidFill>
                  <a:srgbClr val="404040"/>
                </a:solidFill>
                <a:latin typeface="Calibri"/>
              </a:rPr>
              <a:t>Leadership is the process of getting the cooperation of others in accomplishing a desired goal.</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NZ" sz="3600" spc="-1" strike="noStrike">
                <a:solidFill>
                  <a:srgbClr val="404040"/>
                </a:solidFill>
                <a:latin typeface="Calibri"/>
              </a:rPr>
              <a:t>A mixture of persuasion, compulsion and example that makes men do what you want them to do.</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NZ" sz="3600" spc="-1" strike="noStrike">
                <a:solidFill>
                  <a:srgbClr val="404040"/>
                </a:solidFill>
                <a:latin typeface="Calibri"/>
              </a:rPr>
              <a:t>It is the ability of men to get men to do what they don’t want  to do and like it.</a:t>
            </a:r>
            <a:endParaRPr b="0" lang="en-US" sz="36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43120" y="428760"/>
            <a:ext cx="8300520" cy="941040"/>
          </a:xfrm>
          <a:prstGeom prst="rect">
            <a:avLst/>
          </a:prstGeom>
          <a:noFill/>
          <a:ln w="0">
            <a:noFill/>
          </a:ln>
        </p:spPr>
        <p:txBody>
          <a:bodyPr anchor="b">
            <a:normAutofit fontScale="62000"/>
          </a:bodyPr>
          <a:p>
            <a:pPr algn="ctr">
              <a:lnSpc>
                <a:spcPct val="85000"/>
              </a:lnSpc>
              <a:buNone/>
            </a:pPr>
            <a:r>
              <a:rPr b="1" lang="en-US" sz="4800" spc="-52" strike="noStrike">
                <a:solidFill>
                  <a:srgbClr val="404040"/>
                </a:solidFill>
                <a:latin typeface="Calibri Light"/>
              </a:rPr>
              <a:t>What is Servant Leadership?</a:t>
            </a:r>
            <a:br>
              <a:rPr sz="4800"/>
            </a:br>
            <a:endParaRPr b="0" lang="en-US" sz="4800" spc="-1" strike="noStrike">
              <a:solidFill>
                <a:srgbClr val="000000"/>
              </a:solidFill>
              <a:latin typeface="Calibri"/>
            </a:endParaRPr>
          </a:p>
        </p:txBody>
      </p:sp>
      <p:sp>
        <p:nvSpPr>
          <p:cNvPr id="152" name="PlaceHolder 2"/>
          <p:cNvSpPr>
            <a:spLocks noGrp="1"/>
          </p:cNvSpPr>
          <p:nvPr>
            <p:ph/>
          </p:nvPr>
        </p:nvSpPr>
        <p:spPr>
          <a:xfrm>
            <a:off x="71280" y="817200"/>
            <a:ext cx="8817480" cy="5421240"/>
          </a:xfrm>
          <a:prstGeom prst="rect">
            <a:avLst/>
          </a:prstGeom>
          <a:noFill/>
          <a:ln w="0">
            <a:noFill/>
          </a:ln>
        </p:spPr>
        <p:txBody>
          <a:bodyPr lIns="0" rIns="0" anchor="t">
            <a:normAutofit fontScale="95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Servant leadership is a term used to describe the managerial style of those who want to do good for the sake of doing good (for instance, helping their loved ones or a community), and realize they can use their abilities to help lead and manage others.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basis of a servant leader’s leadership skills relies on them providing solutions to their customers first and foremost.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By focusing on the needs of others, they establish authority and likeability because they create positive change in the lives of those around them.</a:t>
            </a:r>
            <a:endParaRPr b="0" lang="en-US" sz="28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Example: Southwest Airlines</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endParaRPr b="0" lang="en-US" sz="1000" spc="-1" strike="noStrike">
              <a:solidFill>
                <a:srgbClr val="404040"/>
              </a:solidFill>
              <a:latin typeface="Calibri"/>
            </a:endParaRPr>
          </a:p>
          <a:p>
            <a:pPr>
              <a:lnSpc>
                <a:spcPct val="90000"/>
              </a:lnSpc>
              <a:spcBef>
                <a:spcPts val="1199"/>
              </a:spcBef>
              <a:spcAft>
                <a:spcPts val="201"/>
              </a:spcAft>
              <a:buNone/>
              <a:tabLst>
                <a:tab algn="l" pos="0"/>
              </a:tabLst>
            </a:pPr>
            <a:endParaRPr b="0" lang="en-US" sz="1000" spc="-1" strike="noStrike">
              <a:solidFill>
                <a:srgbClr val="404040"/>
              </a:solidFill>
              <a:latin typeface="Calibri"/>
            </a:endParaRPr>
          </a:p>
          <a:p>
            <a:pPr>
              <a:lnSpc>
                <a:spcPct val="90000"/>
              </a:lnSpc>
              <a:spcBef>
                <a:spcPts val="1199"/>
              </a:spcBef>
              <a:spcAft>
                <a:spcPts val="201"/>
              </a:spcAft>
              <a:buNone/>
              <a:tabLst>
                <a:tab algn="l" pos="0"/>
              </a:tabLst>
            </a:pPr>
            <a:endParaRPr b="0" lang="en-US" sz="1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2" descr="सम्बन्धित छवि"/>
          <p:cNvPicPr/>
          <p:nvPr/>
        </p:nvPicPr>
        <p:blipFill>
          <a:blip r:embed="rId1"/>
          <a:srcRect l="15450" t="17853" r="16551" b="18953"/>
          <a:stretch/>
        </p:blipFill>
        <p:spPr>
          <a:xfrm>
            <a:off x="567000" y="0"/>
            <a:ext cx="7997760" cy="3774240"/>
          </a:xfrm>
          <a:prstGeom prst="rect">
            <a:avLst/>
          </a:prstGeom>
          <a:ln w="0">
            <a:noFill/>
          </a:ln>
        </p:spPr>
      </p:pic>
      <p:pic>
        <p:nvPicPr>
          <p:cNvPr id="154" name="Picture 2" descr="servant leadershipको लागि तस्बिर परिणाम"/>
          <p:cNvPicPr/>
          <p:nvPr/>
        </p:nvPicPr>
        <p:blipFill>
          <a:blip r:embed="rId2"/>
          <a:stretch/>
        </p:blipFill>
        <p:spPr>
          <a:xfrm>
            <a:off x="1030320" y="3429000"/>
            <a:ext cx="7245360" cy="26888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p:nvPr>
        </p:nvSpPr>
        <p:spPr>
          <a:xfrm>
            <a:off x="1600200" y="1846440"/>
            <a:ext cx="7543440" cy="4022280"/>
          </a:xfrm>
          <a:prstGeom prst="rect">
            <a:avLst/>
          </a:prstGeom>
          <a:noFill/>
          <a:ln w="0">
            <a:noFill/>
          </a:ln>
        </p:spPr>
        <p:txBody>
          <a:bodyPr lIns="0" rIns="0" anchor="t">
            <a:noAutofit/>
          </a:bodyPr>
          <a:p>
            <a:pPr marL="91440" indent="-91440">
              <a:lnSpc>
                <a:spcPct val="90000"/>
              </a:lnSpc>
              <a:spcBef>
                <a:spcPts val="1199"/>
              </a:spcBef>
              <a:spcAft>
                <a:spcPts val="201"/>
              </a:spcAft>
              <a:buNone/>
              <a:tabLst>
                <a:tab algn="l" pos="0"/>
              </a:tabLst>
            </a:pPr>
            <a:r>
              <a:rPr b="0" lang="en-US" sz="2000" spc="-1" strike="noStrike">
                <a:solidFill>
                  <a:srgbClr val="404040"/>
                </a:solidFill>
                <a:latin typeface="Calibri"/>
              </a:rPr>
              <a:t>Servant Leadership</a:t>
            </a:r>
            <a:endParaRPr b="0" lang="en-US" sz="2000" spc="-1" strike="noStrike">
              <a:solidFill>
                <a:srgbClr val="404040"/>
              </a:solidFill>
              <a:latin typeface="Calibri"/>
            </a:endParaRPr>
          </a:p>
        </p:txBody>
      </p:sp>
      <p:pic>
        <p:nvPicPr>
          <p:cNvPr id="156" name="Picture 2" descr="servant leadership quotes robert greenleafको लागि तस्बिर परिणाम"/>
          <p:cNvPicPr/>
          <p:nvPr/>
        </p:nvPicPr>
        <p:blipFill>
          <a:blip r:embed="rId1"/>
          <a:srcRect l="2113" t="38698" r="0" b="0"/>
          <a:stretch/>
        </p:blipFill>
        <p:spPr>
          <a:xfrm>
            <a:off x="928800" y="2714760"/>
            <a:ext cx="7500600" cy="27018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2" descr="सम्बन्धित छवि"/>
          <p:cNvPicPr/>
          <p:nvPr/>
        </p:nvPicPr>
        <p:blipFill>
          <a:blip r:embed="rId1"/>
          <a:srcRect l="0" t="0" r="5954" b="0"/>
          <a:stretch/>
        </p:blipFill>
        <p:spPr>
          <a:xfrm>
            <a:off x="150480" y="202680"/>
            <a:ext cx="8437680" cy="60447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245880" y="434160"/>
            <a:ext cx="8723880" cy="5595840"/>
          </a:xfrm>
          <a:prstGeom prst="rect">
            <a:avLst/>
          </a:prstGeom>
          <a:noFill/>
          <a:ln w="0">
            <a:noFill/>
          </a:ln>
        </p:spPr>
        <p:txBody>
          <a:bodyPr lIns="0" rIns="0" anchor="t">
            <a:normAutofit fontScale="91000"/>
          </a:bodyPr>
          <a:p>
            <a:pPr marL="91440" indent="-91440">
              <a:lnSpc>
                <a:spcPct val="90000"/>
              </a:lnSpc>
              <a:spcBef>
                <a:spcPts val="1199"/>
              </a:spcBef>
              <a:spcAft>
                <a:spcPts val="201"/>
              </a:spcAft>
              <a:buNone/>
              <a:tabLst>
                <a:tab algn="l" pos="0"/>
              </a:tabLst>
            </a:pPr>
            <a:r>
              <a:rPr b="0" i="1" lang="en-US" sz="2800" spc="-1" strike="noStrike">
                <a:solidFill>
                  <a:srgbClr val="404040"/>
                </a:solidFill>
                <a:latin typeface="Calibri"/>
              </a:rPr>
              <a:t>	</a:t>
            </a:r>
            <a:r>
              <a:rPr b="0" lang="en-US" sz="2800" spc="-1" strike="noStrike">
                <a:solidFill>
                  <a:srgbClr val="404040"/>
                </a:solidFill>
                <a:latin typeface="Baskerville Old Face"/>
              </a:rPr>
              <a:t>"A leader is best</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when people barely know that he exists,</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not so good when people obey and acclaim him,</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worst when they despise him. </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"Fail to honor people, they fail to honor you":</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But of a good leader, who talks little,</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when his work is done, his aim fulfilled,</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2800" spc="-1" strike="noStrike">
                <a:solidFill>
                  <a:srgbClr val="404040"/>
                </a:solidFill>
                <a:latin typeface="Baskerville Old Face"/>
              </a:rPr>
              <a:t>	</a:t>
            </a:r>
            <a:r>
              <a:rPr b="0" lang="en-US" sz="2800" spc="-1" strike="noStrike">
                <a:solidFill>
                  <a:srgbClr val="404040"/>
                </a:solidFill>
                <a:latin typeface="Baskerville Old Face"/>
              </a:rPr>
              <a:t>they will all say, "We did this ourselves.“ </a:t>
            </a:r>
            <a:endParaRPr b="0" lang="en-US" sz="2800" spc="-1" strike="noStrike">
              <a:solidFill>
                <a:srgbClr val="404040"/>
              </a:solidFill>
              <a:latin typeface="Calibri"/>
            </a:endParaRPr>
          </a:p>
          <a:p>
            <a:pPr marL="91440" indent="-91440">
              <a:lnSpc>
                <a:spcPct val="90000"/>
              </a:lnSpc>
              <a:spcBef>
                <a:spcPts val="1199"/>
              </a:spcBef>
              <a:spcAft>
                <a:spcPts val="201"/>
              </a:spcAft>
              <a:buNone/>
              <a:tabLst>
                <a:tab algn="l" pos="0"/>
              </a:tabLst>
            </a:pPr>
            <a:endParaRPr b="0" lang="en-US" sz="2800" spc="-1" strike="noStrike">
              <a:solidFill>
                <a:srgbClr val="404040"/>
              </a:solidFill>
              <a:latin typeface="Calibri"/>
            </a:endParaRPr>
          </a:p>
          <a:p>
            <a:pPr marL="91440" indent="-91440" algn="r">
              <a:lnSpc>
                <a:spcPct val="90000"/>
              </a:lnSpc>
              <a:spcBef>
                <a:spcPts val="1199"/>
              </a:spcBef>
              <a:spcAft>
                <a:spcPts val="201"/>
              </a:spcAft>
              <a:buNone/>
              <a:tabLst>
                <a:tab algn="l" pos="0"/>
              </a:tabLst>
            </a:pPr>
            <a:r>
              <a:rPr b="0" i="1" lang="en-US" sz="2800" spc="-1" strike="noStrike">
                <a:solidFill>
                  <a:srgbClr val="404040"/>
                </a:solidFill>
                <a:latin typeface="Calibri"/>
              </a:rPr>
              <a:t>	</a:t>
            </a:r>
            <a:r>
              <a:rPr b="0" lang="en-US" sz="2000" spc="-1" strike="noStrike">
                <a:solidFill>
                  <a:srgbClr val="404040"/>
                </a:solidFill>
                <a:latin typeface="Calibri"/>
              </a:rPr>
              <a:t>Lao Tsu, Philosopher, China.</a:t>
            </a:r>
            <a:endParaRPr b="0" lang="en-US" sz="2000" spc="-1" strike="noStrike">
              <a:solidFill>
                <a:srgbClr val="404040"/>
              </a:solidFill>
              <a:latin typeface="Calibri"/>
            </a:endParaRPr>
          </a:p>
          <a:p>
            <a:pPr marL="91440" indent="-91440" algn="r">
              <a:lnSpc>
                <a:spcPct val="90000"/>
              </a:lnSpc>
              <a:spcBef>
                <a:spcPts val="1199"/>
              </a:spcBef>
              <a:spcAft>
                <a:spcPts val="201"/>
              </a:spcAft>
              <a:buNone/>
              <a:tabLst>
                <a:tab algn="l" pos="0"/>
              </a:tabLst>
            </a:pPr>
            <a:r>
              <a:rPr b="0" lang="en-US" sz="2800" spc="-1" strike="noStrike">
                <a:solidFill>
                  <a:srgbClr val="404040"/>
                </a:solidFill>
                <a:latin typeface="Calibri"/>
              </a:rPr>
              <a:t>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2" descr="servant leadershipको लागि तस्बिर परिणाम"/>
          <p:cNvPicPr/>
          <p:nvPr/>
        </p:nvPicPr>
        <p:blipFill>
          <a:blip r:embed="rId1"/>
          <a:stretch/>
        </p:blipFill>
        <p:spPr>
          <a:xfrm>
            <a:off x="428760" y="428400"/>
            <a:ext cx="8365680" cy="56134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24000" y="308880"/>
            <a:ext cx="8229240" cy="504360"/>
          </a:xfrm>
          <a:prstGeom prst="rect">
            <a:avLst/>
          </a:prstGeom>
          <a:noFill/>
          <a:ln w="0">
            <a:noFill/>
          </a:ln>
        </p:spPr>
        <p:txBody>
          <a:bodyPr anchor="b">
            <a:normAutofit fontScale="99000"/>
          </a:bodyPr>
          <a:p>
            <a:pPr algn="ctr">
              <a:lnSpc>
                <a:spcPct val="85000"/>
              </a:lnSpc>
              <a:buNone/>
            </a:pPr>
            <a:r>
              <a:rPr b="0" lang="en-US" sz="3200" spc="-52" strike="noStrike">
                <a:solidFill>
                  <a:srgbClr val="404040"/>
                </a:solidFill>
                <a:latin typeface="Calibri Light"/>
              </a:rPr>
              <a:t>Characteristics of Servant Leadership</a:t>
            </a:r>
            <a:endParaRPr b="0" lang="en-US" sz="3200" spc="-1" strike="noStrike">
              <a:solidFill>
                <a:srgbClr val="000000"/>
              </a:solidFill>
              <a:latin typeface="Calibri"/>
            </a:endParaRPr>
          </a:p>
        </p:txBody>
      </p:sp>
      <p:pic>
        <p:nvPicPr>
          <p:cNvPr id="161" name="Picture 2" descr="servant leadershipको लागि तस्बिर परिणाम"/>
          <p:cNvPicPr/>
          <p:nvPr/>
        </p:nvPicPr>
        <p:blipFill>
          <a:blip r:embed="rId1"/>
          <a:stretch/>
        </p:blipFill>
        <p:spPr>
          <a:xfrm>
            <a:off x="324000" y="1134360"/>
            <a:ext cx="8472240" cy="51620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Picture 2" descr="contingency leadership and situational leadership classificationको लागि तस्बिर परिणाम"/>
          <p:cNvPicPr/>
          <p:nvPr/>
        </p:nvPicPr>
        <p:blipFill>
          <a:blip r:embed="rId1"/>
          <a:srcRect l="1783" t="18543" r="5355" b="8988"/>
          <a:stretch/>
        </p:blipFill>
        <p:spPr>
          <a:xfrm>
            <a:off x="571680" y="543960"/>
            <a:ext cx="8000640" cy="550908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 Box 3"/>
          <p:cNvSpPr/>
          <p:nvPr/>
        </p:nvSpPr>
        <p:spPr>
          <a:xfrm>
            <a:off x="357120" y="1271520"/>
            <a:ext cx="87865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Times New Roman"/>
              </a:rPr>
              <a:t>Motive - An inner state that energizes, activates, or moves and that directs or channels behavior toward goals</a:t>
            </a:r>
            <a:r>
              <a:rPr b="0" lang="en-US" sz="2400" spc="-1" strike="noStrike">
                <a:solidFill>
                  <a:srgbClr val="33cc33"/>
                </a:solidFill>
                <a:latin typeface="Times New Roman"/>
              </a:rPr>
              <a:t>. </a:t>
            </a:r>
            <a:endParaRPr b="0" lang="en-US" sz="2400" spc="-1" strike="noStrike">
              <a:latin typeface="Arial"/>
            </a:endParaRPr>
          </a:p>
        </p:txBody>
      </p:sp>
      <p:grpSp>
        <p:nvGrpSpPr>
          <p:cNvPr id="164" name="Group 18"/>
          <p:cNvGrpSpPr/>
          <p:nvPr/>
        </p:nvGrpSpPr>
        <p:grpSpPr>
          <a:xfrm>
            <a:off x="2971800" y="2590920"/>
            <a:ext cx="1382400" cy="1690200"/>
            <a:chOff x="2971800" y="2590920"/>
            <a:chExt cx="1382400" cy="1690200"/>
          </a:xfrm>
        </p:grpSpPr>
        <p:sp>
          <p:nvSpPr>
            <p:cNvPr id="165" name="Freeform 12"/>
            <p:cNvSpPr/>
            <p:nvPr/>
          </p:nvSpPr>
          <p:spPr>
            <a:xfrm>
              <a:off x="3643200" y="2833560"/>
              <a:ext cx="372600" cy="37440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166" name="Freeform 13"/>
            <p:cNvSpPr/>
            <p:nvPr/>
          </p:nvSpPr>
          <p:spPr>
            <a:xfrm>
              <a:off x="3462480" y="3236760"/>
              <a:ext cx="382320" cy="67104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167" name="Freeform 14"/>
            <p:cNvSpPr/>
            <p:nvPr/>
          </p:nvSpPr>
          <p:spPr>
            <a:xfrm>
              <a:off x="3489480" y="3781440"/>
              <a:ext cx="483840" cy="49968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168" name="Freeform 15"/>
            <p:cNvSpPr/>
            <p:nvPr/>
          </p:nvSpPr>
          <p:spPr>
            <a:xfrm>
              <a:off x="2971800" y="3666960"/>
              <a:ext cx="614160" cy="47592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169" name="Freeform 16"/>
            <p:cNvSpPr/>
            <p:nvPr/>
          </p:nvSpPr>
          <p:spPr>
            <a:xfrm>
              <a:off x="3262320" y="2590920"/>
              <a:ext cx="433080" cy="75060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170" name="Freeform 17"/>
            <p:cNvSpPr/>
            <p:nvPr/>
          </p:nvSpPr>
          <p:spPr>
            <a:xfrm>
              <a:off x="3787920" y="2657520"/>
              <a:ext cx="566280" cy="70308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grpSp>
        <p:nvGrpSpPr>
          <p:cNvPr id="171" name="Group 21"/>
          <p:cNvGrpSpPr/>
          <p:nvPr/>
        </p:nvGrpSpPr>
        <p:grpSpPr>
          <a:xfrm>
            <a:off x="4680000" y="2650320"/>
            <a:ext cx="2971440" cy="1371240"/>
            <a:chOff x="4680000" y="2650320"/>
            <a:chExt cx="2971440" cy="1371240"/>
          </a:xfrm>
        </p:grpSpPr>
        <p:sp>
          <p:nvSpPr>
            <p:cNvPr id="172" name="Rectangle 20"/>
            <p:cNvSpPr/>
            <p:nvPr/>
          </p:nvSpPr>
          <p:spPr>
            <a:xfrm>
              <a:off x="4680000" y="2650320"/>
              <a:ext cx="2971440" cy="1371240"/>
            </a:xfrm>
            <a:prstGeom prst="rect">
              <a:avLst/>
            </a:prstGeom>
            <a:solidFill>
              <a:schemeClr val="accent1"/>
            </a:solidFill>
            <a:ln w="9525">
              <a:solidFill>
                <a:srgbClr val="000000"/>
              </a:solidFill>
              <a:miter/>
            </a:ln>
          </p:spPr>
          <p:style>
            <a:lnRef idx="0"/>
            <a:fillRef idx="0"/>
            <a:effectRef idx="0"/>
            <a:fontRef idx="minor"/>
          </p:style>
        </p:sp>
        <p:sp>
          <p:nvSpPr>
            <p:cNvPr id="173" name="Text Box 19"/>
            <p:cNvSpPr/>
            <p:nvPr/>
          </p:nvSpPr>
          <p:spPr>
            <a:xfrm>
              <a:off x="5045040" y="3072600"/>
              <a:ext cx="2225160" cy="455400"/>
            </a:xfrm>
            <a:prstGeom prst="rect">
              <a:avLst/>
            </a:prstGeom>
            <a:solidFill>
              <a:schemeClr val="folHlink"/>
            </a:solidFill>
            <a:ln w="9525">
              <a:solidFill>
                <a:srgbClr val="ffffff"/>
              </a:solidFill>
              <a:miter/>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ffffff"/>
                  </a:solidFill>
                  <a:latin typeface="Times New Roman"/>
                </a:rPr>
                <a:t>Company Goals</a:t>
              </a:r>
              <a:endParaRPr b="0" lang="en-US" sz="2400" spc="-1" strike="noStrike">
                <a:latin typeface="Arial"/>
              </a:endParaRPr>
            </a:p>
          </p:txBody>
        </p:sp>
      </p:grpSp>
      <p:grpSp>
        <p:nvGrpSpPr>
          <p:cNvPr id="174" name="Group 33"/>
          <p:cNvGrpSpPr/>
          <p:nvPr/>
        </p:nvGrpSpPr>
        <p:grpSpPr>
          <a:xfrm>
            <a:off x="357120" y="3998880"/>
            <a:ext cx="8487000" cy="2285640"/>
            <a:chOff x="357120" y="3998880"/>
            <a:chExt cx="8487000" cy="2285640"/>
          </a:xfrm>
        </p:grpSpPr>
        <p:sp>
          <p:nvSpPr>
            <p:cNvPr id="175" name="Line 22"/>
            <p:cNvSpPr/>
            <p:nvPr/>
          </p:nvSpPr>
          <p:spPr>
            <a:xfrm>
              <a:off x="1804680" y="5294160"/>
              <a:ext cx="2210040" cy="360"/>
            </a:xfrm>
            <a:prstGeom prst="line">
              <a:avLst/>
            </a:prstGeom>
            <a:ln w="180975">
              <a:solidFill>
                <a:srgbClr val="000000"/>
              </a:solidFill>
              <a:round/>
              <a:tailEnd len="med" type="triangle" w="med"/>
            </a:ln>
          </p:spPr>
          <p:style>
            <a:lnRef idx="0"/>
            <a:fillRef idx="0"/>
            <a:effectRef idx="0"/>
            <a:fontRef idx="minor"/>
          </p:style>
        </p:sp>
        <p:sp>
          <p:nvSpPr>
            <p:cNvPr id="176" name="Text Box 23"/>
            <p:cNvSpPr/>
            <p:nvPr/>
          </p:nvSpPr>
          <p:spPr>
            <a:xfrm>
              <a:off x="4063680" y="4954680"/>
              <a:ext cx="4780440" cy="821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Times New Roman"/>
                </a:rPr>
                <a:t>Motivation</a:t>
              </a:r>
              <a:r>
                <a:rPr b="0" lang="en-US" sz="2400" spc="-1" strike="noStrike">
                  <a:solidFill>
                    <a:srgbClr val="000000"/>
                  </a:solidFill>
                  <a:latin typeface="Times New Roman"/>
                </a:rPr>
                <a:t> is the feeling that directs </a:t>
              </a:r>
              <a:endParaRPr b="0" lang="en-US" sz="2400" spc="-1" strike="noStrike">
                <a:latin typeface="Arial"/>
              </a:endParaRPr>
            </a:p>
            <a:p>
              <a:pPr>
                <a:lnSpc>
                  <a:spcPct val="100000"/>
                </a:lnSpc>
                <a:buNone/>
              </a:pPr>
              <a:r>
                <a:rPr b="0" lang="en-US" sz="2400" spc="-1" strike="noStrike">
                  <a:solidFill>
                    <a:srgbClr val="000000"/>
                  </a:solidFill>
                  <a:latin typeface="Times New Roman"/>
                </a:rPr>
                <a:t>the person toward goals</a:t>
              </a:r>
              <a:endParaRPr b="0" lang="en-US" sz="2400" spc="-1" strike="noStrike">
                <a:latin typeface="Arial"/>
              </a:endParaRPr>
            </a:p>
          </p:txBody>
        </p:sp>
        <p:grpSp>
          <p:nvGrpSpPr>
            <p:cNvPr id="177" name="Group 24"/>
            <p:cNvGrpSpPr/>
            <p:nvPr/>
          </p:nvGrpSpPr>
          <p:grpSpPr>
            <a:xfrm>
              <a:off x="357120" y="3998880"/>
              <a:ext cx="2361600" cy="2285640"/>
              <a:chOff x="357120" y="3998880"/>
              <a:chExt cx="2361600" cy="2285640"/>
            </a:xfrm>
          </p:grpSpPr>
          <p:sp>
            <p:nvSpPr>
              <p:cNvPr id="178" name="Freeform 25"/>
              <p:cNvSpPr/>
              <p:nvPr/>
            </p:nvSpPr>
            <p:spPr>
              <a:xfrm>
                <a:off x="1504440" y="4327560"/>
                <a:ext cx="636840" cy="50616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179" name="Freeform 26"/>
              <p:cNvSpPr/>
              <p:nvPr/>
            </p:nvSpPr>
            <p:spPr>
              <a:xfrm>
                <a:off x="1195200" y="4872600"/>
                <a:ext cx="653400" cy="90756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180" name="Freeform 27"/>
              <p:cNvSpPr/>
              <p:nvPr/>
            </p:nvSpPr>
            <p:spPr>
              <a:xfrm>
                <a:off x="1241280" y="5608800"/>
                <a:ext cx="826920" cy="67572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181" name="Freeform 28"/>
              <p:cNvSpPr/>
              <p:nvPr/>
            </p:nvSpPr>
            <p:spPr>
              <a:xfrm>
                <a:off x="357120" y="5454360"/>
                <a:ext cx="1049040" cy="64368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182" name="Freeform 29"/>
              <p:cNvSpPr/>
              <p:nvPr/>
            </p:nvSpPr>
            <p:spPr>
              <a:xfrm>
                <a:off x="853560" y="3998880"/>
                <a:ext cx="740160" cy="101484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183" name="Freeform 30"/>
              <p:cNvSpPr/>
              <p:nvPr/>
            </p:nvSpPr>
            <p:spPr>
              <a:xfrm>
                <a:off x="1751040" y="4089240"/>
                <a:ext cx="967680" cy="95040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pic>
          <p:nvPicPr>
            <p:cNvPr id="184" name="Picture 32" descr="HEART_7"/>
            <p:cNvPicPr/>
            <p:nvPr/>
          </p:nvPicPr>
          <p:blipFill>
            <a:blip r:embed="rId1"/>
            <a:stretch/>
          </p:blipFill>
          <p:spPr>
            <a:xfrm>
              <a:off x="1289160" y="5145120"/>
              <a:ext cx="380520" cy="301320"/>
            </a:xfrm>
            <a:prstGeom prst="rect">
              <a:avLst/>
            </a:prstGeom>
            <a:ln w="0">
              <a:noFill/>
            </a:ln>
          </p:spPr>
        </p:pic>
      </p:grpSp>
      <p:sp>
        <p:nvSpPr>
          <p:cNvPr id="185" name="PlaceHolder 1"/>
          <p:cNvSpPr>
            <a:spLocks noGrp="1"/>
          </p:cNvSpPr>
          <p:nvPr>
            <p:ph type="title"/>
          </p:nvPr>
        </p:nvSpPr>
        <p:spPr>
          <a:xfrm>
            <a:off x="0" y="307800"/>
            <a:ext cx="8229240" cy="9410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Motivation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22" presetSubtype="1">
                                  <p:stCondLst>
                                    <p:cond delay="0"/>
                                  </p:stCondLst>
                                  <p:childTnLst>
                                    <p:set>
                                      <p:cBhvr>
                                        <p:cTn id="43" dur="1" fill="hold">
                                          <p:stCondLst>
                                            <p:cond delay="0"/>
                                          </p:stCondLst>
                                        </p:cTn>
                                        <p:tgtEl>
                                          <p:spTgt spid="163"/>
                                        </p:tgtEl>
                                        <p:attrNameLst>
                                          <p:attrName>style.visibility</p:attrName>
                                        </p:attrNameLst>
                                      </p:cBhvr>
                                      <p:to>
                                        <p:strVal val="visible"/>
                                      </p:to>
                                    </p:set>
                                    <p:animEffect filter="wipe(up)" transition="in">
                                      <p:cBhvr additive="repl">
                                        <p:cTn id="44" dur="500"/>
                                        <p:tgtEl>
                                          <p:spTgt spid="163"/>
                                        </p:tgtEl>
                                      </p:cBhvr>
                                    </p:animEffect>
                                  </p:childTnLst>
                                </p:cTn>
                              </p:par>
                            </p:childTnLst>
                          </p:cTn>
                        </p:par>
                      </p:childTnLst>
                    </p:cTn>
                  </p:par>
                  <p:par>
                    <p:cTn id="45" nodeType="clickEffect" fill="hold">
                      <p:stCondLst>
                        <p:cond delay="indefinite"/>
                      </p:stCondLst>
                      <p:childTnLst>
                        <p:par>
                          <p:cTn id="46" nodeType="withEffect" fill="hold">
                            <p:stCondLst>
                              <p:cond delay="0"/>
                            </p:stCondLst>
                            <p:childTnLst>
                              <p:par>
                                <p:cTn id="47" nodeType="clickEffect" fill="hold" presetClass="entr" presetID="22" presetSubtype="1">
                                  <p:stCondLst>
                                    <p:cond delay="0"/>
                                  </p:stCondLst>
                                  <p:childTnLst>
                                    <p:set>
                                      <p:cBhvr>
                                        <p:cTn id="48" dur="1" fill="hold">
                                          <p:stCondLst>
                                            <p:cond delay="0"/>
                                          </p:stCondLst>
                                        </p:cTn>
                                        <p:tgtEl>
                                          <p:spTgt spid="171"/>
                                        </p:tgtEl>
                                        <p:attrNameLst>
                                          <p:attrName>style.visibility</p:attrName>
                                        </p:attrNameLst>
                                      </p:cBhvr>
                                      <p:to>
                                        <p:strVal val="visible"/>
                                      </p:to>
                                    </p:set>
                                    <p:animEffect filter="wipe(up)" transition="in">
                                      <p:cBhvr additive="repl">
                                        <p:cTn id="49" dur="500"/>
                                        <p:tgtEl>
                                          <p:spTgt spid="171"/>
                                        </p:tgtEl>
                                      </p:cBhvr>
                                    </p:animEffec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7" presetSubtype="8">
                                  <p:stCondLst>
                                    <p:cond delay="0"/>
                                  </p:stCondLst>
                                  <p:childTnLst>
                                    <p:set>
                                      <p:cBhvr>
                                        <p:cTn id="53" dur="1" fill="hold">
                                          <p:stCondLst>
                                            <p:cond delay="0"/>
                                          </p:stCondLst>
                                        </p:cTn>
                                        <p:tgtEl>
                                          <p:spTgt spid="164"/>
                                        </p:tgtEl>
                                        <p:attrNameLst>
                                          <p:attrName>style.visibility</p:attrName>
                                        </p:attrNameLst>
                                      </p:cBhvr>
                                      <p:to>
                                        <p:strVal val="visible"/>
                                      </p:to>
                                    </p:set>
                                    <p:anim calcmode="lin" valueType="num">
                                      <p:cBhvr additive="repl">
                                        <p:cTn id="54" dur="5000" fill="hold"/>
                                        <p:tgtEl>
                                          <p:spTgt spid="164"/>
                                        </p:tgtEl>
                                        <p:attrNameLst>
                                          <p:attrName>ppt_x</p:attrName>
                                        </p:attrNameLst>
                                      </p:cBhvr>
                                      <p:tavLst>
                                        <p:tav tm="0">
                                          <p:val>
                                            <p:strVal val="0-#ppt_w/2"/>
                                          </p:val>
                                        </p:tav>
                                        <p:tav tm="100000">
                                          <p:val>
                                            <p:strVal val="#ppt_x"/>
                                          </p:val>
                                        </p:tav>
                                      </p:tavLst>
                                    </p:anim>
                                    <p:anim calcmode="lin" valueType="num">
                                      <p:cBhvr additive="repl">
                                        <p:cTn id="55" dur="5000" fill="hold"/>
                                        <p:tgtEl>
                                          <p:spTgt spid="164"/>
                                        </p:tgtEl>
                                        <p:attrNameLst>
                                          <p:attrName>ppt_y</p:attrName>
                                        </p:attrNameLst>
                                      </p:cBhvr>
                                      <p:tavLst>
                                        <p:tav tm="0">
                                          <p:val>
                                            <p:strVal val="#ppt_y"/>
                                          </p:val>
                                        </p:tav>
                                        <p:tav tm="100000">
                                          <p:val>
                                            <p:strVal val="#ppt_y"/>
                                          </p:val>
                                        </p:tav>
                                      </p:tavLst>
                                    </p:anim>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22" presetSubtype="8">
                                  <p:stCondLst>
                                    <p:cond delay="0"/>
                                  </p:stCondLst>
                                  <p:childTnLst>
                                    <p:set>
                                      <p:cBhvr>
                                        <p:cTn id="59" dur="1" fill="hold">
                                          <p:stCondLst>
                                            <p:cond delay="0"/>
                                          </p:stCondLst>
                                        </p:cTn>
                                        <p:tgtEl>
                                          <p:spTgt spid="174"/>
                                        </p:tgtEl>
                                        <p:attrNameLst>
                                          <p:attrName>style.visibility</p:attrName>
                                        </p:attrNameLst>
                                      </p:cBhvr>
                                      <p:to>
                                        <p:strVal val="visible"/>
                                      </p:to>
                                    </p:set>
                                    <p:animEffect filter="wipe(left)" transition="in">
                                      <p:cBhvr additive="repl">
                                        <p:cTn id="60"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 Box 3"/>
          <p:cNvSpPr/>
          <p:nvPr/>
        </p:nvSpPr>
        <p:spPr>
          <a:xfrm>
            <a:off x="264240" y="1295280"/>
            <a:ext cx="7670160" cy="1369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800" spc="-1" strike="noStrike">
                <a:solidFill>
                  <a:srgbClr val="000000"/>
                </a:solidFill>
                <a:latin typeface="Times New Roman"/>
              </a:rPr>
              <a:t>We can define motivation in terms of three measures</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r>
              <a:rPr b="0" lang="en-US" sz="2800" spc="-1" strike="noStrike">
                <a:solidFill>
                  <a:srgbClr val="63a537"/>
                </a:solidFill>
                <a:latin typeface="Times New Roman"/>
              </a:rPr>
              <a:t>1. Direction</a:t>
            </a:r>
            <a:endParaRPr b="0" lang="en-US" sz="2800" spc="-1" strike="noStrike">
              <a:latin typeface="Arial"/>
            </a:endParaRPr>
          </a:p>
        </p:txBody>
      </p:sp>
      <p:grpSp>
        <p:nvGrpSpPr>
          <p:cNvPr id="187" name="Group 28"/>
          <p:cNvGrpSpPr/>
          <p:nvPr/>
        </p:nvGrpSpPr>
        <p:grpSpPr>
          <a:xfrm>
            <a:off x="1523880" y="3429000"/>
            <a:ext cx="6673680" cy="2751840"/>
            <a:chOff x="1523880" y="3429000"/>
            <a:chExt cx="6673680" cy="2751840"/>
          </a:xfrm>
        </p:grpSpPr>
        <p:sp>
          <p:nvSpPr>
            <p:cNvPr id="188" name="Line 15"/>
            <p:cNvSpPr/>
            <p:nvPr/>
          </p:nvSpPr>
          <p:spPr>
            <a:xfrm>
              <a:off x="4038480" y="4800600"/>
              <a:ext cx="2209680" cy="360"/>
            </a:xfrm>
            <a:prstGeom prst="line">
              <a:avLst/>
            </a:prstGeom>
            <a:ln w="76200">
              <a:solidFill>
                <a:srgbClr val="000000"/>
              </a:solidFill>
              <a:round/>
              <a:tailEnd len="med" type="triangle" w="med"/>
            </a:ln>
          </p:spPr>
          <p:style>
            <a:lnRef idx="0"/>
            <a:fillRef idx="0"/>
            <a:effectRef idx="0"/>
            <a:fontRef idx="minor"/>
          </p:style>
        </p:sp>
        <p:sp>
          <p:nvSpPr>
            <p:cNvPr id="189" name="Text Box 16"/>
            <p:cNvSpPr/>
            <p:nvPr/>
          </p:nvSpPr>
          <p:spPr>
            <a:xfrm>
              <a:off x="6862680" y="4572000"/>
              <a:ext cx="13348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Direction</a:t>
              </a:r>
              <a:endParaRPr b="0" lang="en-US" sz="2400" spc="-1" strike="noStrike">
                <a:latin typeface="Arial"/>
              </a:endParaRPr>
            </a:p>
          </p:txBody>
        </p:sp>
        <p:grpSp>
          <p:nvGrpSpPr>
            <p:cNvPr id="190" name="Group 17"/>
            <p:cNvGrpSpPr/>
            <p:nvPr/>
          </p:nvGrpSpPr>
          <p:grpSpPr>
            <a:xfrm>
              <a:off x="1523880" y="3429000"/>
              <a:ext cx="2361960" cy="2285640"/>
              <a:chOff x="1523880" y="3429000"/>
              <a:chExt cx="2361960" cy="2285640"/>
            </a:xfrm>
          </p:grpSpPr>
          <p:sp>
            <p:nvSpPr>
              <p:cNvPr id="191" name="Freeform 18"/>
              <p:cNvSpPr/>
              <p:nvPr/>
            </p:nvSpPr>
            <p:spPr>
              <a:xfrm>
                <a:off x="2671200" y="3757320"/>
                <a:ext cx="636840" cy="50616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192" name="Freeform 19"/>
              <p:cNvSpPr/>
              <p:nvPr/>
            </p:nvSpPr>
            <p:spPr>
              <a:xfrm>
                <a:off x="2361960" y="4302720"/>
                <a:ext cx="653400" cy="90756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193" name="Freeform 20"/>
              <p:cNvSpPr/>
              <p:nvPr/>
            </p:nvSpPr>
            <p:spPr>
              <a:xfrm>
                <a:off x="2408040" y="5038920"/>
                <a:ext cx="826920" cy="67572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194" name="Freeform 21"/>
              <p:cNvSpPr/>
              <p:nvPr/>
            </p:nvSpPr>
            <p:spPr>
              <a:xfrm>
                <a:off x="1523880" y="4884480"/>
                <a:ext cx="1049040" cy="64368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195" name="Freeform 22"/>
              <p:cNvSpPr/>
              <p:nvPr/>
            </p:nvSpPr>
            <p:spPr>
              <a:xfrm>
                <a:off x="2020320" y="3429000"/>
                <a:ext cx="740160" cy="101484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196" name="Freeform 23"/>
              <p:cNvSpPr/>
              <p:nvPr/>
            </p:nvSpPr>
            <p:spPr>
              <a:xfrm>
                <a:off x="2918160" y="3519000"/>
                <a:ext cx="967680" cy="95040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pic>
          <p:nvPicPr>
            <p:cNvPr id="197" name="Picture 24" descr="HEART_7"/>
            <p:cNvPicPr/>
            <p:nvPr/>
          </p:nvPicPr>
          <p:blipFill>
            <a:blip r:embed="rId1"/>
            <a:stretch/>
          </p:blipFill>
          <p:spPr>
            <a:xfrm>
              <a:off x="2455920" y="4575240"/>
              <a:ext cx="380520" cy="301320"/>
            </a:xfrm>
            <a:prstGeom prst="rect">
              <a:avLst/>
            </a:prstGeom>
            <a:ln w="0">
              <a:noFill/>
            </a:ln>
          </p:spPr>
        </p:pic>
        <p:sp>
          <p:nvSpPr>
            <p:cNvPr id="198" name="Line 25"/>
            <p:cNvSpPr/>
            <p:nvPr/>
          </p:nvSpPr>
          <p:spPr>
            <a:xfrm flipV="1">
              <a:off x="4038480" y="3504960"/>
              <a:ext cx="1981080" cy="1067040"/>
            </a:xfrm>
            <a:prstGeom prst="line">
              <a:avLst/>
            </a:prstGeom>
            <a:ln w="76200">
              <a:solidFill>
                <a:srgbClr val="000000"/>
              </a:solidFill>
              <a:round/>
              <a:tailEnd len="med" type="triangle" w="med"/>
            </a:ln>
          </p:spPr>
          <p:style>
            <a:lnRef idx="0"/>
            <a:fillRef idx="0"/>
            <a:effectRef idx="0"/>
            <a:fontRef idx="minor"/>
          </p:style>
        </p:sp>
        <p:sp>
          <p:nvSpPr>
            <p:cNvPr id="199" name="Line 26"/>
            <p:cNvSpPr/>
            <p:nvPr/>
          </p:nvSpPr>
          <p:spPr>
            <a:xfrm>
              <a:off x="4038480" y="4952880"/>
              <a:ext cx="2057400" cy="762120"/>
            </a:xfrm>
            <a:prstGeom prst="line">
              <a:avLst/>
            </a:prstGeom>
            <a:ln w="76200">
              <a:solidFill>
                <a:srgbClr val="000000"/>
              </a:solidFill>
              <a:round/>
              <a:tailEnd len="med" type="triangle" w="med"/>
            </a:ln>
          </p:spPr>
          <p:style>
            <a:lnRef idx="0"/>
            <a:fillRef idx="0"/>
            <a:effectRef idx="0"/>
            <a:fontRef idx="minor"/>
          </p:style>
        </p:sp>
        <p:sp>
          <p:nvSpPr>
            <p:cNvPr id="200" name="Rectangle 27"/>
            <p:cNvSpPr/>
            <p:nvPr/>
          </p:nvSpPr>
          <p:spPr>
            <a:xfrm>
              <a:off x="2226240" y="5786280"/>
              <a:ext cx="433872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Times New Roman"/>
                </a:rPr>
                <a:t>(When several alternatives are available)</a:t>
              </a:r>
              <a:endParaRPr b="0" lang="en-US" sz="2000" spc="-1" strike="noStrike">
                <a:latin typeface="Arial"/>
              </a:endParaRPr>
            </a:p>
          </p:txBody>
        </p:sp>
      </p:grpSp>
      <p:sp>
        <p:nvSpPr>
          <p:cNvPr id="201" name="PlaceHolder 1"/>
          <p:cNvSpPr>
            <a:spLocks noGrp="1"/>
          </p:cNvSpPr>
          <p:nvPr>
            <p:ph type="title"/>
          </p:nvPr>
        </p:nvSpPr>
        <p:spPr>
          <a:xfrm>
            <a:off x="0" y="260280"/>
            <a:ext cx="8229240" cy="9410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Motivation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nodeType="clickEffect" fill="hold">
                      <p:stCondLst>
                        <p:cond delay="indefinite"/>
                      </p:stCondLst>
                      <p:childTnLst>
                        <p:par>
                          <p:cTn id="64" nodeType="withEffect" fill="hold">
                            <p:stCondLst>
                              <p:cond delay="0"/>
                            </p:stCondLst>
                            <p:childTnLst>
                              <p:par>
                                <p:cTn id="65" nodeType="clickEffect" fill="hold" presetClass="entr" presetID="22" presetSubtype="1">
                                  <p:stCondLst>
                                    <p:cond delay="0"/>
                                  </p:stCondLst>
                                  <p:childTnLst>
                                    <p:set>
                                      <p:cBhvr>
                                        <p:cTn id="66" dur="1" fill="hold">
                                          <p:stCondLst>
                                            <p:cond delay="0"/>
                                          </p:stCondLst>
                                        </p:cTn>
                                        <p:tgtEl>
                                          <p:spTgt spid="186"/>
                                        </p:tgtEl>
                                        <p:attrNameLst>
                                          <p:attrName>style.visibility</p:attrName>
                                        </p:attrNameLst>
                                      </p:cBhvr>
                                      <p:to>
                                        <p:strVal val="visible"/>
                                      </p:to>
                                    </p:set>
                                    <p:animEffect filter="wipe(up)" transition="in">
                                      <p:cBhvr additive="repl">
                                        <p:cTn id="67" dur="500"/>
                                        <p:tgtEl>
                                          <p:spTgt spid="186"/>
                                        </p:tgtEl>
                                      </p:cBhvr>
                                    </p:animEffect>
                                  </p:childTnLst>
                                </p:cTn>
                              </p:par>
                            </p:childTnLst>
                          </p:cTn>
                        </p:par>
                      </p:childTnLst>
                    </p:cTn>
                  </p:par>
                  <p:par>
                    <p:cTn id="68" nodeType="clickEffect" fill="hold">
                      <p:stCondLst>
                        <p:cond delay="indefinite"/>
                      </p:stCondLst>
                      <p:childTnLst>
                        <p:par>
                          <p:cTn id="69" nodeType="withEffect" fill="hold">
                            <p:stCondLst>
                              <p:cond delay="0"/>
                            </p:stCondLst>
                            <p:childTnLst>
                              <p:par>
                                <p:cTn id="70" nodeType="clickEffect" fill="hold" presetClass="entr" presetID="22" presetSubtype="1">
                                  <p:stCondLst>
                                    <p:cond delay="0"/>
                                  </p:stCondLst>
                                  <p:childTnLst>
                                    <p:set>
                                      <p:cBhvr>
                                        <p:cTn id="71" dur="1" fill="hold">
                                          <p:stCondLst>
                                            <p:cond delay="0"/>
                                          </p:stCondLst>
                                        </p:cTn>
                                        <p:tgtEl>
                                          <p:spTgt spid="187"/>
                                        </p:tgtEl>
                                        <p:attrNameLst>
                                          <p:attrName>style.visibility</p:attrName>
                                        </p:attrNameLst>
                                      </p:cBhvr>
                                      <p:to>
                                        <p:strVal val="visible"/>
                                      </p:to>
                                    </p:set>
                                    <p:animEffect filter="wipe(up)" transition="in">
                                      <p:cBhvr additive="repl">
                                        <p:cTn id="72"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Rectangle 4"/>
          <p:cNvSpPr/>
          <p:nvPr/>
        </p:nvSpPr>
        <p:spPr>
          <a:xfrm>
            <a:off x="1796760" y="1357200"/>
            <a:ext cx="66488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Leadership is formal (titular) or emergent (informal)</a:t>
            </a:r>
            <a:endParaRPr b="0" lang="en-US" sz="2400" spc="-1" strike="noStrike">
              <a:latin typeface="Arial"/>
            </a:endParaRPr>
          </a:p>
        </p:txBody>
      </p:sp>
      <p:grpSp>
        <p:nvGrpSpPr>
          <p:cNvPr id="65" name="Group 3"/>
          <p:cNvGrpSpPr/>
          <p:nvPr/>
        </p:nvGrpSpPr>
        <p:grpSpPr>
          <a:xfrm>
            <a:off x="373680" y="1814400"/>
            <a:ext cx="6932160" cy="1903320"/>
            <a:chOff x="373680" y="1814400"/>
            <a:chExt cx="6932160" cy="1903320"/>
          </a:xfrm>
        </p:grpSpPr>
        <p:grpSp>
          <p:nvGrpSpPr>
            <p:cNvPr id="66" name="Group 58"/>
            <p:cNvGrpSpPr/>
            <p:nvPr/>
          </p:nvGrpSpPr>
          <p:grpSpPr>
            <a:xfrm>
              <a:off x="373680" y="1814400"/>
              <a:ext cx="5020560" cy="1903320"/>
              <a:chOff x="373680" y="1814400"/>
              <a:chExt cx="5020560" cy="1903320"/>
            </a:xfrm>
          </p:grpSpPr>
          <p:sp>
            <p:nvSpPr>
              <p:cNvPr id="67" name="Rectangle 51"/>
              <p:cNvSpPr/>
              <p:nvPr/>
            </p:nvSpPr>
            <p:spPr>
              <a:xfrm>
                <a:off x="373680" y="2805120"/>
                <a:ext cx="2366640" cy="912600"/>
              </a:xfrm>
              <a:prstGeom prst="rect">
                <a:avLst/>
              </a:prstGeom>
              <a:noFill/>
              <a:ln w="76200">
                <a:solidFill>
                  <a:srgbClr val="000000"/>
                </a:solidFill>
                <a:miter/>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Times New Roman"/>
                  </a:rPr>
                  <a:t>They have the authority</a:t>
                </a:r>
                <a:endParaRPr b="0" lang="en-US" sz="1800" spc="-1" strike="noStrike">
                  <a:latin typeface="Arial"/>
                </a:endParaRPr>
              </a:p>
              <a:p>
                <a:pPr>
                  <a:lnSpc>
                    <a:spcPct val="100000"/>
                  </a:lnSpc>
                  <a:buNone/>
                </a:pPr>
                <a:r>
                  <a:rPr b="0" lang="en-US" sz="1800" spc="-1" strike="noStrike">
                    <a:solidFill>
                      <a:srgbClr val="000000"/>
                    </a:solidFill>
                    <a:latin typeface="Times New Roman"/>
                  </a:rPr>
                  <a:t>(power of reward and </a:t>
                </a:r>
                <a:endParaRPr b="0" lang="en-US" sz="1800" spc="-1" strike="noStrike">
                  <a:latin typeface="Arial"/>
                </a:endParaRPr>
              </a:p>
              <a:p>
                <a:pPr>
                  <a:lnSpc>
                    <a:spcPct val="100000"/>
                  </a:lnSpc>
                  <a:buNone/>
                </a:pPr>
                <a:r>
                  <a:rPr b="0" lang="en-US" sz="1800" spc="-1" strike="noStrike">
                    <a:solidFill>
                      <a:srgbClr val="000000"/>
                    </a:solidFill>
                    <a:latin typeface="Times New Roman"/>
                  </a:rPr>
                  <a:t>punishment)</a:t>
                </a:r>
                <a:endParaRPr b="0" lang="en-US" sz="1800" spc="-1" strike="noStrike">
                  <a:latin typeface="Arial"/>
                </a:endParaRPr>
              </a:p>
            </p:txBody>
          </p:sp>
          <p:sp>
            <p:nvSpPr>
              <p:cNvPr id="68" name="Line 53"/>
              <p:cNvSpPr/>
              <p:nvPr/>
            </p:nvSpPr>
            <p:spPr>
              <a:xfrm flipH="1">
                <a:off x="2041200" y="1814400"/>
                <a:ext cx="2286000" cy="990360"/>
              </a:xfrm>
              <a:prstGeom prst="line">
                <a:avLst/>
              </a:prstGeom>
              <a:ln w="76200">
                <a:solidFill>
                  <a:srgbClr val="000000"/>
                </a:solidFill>
                <a:round/>
                <a:tailEnd len="med" type="triangle" w="med"/>
              </a:ln>
            </p:spPr>
            <p:style>
              <a:lnRef idx="0"/>
              <a:fillRef idx="0"/>
              <a:effectRef idx="0"/>
              <a:fontRef idx="minor"/>
            </p:style>
          </p:sp>
          <p:sp>
            <p:nvSpPr>
              <p:cNvPr id="69" name="Line 55"/>
              <p:cNvSpPr/>
              <p:nvPr/>
            </p:nvSpPr>
            <p:spPr>
              <a:xfrm>
                <a:off x="3412800" y="1814400"/>
                <a:ext cx="1981440" cy="360"/>
              </a:xfrm>
              <a:prstGeom prst="line">
                <a:avLst/>
              </a:prstGeom>
              <a:ln w="76200">
                <a:solidFill>
                  <a:srgbClr val="000000"/>
                </a:solidFill>
                <a:round/>
              </a:ln>
            </p:spPr>
            <p:style>
              <a:lnRef idx="0"/>
              <a:fillRef idx="0"/>
              <a:effectRef idx="0"/>
              <a:fontRef idx="minor"/>
            </p:style>
          </p:sp>
        </p:grpSp>
        <p:grpSp>
          <p:nvGrpSpPr>
            <p:cNvPr id="70" name="Group 57"/>
            <p:cNvGrpSpPr/>
            <p:nvPr/>
          </p:nvGrpSpPr>
          <p:grpSpPr>
            <a:xfrm>
              <a:off x="5193720" y="1814400"/>
              <a:ext cx="2112120" cy="1431000"/>
              <a:chOff x="5193720" y="1814400"/>
              <a:chExt cx="2112120" cy="1431000"/>
            </a:xfrm>
          </p:grpSpPr>
          <p:sp>
            <p:nvSpPr>
              <p:cNvPr id="71" name="Rectangle 52"/>
              <p:cNvSpPr/>
              <p:nvPr/>
            </p:nvSpPr>
            <p:spPr>
              <a:xfrm>
                <a:off x="5193720" y="2881440"/>
                <a:ext cx="2112120" cy="363960"/>
              </a:xfrm>
              <a:prstGeom prst="rect">
                <a:avLst/>
              </a:prstGeom>
              <a:noFill/>
              <a:ln w="76200">
                <a:solidFill>
                  <a:srgbClr val="000000"/>
                </a:solidFill>
                <a:miter/>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Times New Roman"/>
                  </a:rPr>
                  <a:t>They are true leaders</a:t>
                </a:r>
                <a:endParaRPr b="0" lang="en-US" sz="1800" spc="-1" strike="noStrike">
                  <a:latin typeface="Arial"/>
                </a:endParaRPr>
              </a:p>
            </p:txBody>
          </p:sp>
          <p:sp>
            <p:nvSpPr>
              <p:cNvPr id="72" name="Line 54"/>
              <p:cNvSpPr/>
              <p:nvPr/>
            </p:nvSpPr>
            <p:spPr>
              <a:xfrm flipH="1">
                <a:off x="6232320" y="1814400"/>
                <a:ext cx="152280" cy="1066680"/>
              </a:xfrm>
              <a:prstGeom prst="line">
                <a:avLst/>
              </a:prstGeom>
              <a:ln w="76200">
                <a:solidFill>
                  <a:srgbClr val="000000"/>
                </a:solidFill>
                <a:round/>
                <a:tailEnd len="med" type="triangle" w="med"/>
              </a:ln>
            </p:spPr>
            <p:style>
              <a:lnRef idx="0"/>
              <a:fillRef idx="0"/>
              <a:effectRef idx="0"/>
              <a:fontRef idx="minor"/>
            </p:style>
          </p:sp>
          <p:sp>
            <p:nvSpPr>
              <p:cNvPr id="73" name="Line 56"/>
              <p:cNvSpPr/>
              <p:nvPr/>
            </p:nvSpPr>
            <p:spPr>
              <a:xfrm>
                <a:off x="5698800" y="1814400"/>
                <a:ext cx="1524240" cy="360"/>
              </a:xfrm>
              <a:prstGeom prst="line">
                <a:avLst/>
              </a:prstGeom>
              <a:ln w="76200">
                <a:solidFill>
                  <a:srgbClr val="000000"/>
                </a:solidFill>
                <a:round/>
              </a:ln>
            </p:spPr>
            <p:style>
              <a:lnRef idx="0"/>
              <a:fillRef idx="0"/>
              <a:effectRef idx="0"/>
              <a:fontRef idx="minor"/>
            </p:style>
          </p:sp>
        </p:grpSp>
      </p:grpSp>
      <p:sp>
        <p:nvSpPr>
          <p:cNvPr id="74" name="PlaceHolder 1"/>
          <p:cNvSpPr>
            <a:spLocks noGrp="1"/>
          </p:cNvSpPr>
          <p:nvPr>
            <p:ph type="title"/>
          </p:nvPr>
        </p:nvSpPr>
        <p:spPr>
          <a:xfrm>
            <a:off x="0" y="333360"/>
            <a:ext cx="8229240" cy="9410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Nature of Leadership</a:t>
            </a:r>
            <a:endParaRPr b="0" lang="en-US" sz="4800" spc="-1" strike="noStrike">
              <a:solidFill>
                <a:srgbClr val="000000"/>
              </a:solidFill>
              <a:latin typeface="Calibri"/>
            </a:endParaRPr>
          </a:p>
        </p:txBody>
      </p:sp>
      <p:sp>
        <p:nvSpPr>
          <p:cNvPr id="75" name="Rectangle 12"/>
          <p:cNvSpPr/>
          <p:nvPr/>
        </p:nvSpPr>
        <p:spPr>
          <a:xfrm>
            <a:off x="162000" y="4052880"/>
            <a:ext cx="8808120" cy="1918440"/>
          </a:xfrm>
          <a:prstGeom prst="rect">
            <a:avLst/>
          </a:prstGeom>
          <a:noFill/>
          <a:ln w="0">
            <a:noFill/>
          </a:ln>
        </p:spPr>
        <p:style>
          <a:lnRef idx="0"/>
          <a:fillRef idx="0"/>
          <a:effectRef idx="0"/>
          <a:fontRef idx="minor"/>
        </p:style>
        <p:txBody>
          <a:bodyPr lIns="90000" rIns="90000" tIns="45000" bIns="45000" anchor="t">
            <a:spAutoFit/>
          </a:bodyPr>
          <a:p>
            <a:pPr marL="914400">
              <a:lnSpc>
                <a:spcPct val="100000"/>
              </a:lnSpc>
              <a:buNone/>
            </a:pPr>
            <a:r>
              <a:rPr b="1" lang="en-NZ" sz="2400" spc="-1" strike="noStrike">
                <a:solidFill>
                  <a:srgbClr val="000000"/>
                </a:solidFill>
                <a:latin typeface="Arial"/>
              </a:rPr>
              <a:t>Formal leaders</a:t>
            </a:r>
            <a:r>
              <a:rPr b="0" lang="en-NZ" sz="2400" spc="-1" strike="noStrike">
                <a:solidFill>
                  <a:srgbClr val="000000"/>
                </a:solidFill>
                <a:latin typeface="Arial"/>
              </a:rPr>
              <a:t>: committee chair, branch manager, team captain Have the advantage of formal authority of reward and punish, they can easily persuade  others</a:t>
            </a:r>
            <a:endParaRPr b="0" lang="en-US" sz="2400" spc="-1" strike="noStrike">
              <a:latin typeface="Arial"/>
            </a:endParaRPr>
          </a:p>
          <a:p>
            <a:pPr marL="914400">
              <a:lnSpc>
                <a:spcPct val="100000"/>
              </a:lnSpc>
              <a:buNone/>
            </a:pPr>
            <a:endParaRPr b="0" lang="en-US" sz="2400" spc="-1" strike="noStrike">
              <a:latin typeface="Arial"/>
            </a:endParaRPr>
          </a:p>
          <a:p>
            <a:pPr marL="914400">
              <a:lnSpc>
                <a:spcPct val="100000"/>
              </a:lnSpc>
              <a:buNone/>
            </a:pPr>
            <a:r>
              <a:rPr b="1" lang="en-NZ" sz="2400" spc="-1" strike="noStrike">
                <a:solidFill>
                  <a:srgbClr val="000000"/>
                </a:solidFill>
                <a:latin typeface="Arial"/>
              </a:rPr>
              <a:t>Informal leaders</a:t>
            </a:r>
            <a:r>
              <a:rPr b="0" lang="en-NZ" sz="2400" spc="-1" strike="noStrike">
                <a:solidFill>
                  <a:srgbClr val="000000"/>
                </a:solidFill>
                <a:latin typeface="Arial"/>
              </a:rPr>
              <a:t>: through referent power or expertise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 name="Group 19"/>
          <p:cNvGrpSpPr/>
          <p:nvPr/>
        </p:nvGrpSpPr>
        <p:grpSpPr>
          <a:xfrm>
            <a:off x="279360" y="1093680"/>
            <a:ext cx="8000640" cy="4592520"/>
            <a:chOff x="279360" y="1093680"/>
            <a:chExt cx="8000640" cy="4592520"/>
          </a:xfrm>
        </p:grpSpPr>
        <p:sp>
          <p:nvSpPr>
            <p:cNvPr id="203" name="Text Box 3"/>
            <p:cNvSpPr/>
            <p:nvPr/>
          </p:nvSpPr>
          <p:spPr>
            <a:xfrm>
              <a:off x="279360" y="1093680"/>
              <a:ext cx="8000640" cy="1369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rPr>
                <a:t>We can define motivation in terms of three measures</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r>
                <a:rPr b="0" lang="en-US" sz="2800" spc="-1" strike="noStrike">
                  <a:solidFill>
                    <a:srgbClr val="63a537"/>
                  </a:solidFill>
                  <a:latin typeface="Times New Roman"/>
                </a:rPr>
                <a:t>2. Strength of behavior when choice is made</a:t>
              </a:r>
              <a:endParaRPr b="0" lang="en-US" sz="2800" spc="-1" strike="noStrike">
                <a:latin typeface="Arial"/>
              </a:endParaRPr>
            </a:p>
          </p:txBody>
        </p:sp>
        <p:grpSp>
          <p:nvGrpSpPr>
            <p:cNvPr id="204" name="Group 18"/>
            <p:cNvGrpSpPr/>
            <p:nvPr/>
          </p:nvGrpSpPr>
          <p:grpSpPr>
            <a:xfrm>
              <a:off x="1523880" y="3400560"/>
              <a:ext cx="6602400" cy="2285640"/>
              <a:chOff x="1523880" y="3400560"/>
              <a:chExt cx="6602400" cy="2285640"/>
            </a:xfrm>
          </p:grpSpPr>
          <p:sp>
            <p:nvSpPr>
              <p:cNvPr id="205" name="Line 5"/>
              <p:cNvSpPr/>
              <p:nvPr/>
            </p:nvSpPr>
            <p:spPr>
              <a:xfrm>
                <a:off x="4038480" y="4771800"/>
                <a:ext cx="2209680" cy="360"/>
              </a:xfrm>
              <a:prstGeom prst="line">
                <a:avLst/>
              </a:prstGeom>
              <a:ln w="76200">
                <a:solidFill>
                  <a:srgbClr val="000000"/>
                </a:solidFill>
                <a:round/>
                <a:tailEnd len="med" type="triangle" w="med"/>
              </a:ln>
            </p:spPr>
            <p:style>
              <a:lnRef idx="0"/>
              <a:fillRef idx="0"/>
              <a:effectRef idx="0"/>
              <a:fontRef idx="minor"/>
            </p:style>
          </p:sp>
          <p:sp>
            <p:nvSpPr>
              <p:cNvPr id="206" name="Text Box 6"/>
              <p:cNvSpPr/>
              <p:nvPr/>
            </p:nvSpPr>
            <p:spPr>
              <a:xfrm>
                <a:off x="6791400" y="4471920"/>
                <a:ext cx="13348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Direction</a:t>
                </a:r>
                <a:endParaRPr b="0" lang="en-US" sz="2400" spc="-1" strike="noStrike">
                  <a:latin typeface="Arial"/>
                </a:endParaRPr>
              </a:p>
            </p:txBody>
          </p:sp>
          <p:grpSp>
            <p:nvGrpSpPr>
              <p:cNvPr id="207" name="Group 7"/>
              <p:cNvGrpSpPr/>
              <p:nvPr/>
            </p:nvGrpSpPr>
            <p:grpSpPr>
              <a:xfrm>
                <a:off x="1523880" y="3400560"/>
                <a:ext cx="2361960" cy="2285280"/>
                <a:chOff x="1523880" y="3400560"/>
                <a:chExt cx="2361960" cy="2285280"/>
              </a:xfrm>
            </p:grpSpPr>
            <p:sp>
              <p:nvSpPr>
                <p:cNvPr id="208" name="Freeform 8"/>
                <p:cNvSpPr/>
                <p:nvPr/>
              </p:nvSpPr>
              <p:spPr>
                <a:xfrm>
                  <a:off x="2671200" y="3728880"/>
                  <a:ext cx="636840" cy="50616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209" name="Freeform 9"/>
                <p:cNvSpPr/>
                <p:nvPr/>
              </p:nvSpPr>
              <p:spPr>
                <a:xfrm>
                  <a:off x="2361960" y="4273920"/>
                  <a:ext cx="653400" cy="90756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210" name="Freeform 10"/>
                <p:cNvSpPr/>
                <p:nvPr/>
              </p:nvSpPr>
              <p:spPr>
                <a:xfrm>
                  <a:off x="2408040" y="5010120"/>
                  <a:ext cx="826920" cy="67572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211" name="Freeform 11"/>
                <p:cNvSpPr/>
                <p:nvPr/>
              </p:nvSpPr>
              <p:spPr>
                <a:xfrm>
                  <a:off x="1523880" y="4855680"/>
                  <a:ext cx="1049040" cy="64368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212" name="Freeform 12"/>
                <p:cNvSpPr/>
                <p:nvPr/>
              </p:nvSpPr>
              <p:spPr>
                <a:xfrm>
                  <a:off x="2020320" y="3400560"/>
                  <a:ext cx="740160" cy="101484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213" name="Freeform 13"/>
                <p:cNvSpPr/>
                <p:nvPr/>
              </p:nvSpPr>
              <p:spPr>
                <a:xfrm>
                  <a:off x="2918160" y="3490560"/>
                  <a:ext cx="967680" cy="95040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sp>
            <p:nvSpPr>
              <p:cNvPr id="214" name="Line 15"/>
              <p:cNvSpPr/>
              <p:nvPr/>
            </p:nvSpPr>
            <p:spPr>
              <a:xfrm flipV="1">
                <a:off x="4038480" y="3476520"/>
                <a:ext cx="1981080" cy="1066680"/>
              </a:xfrm>
              <a:prstGeom prst="line">
                <a:avLst/>
              </a:prstGeom>
              <a:ln w="76200">
                <a:solidFill>
                  <a:srgbClr val="000000"/>
                </a:solidFill>
                <a:round/>
                <a:tailEnd len="med" type="triangle" w="med"/>
              </a:ln>
            </p:spPr>
            <p:style>
              <a:lnRef idx="0"/>
              <a:fillRef idx="0"/>
              <a:effectRef idx="0"/>
              <a:fontRef idx="minor"/>
            </p:style>
          </p:sp>
          <p:sp>
            <p:nvSpPr>
              <p:cNvPr id="215" name="Line 16"/>
              <p:cNvSpPr/>
              <p:nvPr/>
            </p:nvSpPr>
            <p:spPr>
              <a:xfrm>
                <a:off x="4038480" y="4924080"/>
                <a:ext cx="2057400" cy="762120"/>
              </a:xfrm>
              <a:prstGeom prst="line">
                <a:avLst/>
              </a:prstGeom>
              <a:ln w="76200">
                <a:solidFill>
                  <a:srgbClr val="000000"/>
                </a:solidFill>
                <a:round/>
                <a:tailEnd len="med" type="triangle" w="med"/>
              </a:ln>
            </p:spPr>
            <p:style>
              <a:lnRef idx="0"/>
              <a:fillRef idx="0"/>
              <a:effectRef idx="0"/>
              <a:fontRef idx="minor"/>
            </p:style>
          </p:sp>
        </p:grpSp>
      </p:grpSp>
      <p:sp>
        <p:nvSpPr>
          <p:cNvPr id="216" name="Rectangle 17"/>
          <p:cNvSpPr/>
          <p:nvPr/>
        </p:nvSpPr>
        <p:spPr>
          <a:xfrm>
            <a:off x="685800" y="5791320"/>
            <a:ext cx="183960" cy="701280"/>
          </a:xfrm>
          <a:prstGeom prst="rect">
            <a:avLst/>
          </a:prstGeom>
          <a:noFill/>
          <a:ln w="0">
            <a:noFill/>
          </a:ln>
        </p:spPr>
        <p:style>
          <a:lnRef idx="0"/>
          <a:fillRef idx="0"/>
          <a:effectRef idx="0"/>
          <a:fontRef idx="minor"/>
        </p:style>
      </p:sp>
      <p:grpSp>
        <p:nvGrpSpPr>
          <p:cNvPr id="217" name="Group 21"/>
          <p:cNvGrpSpPr/>
          <p:nvPr/>
        </p:nvGrpSpPr>
        <p:grpSpPr>
          <a:xfrm>
            <a:off x="2209680" y="4343400"/>
            <a:ext cx="1371240" cy="1085400"/>
            <a:chOff x="2209680" y="4343400"/>
            <a:chExt cx="1371240" cy="1085400"/>
          </a:xfrm>
        </p:grpSpPr>
        <p:pic>
          <p:nvPicPr>
            <p:cNvPr id="218" name="Picture 14" descr="HEART_7"/>
            <p:cNvPicPr/>
            <p:nvPr/>
          </p:nvPicPr>
          <p:blipFill>
            <a:blip r:embed="rId1"/>
            <a:stretch/>
          </p:blipFill>
          <p:spPr>
            <a:xfrm>
              <a:off x="2209680" y="4343400"/>
              <a:ext cx="1371240" cy="1085400"/>
            </a:xfrm>
            <a:prstGeom prst="rect">
              <a:avLst/>
            </a:prstGeom>
            <a:ln w="0">
              <a:noFill/>
            </a:ln>
          </p:spPr>
        </p:pic>
        <p:sp>
          <p:nvSpPr>
            <p:cNvPr id="219" name="Text Box 20"/>
            <p:cNvSpPr/>
            <p:nvPr/>
          </p:nvSpPr>
          <p:spPr>
            <a:xfrm>
              <a:off x="2289240" y="4648320"/>
              <a:ext cx="12157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Strength</a:t>
              </a:r>
              <a:endParaRPr b="0" lang="en-US" sz="2400" spc="-1" strike="noStrike">
                <a:latin typeface="Arial"/>
              </a:endParaRPr>
            </a:p>
          </p:txBody>
        </p:sp>
      </p:grpSp>
      <p:grpSp>
        <p:nvGrpSpPr>
          <p:cNvPr id="220" name="Group 24"/>
          <p:cNvGrpSpPr/>
          <p:nvPr/>
        </p:nvGrpSpPr>
        <p:grpSpPr>
          <a:xfrm>
            <a:off x="906840" y="5055840"/>
            <a:ext cx="4099320" cy="1350720"/>
            <a:chOff x="906840" y="5055840"/>
            <a:chExt cx="4099320" cy="1350720"/>
          </a:xfrm>
        </p:grpSpPr>
        <p:sp>
          <p:nvSpPr>
            <p:cNvPr id="221" name="Text Box 22"/>
            <p:cNvSpPr/>
            <p:nvPr/>
          </p:nvSpPr>
          <p:spPr>
            <a:xfrm>
              <a:off x="906840" y="6012000"/>
              <a:ext cx="409932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Times New Roman"/>
                </a:rPr>
                <a:t>Bigger heart shows larger motivation  </a:t>
              </a:r>
              <a:endParaRPr b="0" lang="en-US" sz="2000" spc="-1" strike="noStrike">
                <a:latin typeface="Arial"/>
              </a:endParaRPr>
            </a:p>
          </p:txBody>
        </p:sp>
        <p:sp>
          <p:nvSpPr>
            <p:cNvPr id="222" name="Line 23"/>
            <p:cNvSpPr/>
            <p:nvPr/>
          </p:nvSpPr>
          <p:spPr>
            <a:xfrm flipH="1">
              <a:off x="2208960" y="5055840"/>
              <a:ext cx="533520" cy="914400"/>
            </a:xfrm>
            <a:prstGeom prst="line">
              <a:avLst/>
            </a:prstGeom>
            <a:ln w="76200">
              <a:solidFill>
                <a:srgbClr val="000000"/>
              </a:solidFill>
              <a:round/>
              <a:tailEnd len="med" type="triangle" w="med"/>
            </a:ln>
          </p:spPr>
          <p:style>
            <a:lnRef idx="0"/>
            <a:fillRef idx="0"/>
            <a:effectRef idx="0"/>
            <a:fontRef idx="minor"/>
          </p:style>
        </p:sp>
      </p:grpSp>
      <p:sp>
        <p:nvSpPr>
          <p:cNvPr id="223" name="Title 1"/>
          <p:cNvSpPr/>
          <p:nvPr/>
        </p:nvSpPr>
        <p:spPr>
          <a:xfrm>
            <a:off x="279360" y="353880"/>
            <a:ext cx="8229240" cy="698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4200" spc="-1" strike="noStrike">
                <a:solidFill>
                  <a:srgbClr val="455f51"/>
                </a:solidFill>
                <a:latin typeface="Garamond"/>
              </a:rPr>
              <a:t>Motivation</a:t>
            </a:r>
            <a:endParaRPr b="0" lang="en-US" sz="42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nodeType="clickEffect" fill="hold">
                      <p:stCondLst>
                        <p:cond delay="indefinite"/>
                      </p:stCondLst>
                      <p:childTnLst>
                        <p:par>
                          <p:cTn id="76" nodeType="withEffect" fill="hold">
                            <p:stCondLst>
                              <p:cond delay="0"/>
                            </p:stCondLst>
                            <p:childTnLst>
                              <p:par>
                                <p:cTn id="77" nodeType="clickEffect" fill="hold" presetClass="entr" presetID="22" presetSubtype="1">
                                  <p:stCondLst>
                                    <p:cond delay="0"/>
                                  </p:stCondLst>
                                  <p:childTnLst>
                                    <p:set>
                                      <p:cBhvr>
                                        <p:cTn id="78" dur="1" fill="hold">
                                          <p:stCondLst>
                                            <p:cond delay="0"/>
                                          </p:stCondLst>
                                        </p:cTn>
                                        <p:tgtEl>
                                          <p:spTgt spid="202"/>
                                        </p:tgtEl>
                                        <p:attrNameLst>
                                          <p:attrName>style.visibility</p:attrName>
                                        </p:attrNameLst>
                                      </p:cBhvr>
                                      <p:to>
                                        <p:strVal val="visible"/>
                                      </p:to>
                                    </p:set>
                                    <p:animEffect filter="wipe(up)" transition="in">
                                      <p:cBhvr additive="repl">
                                        <p:cTn id="79" dur="500"/>
                                        <p:tgtEl>
                                          <p:spTgt spid="202"/>
                                        </p:tgtEl>
                                      </p:cBhvr>
                                    </p:animEffect>
                                  </p:childTnLst>
                                </p:cTn>
                              </p:par>
                            </p:childTnLst>
                          </p:cTn>
                        </p:par>
                      </p:childTnLst>
                    </p:cTn>
                  </p:par>
                  <p:par>
                    <p:cTn id="80" nodeType="clickEffect" fill="hold">
                      <p:stCondLst>
                        <p:cond delay="indefinite"/>
                      </p:stCondLst>
                      <p:childTnLst>
                        <p:par>
                          <p:cTn id="81" nodeType="withEffect" fill="hold">
                            <p:stCondLst>
                              <p:cond delay="0"/>
                            </p:stCondLst>
                            <p:childTnLst>
                              <p:par>
                                <p:cTn id="82" nodeType="clickEffect" fill="hold" presetClass="entr" presetID="23" presetSubtype="16">
                                  <p:stCondLst>
                                    <p:cond delay="0"/>
                                  </p:stCondLst>
                                  <p:childTnLst>
                                    <p:set>
                                      <p:cBhvr>
                                        <p:cTn id="83" dur="1" fill="hold">
                                          <p:stCondLst>
                                            <p:cond delay="0"/>
                                          </p:stCondLst>
                                        </p:cTn>
                                        <p:tgtEl>
                                          <p:spTgt spid="217"/>
                                        </p:tgtEl>
                                        <p:attrNameLst>
                                          <p:attrName>style.visibility</p:attrName>
                                        </p:attrNameLst>
                                      </p:cBhvr>
                                      <p:to>
                                        <p:strVal val="visible"/>
                                      </p:to>
                                    </p:set>
                                    <p:anim calcmode="lin" valueType="num">
                                      <p:cBhvr additive="repl">
                                        <p:cTn id="84" dur="500" fill="hold"/>
                                        <p:tgtEl>
                                          <p:spTgt spid="217"/>
                                        </p:tgtEl>
                                        <p:attrNameLst>
                                          <p:attrName>ppt_w</p:attrName>
                                        </p:attrNameLst>
                                      </p:cBhvr>
                                      <p:tavLst>
                                        <p:tav tm="0">
                                          <p:val>
                                            <p:fltVal val="0"/>
                                          </p:val>
                                        </p:tav>
                                        <p:tav tm="100000">
                                          <p:val>
                                            <p:strVal val="#ppt_w"/>
                                          </p:val>
                                        </p:tav>
                                      </p:tavLst>
                                    </p:anim>
                                    <p:anim calcmode="lin" valueType="num">
                                      <p:cBhvr additive="repl">
                                        <p:cTn id="85" dur="500" fill="hold"/>
                                        <p:tgtEl>
                                          <p:spTgt spid="217"/>
                                        </p:tgtEl>
                                        <p:attrNameLst>
                                          <p:attrName>ppt_h</p:attrName>
                                        </p:attrNameLst>
                                      </p:cBhvr>
                                      <p:tavLst>
                                        <p:tav tm="0">
                                          <p:val>
                                            <p:fltVal val="0"/>
                                          </p:val>
                                        </p:tav>
                                        <p:tav tm="100000">
                                          <p:val>
                                            <p:strVal val="#ppt_h"/>
                                          </p:val>
                                        </p:tav>
                                      </p:tavLst>
                                    </p:anim>
                                  </p:childTnLst>
                                </p:cTn>
                              </p:par>
                            </p:childTnLst>
                          </p:cTn>
                        </p:par>
                      </p:childTnLst>
                    </p:cTn>
                  </p:par>
                  <p:par>
                    <p:cTn id="86" nodeType="clickEffect" fill="hold">
                      <p:stCondLst>
                        <p:cond delay="indefinite"/>
                      </p:stCondLst>
                      <p:childTnLst>
                        <p:par>
                          <p:cTn id="87" nodeType="withEffect" fill="hold">
                            <p:stCondLst>
                              <p:cond delay="0"/>
                            </p:stCondLst>
                            <p:childTnLst>
                              <p:par>
                                <p:cTn id="88" nodeType="clickEffect" fill="hold" presetClass="entr" presetID="22" presetSubtype="1">
                                  <p:stCondLst>
                                    <p:cond delay="0"/>
                                  </p:stCondLst>
                                  <p:childTnLst>
                                    <p:set>
                                      <p:cBhvr>
                                        <p:cTn id="89" dur="1" fill="hold">
                                          <p:stCondLst>
                                            <p:cond delay="0"/>
                                          </p:stCondLst>
                                        </p:cTn>
                                        <p:tgtEl>
                                          <p:spTgt spid="220"/>
                                        </p:tgtEl>
                                        <p:attrNameLst>
                                          <p:attrName>style.visibility</p:attrName>
                                        </p:attrNameLst>
                                      </p:cBhvr>
                                      <p:to>
                                        <p:strVal val="visible"/>
                                      </p:to>
                                    </p:set>
                                    <p:animEffect filter="wipe(up)" transition="in">
                                      <p:cBhvr additive="repl">
                                        <p:cTn id="90"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 Box 4"/>
          <p:cNvSpPr/>
          <p:nvPr/>
        </p:nvSpPr>
        <p:spPr>
          <a:xfrm>
            <a:off x="352440" y="1295280"/>
            <a:ext cx="8219880" cy="1369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rPr>
              <a:t>We can define motivation in terms of three measures</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pPr>
            <a:r>
              <a:rPr b="0" lang="en-US" sz="2800" spc="-1" strike="noStrike">
                <a:solidFill>
                  <a:srgbClr val="63a537"/>
                </a:solidFill>
                <a:latin typeface="Times New Roman"/>
              </a:rPr>
              <a:t>3. Persistence of Behavior</a:t>
            </a:r>
            <a:endParaRPr b="0" lang="en-US" sz="2800" spc="-1" strike="noStrike">
              <a:latin typeface="Arial"/>
            </a:endParaRPr>
          </a:p>
        </p:txBody>
      </p:sp>
      <p:sp>
        <p:nvSpPr>
          <p:cNvPr id="225" name="Rectangle 17"/>
          <p:cNvSpPr/>
          <p:nvPr/>
        </p:nvSpPr>
        <p:spPr>
          <a:xfrm>
            <a:off x="685800" y="5791320"/>
            <a:ext cx="183960" cy="701280"/>
          </a:xfrm>
          <a:prstGeom prst="rect">
            <a:avLst/>
          </a:prstGeom>
          <a:noFill/>
          <a:ln w="0">
            <a:noFill/>
          </a:ln>
        </p:spPr>
        <p:style>
          <a:lnRef idx="0"/>
          <a:fillRef idx="0"/>
          <a:effectRef idx="0"/>
          <a:fontRef idx="minor"/>
        </p:style>
      </p:sp>
      <p:grpSp>
        <p:nvGrpSpPr>
          <p:cNvPr id="226" name="Group 21"/>
          <p:cNvGrpSpPr/>
          <p:nvPr/>
        </p:nvGrpSpPr>
        <p:grpSpPr>
          <a:xfrm>
            <a:off x="1523880" y="3429000"/>
            <a:ext cx="2361960" cy="2285640"/>
            <a:chOff x="1523880" y="3429000"/>
            <a:chExt cx="2361960" cy="2285640"/>
          </a:xfrm>
        </p:grpSpPr>
        <p:grpSp>
          <p:nvGrpSpPr>
            <p:cNvPr id="227" name="Group 8"/>
            <p:cNvGrpSpPr/>
            <p:nvPr/>
          </p:nvGrpSpPr>
          <p:grpSpPr>
            <a:xfrm>
              <a:off x="1523880" y="3429000"/>
              <a:ext cx="2361960" cy="2285640"/>
              <a:chOff x="1523880" y="3429000"/>
              <a:chExt cx="2361960" cy="2285640"/>
            </a:xfrm>
          </p:grpSpPr>
          <p:sp>
            <p:nvSpPr>
              <p:cNvPr id="228" name="Freeform 9"/>
              <p:cNvSpPr/>
              <p:nvPr/>
            </p:nvSpPr>
            <p:spPr>
              <a:xfrm>
                <a:off x="2671200" y="3757320"/>
                <a:ext cx="636840" cy="50616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229" name="Freeform 10"/>
              <p:cNvSpPr/>
              <p:nvPr/>
            </p:nvSpPr>
            <p:spPr>
              <a:xfrm>
                <a:off x="2361960" y="4302720"/>
                <a:ext cx="653400" cy="90756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230" name="Freeform 11"/>
              <p:cNvSpPr/>
              <p:nvPr/>
            </p:nvSpPr>
            <p:spPr>
              <a:xfrm>
                <a:off x="2408040" y="5038920"/>
                <a:ext cx="826920" cy="67572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231" name="Freeform 12"/>
              <p:cNvSpPr/>
              <p:nvPr/>
            </p:nvSpPr>
            <p:spPr>
              <a:xfrm>
                <a:off x="1523880" y="4884480"/>
                <a:ext cx="1049040" cy="64368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232" name="Freeform 13"/>
              <p:cNvSpPr/>
              <p:nvPr/>
            </p:nvSpPr>
            <p:spPr>
              <a:xfrm>
                <a:off x="2020320" y="3429000"/>
                <a:ext cx="740160" cy="101484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233" name="Freeform 14"/>
              <p:cNvSpPr/>
              <p:nvPr/>
            </p:nvSpPr>
            <p:spPr>
              <a:xfrm>
                <a:off x="2918160" y="3519000"/>
                <a:ext cx="967680" cy="95040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grpSp>
          <p:nvGrpSpPr>
            <p:cNvPr id="234" name="Group 18"/>
            <p:cNvGrpSpPr/>
            <p:nvPr/>
          </p:nvGrpSpPr>
          <p:grpSpPr>
            <a:xfrm>
              <a:off x="2209680" y="4343400"/>
              <a:ext cx="1371240" cy="1085400"/>
              <a:chOff x="2209680" y="4343400"/>
              <a:chExt cx="1371240" cy="1085400"/>
            </a:xfrm>
          </p:grpSpPr>
          <p:pic>
            <p:nvPicPr>
              <p:cNvPr id="235" name="Picture 19" descr="HEART_7"/>
              <p:cNvPicPr/>
              <p:nvPr/>
            </p:nvPicPr>
            <p:blipFill>
              <a:blip r:embed="rId1"/>
              <a:stretch/>
            </p:blipFill>
            <p:spPr>
              <a:xfrm>
                <a:off x="2209680" y="4343400"/>
                <a:ext cx="1371240" cy="1085400"/>
              </a:xfrm>
              <a:prstGeom prst="rect">
                <a:avLst/>
              </a:prstGeom>
              <a:ln w="0">
                <a:noFill/>
              </a:ln>
            </p:spPr>
          </p:pic>
          <p:sp>
            <p:nvSpPr>
              <p:cNvPr id="236" name="Text Box 20"/>
              <p:cNvSpPr/>
              <p:nvPr/>
            </p:nvSpPr>
            <p:spPr>
              <a:xfrm>
                <a:off x="2289240" y="4648320"/>
                <a:ext cx="12157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Strength</a:t>
                </a:r>
                <a:endParaRPr b="0" lang="en-US" sz="2400" spc="-1" strike="noStrike">
                  <a:latin typeface="Arial"/>
                </a:endParaRPr>
              </a:p>
            </p:txBody>
          </p:sp>
        </p:grpSp>
      </p:grpSp>
      <p:sp>
        <p:nvSpPr>
          <p:cNvPr id="237" name="Text Box 22"/>
          <p:cNvSpPr/>
          <p:nvPr/>
        </p:nvSpPr>
        <p:spPr>
          <a:xfrm>
            <a:off x="866520" y="5834880"/>
            <a:ext cx="571176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000000"/>
                </a:solidFill>
                <a:latin typeface="Times New Roman"/>
              </a:rPr>
              <a:t>Persistence shows the consistency and continuousness</a:t>
            </a:r>
            <a:endParaRPr b="0" lang="en-US" sz="2000" spc="-1" strike="noStrike">
              <a:latin typeface="Arial"/>
            </a:endParaRPr>
          </a:p>
        </p:txBody>
      </p:sp>
      <p:sp>
        <p:nvSpPr>
          <p:cNvPr id="238" name="PlaceHolder 1"/>
          <p:cNvSpPr>
            <a:spLocks noGrp="1"/>
          </p:cNvSpPr>
          <p:nvPr>
            <p:ph type="title"/>
          </p:nvPr>
        </p:nvSpPr>
        <p:spPr>
          <a:xfrm>
            <a:off x="0" y="318960"/>
            <a:ext cx="8229240" cy="8060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Motivation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nodeType="clickEffect" fill="hold">
                      <p:stCondLst>
                        <p:cond delay="indefinite"/>
                      </p:stCondLst>
                      <p:childTnLst>
                        <p:par>
                          <p:cTn id="94" nodeType="withEffect" fill="hold">
                            <p:stCondLst>
                              <p:cond delay="0"/>
                            </p:stCondLst>
                            <p:childTnLst>
                              <p:par>
                                <p:cTn id="95" nodeType="clickEffect" fill="hold" presetClass="entr" presetID="22" presetSubtype="1">
                                  <p:stCondLst>
                                    <p:cond delay="0"/>
                                  </p:stCondLst>
                                  <p:childTnLst>
                                    <p:set>
                                      <p:cBhvr>
                                        <p:cTn id="96" dur="1" fill="hold">
                                          <p:stCondLst>
                                            <p:cond delay="0"/>
                                          </p:stCondLst>
                                        </p:cTn>
                                        <p:tgtEl>
                                          <p:spTgt spid="224"/>
                                        </p:tgtEl>
                                        <p:attrNameLst>
                                          <p:attrName>style.visibility</p:attrName>
                                        </p:attrNameLst>
                                      </p:cBhvr>
                                      <p:to>
                                        <p:strVal val="visible"/>
                                      </p:to>
                                    </p:set>
                                    <p:animEffect filter="wipe(up)" transition="in">
                                      <p:cBhvr additive="repl">
                                        <p:cTn id="97" dur="500"/>
                                        <p:tgtEl>
                                          <p:spTgt spid="224"/>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22" presetSubtype="8">
                                  <p:stCondLst>
                                    <p:cond delay="0"/>
                                  </p:stCondLst>
                                  <p:childTnLst>
                                    <p:set>
                                      <p:cBhvr>
                                        <p:cTn id="101" dur="1" fill="hold">
                                          <p:stCondLst>
                                            <p:cond delay="0"/>
                                          </p:stCondLst>
                                        </p:cTn>
                                        <p:tgtEl>
                                          <p:spTgt spid="237"/>
                                        </p:tgtEl>
                                        <p:attrNameLst>
                                          <p:attrName>style.visibility</p:attrName>
                                        </p:attrNameLst>
                                      </p:cBhvr>
                                      <p:to>
                                        <p:strVal val="visible"/>
                                      </p:to>
                                    </p:set>
                                    <p:animEffect filter="wipe(left)" transition="in">
                                      <p:cBhvr additive="repl">
                                        <p:cTn id="102" dur="500"/>
                                        <p:tgtEl>
                                          <p:spTgt spid="237"/>
                                        </p:tgtEl>
                                      </p:cBhvr>
                                    </p:animEffect>
                                  </p:childTnLst>
                                </p:cTn>
                              </p:par>
                            </p:childTnLst>
                          </p:cTn>
                        </p:par>
                      </p:childTnLst>
                    </p:cTn>
                  </p:par>
                  <p:par>
                    <p:cTn id="103" nodeType="clickEffect" fill="hold">
                      <p:stCondLst>
                        <p:cond delay="indefinite"/>
                      </p:stCondLst>
                      <p:childTnLst>
                        <p:par>
                          <p:cTn id="104" nodeType="withEffect" fill="hold">
                            <p:stCondLst>
                              <p:cond delay="0"/>
                            </p:stCondLst>
                            <p:childTnLst>
                              <p:par>
                                <p:cTn id="105" nodeType="clickEffect" fill="hold" presetClass="entr" presetID="19" presetSubtype="10">
                                  <p:stCondLst>
                                    <p:cond delay="0"/>
                                  </p:stCondLst>
                                  <p:childTnLst>
                                    <p:set>
                                      <p:cBhvr>
                                        <p:cTn id="106" dur="1" fill="hold">
                                          <p:stCondLst>
                                            <p:cond delay="0"/>
                                          </p:stCondLst>
                                        </p:cTn>
                                        <p:tgtEl>
                                          <p:spTgt spid="226"/>
                                        </p:tgtEl>
                                        <p:attrNameLst>
                                          <p:attrName>style.visibility</p:attrName>
                                        </p:attrNameLst>
                                      </p:cBhvr>
                                      <p:to>
                                        <p:strVal val="visible"/>
                                      </p:to>
                                    </p:set>
                                    <p:anim calcmode="lin" valueType="num">
                                      <p:cBhvr additive="repl">
                                        <p:cTn id="107" dur="5000" fill="hold"/>
                                        <p:tgtEl>
                                          <p:spTgt spid="226"/>
                                        </p:tgtEl>
                                        <p:attrNameLst>
                                          <p:attrName>ppt_w</p:attrName>
                                        </p:attrNameLst>
                                      </p:cBhvr>
                                      <p:tavLst>
                                        <p:tav fmla="width*sin(2.5*pi*$)" tm="0">
                                          <p:val>
                                            <p:fltVal val="0"/>
                                          </p:val>
                                        </p:tav>
                                        <p:tav fmla="width*sin(2.5*pi*$)" tm="100000">
                                          <p:val>
                                            <p:fltVal val="1"/>
                                          </p:val>
                                        </p:tav>
                                      </p:tavLst>
                                    </p:anim>
                                    <p:anim calcmode="lin" valueType="num">
                                      <p:cBhvr additive="repl">
                                        <p:cTn id="108" dur="5000" fill="hold"/>
                                        <p:tgtEl>
                                          <p:spTgt spid="2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 Box 1027"/>
          <p:cNvSpPr/>
          <p:nvPr/>
        </p:nvSpPr>
        <p:spPr>
          <a:xfrm>
            <a:off x="500040" y="1295280"/>
            <a:ext cx="8643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000" spc="-1" strike="noStrike">
                <a:solidFill>
                  <a:srgbClr val="000000"/>
                </a:solidFill>
                <a:latin typeface="Times New Roman"/>
              </a:rPr>
              <a:t>There is only one way if you want the people to make something for you</a:t>
            </a:r>
            <a:r>
              <a:rPr b="0" i="1" lang="en-US" sz="3600" spc="-1" strike="noStrike">
                <a:solidFill>
                  <a:srgbClr val="33cc33"/>
                </a:solidFill>
                <a:latin typeface="Times New Roman"/>
              </a:rPr>
              <a:t>         </a:t>
            </a:r>
            <a:endParaRPr b="0" lang="en-US" sz="3600" spc="-1" strike="noStrike">
              <a:latin typeface="Arial"/>
            </a:endParaRPr>
          </a:p>
        </p:txBody>
      </p:sp>
      <p:sp>
        <p:nvSpPr>
          <p:cNvPr id="240" name="Rectangle 1042"/>
          <p:cNvSpPr/>
          <p:nvPr/>
        </p:nvSpPr>
        <p:spPr>
          <a:xfrm>
            <a:off x="611280" y="2433600"/>
            <a:ext cx="770544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3200" spc="-1" strike="noStrike">
                <a:solidFill>
                  <a:srgbClr val="63a537"/>
                </a:solidFill>
                <a:latin typeface="Times New Roman"/>
              </a:rPr>
              <a:t>Making them want to do it.</a:t>
            </a:r>
            <a:endParaRPr b="0" lang="en-US" sz="3200" spc="-1" strike="noStrike">
              <a:latin typeface="Arial"/>
            </a:endParaRPr>
          </a:p>
        </p:txBody>
      </p:sp>
      <p:sp>
        <p:nvSpPr>
          <p:cNvPr id="241" name="Rectangle 1043"/>
          <p:cNvSpPr/>
          <p:nvPr/>
        </p:nvSpPr>
        <p:spPr>
          <a:xfrm>
            <a:off x="611280" y="3800520"/>
            <a:ext cx="741168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i="1" lang="en-US" sz="3200" spc="-1" strike="noStrike">
                <a:solidFill>
                  <a:srgbClr val="63a537"/>
                </a:solidFill>
                <a:latin typeface="Times New Roman"/>
              </a:rPr>
              <a:t>In other words, </a:t>
            </a:r>
            <a:r>
              <a:rPr b="0" i="1" lang="en-US" sz="3200" spc="-1" strike="noStrike" u="sng">
                <a:solidFill>
                  <a:srgbClr val="63a537"/>
                </a:solidFill>
                <a:uFillTx/>
                <a:latin typeface="Times New Roman"/>
              </a:rPr>
              <a:t>motivate them.</a:t>
            </a:r>
            <a:endParaRPr b="0" lang="en-US" sz="3200" spc="-1" strike="noStrike">
              <a:latin typeface="Arial"/>
            </a:endParaRPr>
          </a:p>
        </p:txBody>
      </p:sp>
      <p:sp>
        <p:nvSpPr>
          <p:cNvPr id="242" name="PlaceHolder 1"/>
          <p:cNvSpPr>
            <a:spLocks noGrp="1"/>
          </p:cNvSpPr>
          <p:nvPr>
            <p:ph type="title"/>
          </p:nvPr>
        </p:nvSpPr>
        <p:spPr>
          <a:xfrm>
            <a:off x="0" y="353880"/>
            <a:ext cx="8229240" cy="698040"/>
          </a:xfrm>
          <a:prstGeom prst="rect">
            <a:avLst/>
          </a:prstGeom>
          <a:noFill/>
          <a:ln w="0">
            <a:noFill/>
          </a:ln>
        </p:spPr>
        <p:txBody>
          <a:bodyPr anchor="b">
            <a:normAutofit fontScale="97000"/>
          </a:bodyPr>
          <a:p>
            <a:pPr algn="ctr">
              <a:lnSpc>
                <a:spcPct val="85000"/>
              </a:lnSpc>
              <a:buNone/>
            </a:pPr>
            <a:r>
              <a:rPr b="0" lang="en-US" sz="4800" spc="-52" strike="noStrike">
                <a:solidFill>
                  <a:srgbClr val="404040"/>
                </a:solidFill>
                <a:latin typeface="Calibri Light"/>
              </a:rPr>
              <a:t>Motivation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childTnLst>
                  <p:par>
                    <p:cTn id="111" nodeType="clickEffect" fill="hold">
                      <p:stCondLst>
                        <p:cond delay="indefinite"/>
                      </p:stCondLst>
                      <p:childTnLst>
                        <p:par>
                          <p:cTn id="112" nodeType="withEffect" fill="hold">
                            <p:stCondLst>
                              <p:cond delay="0"/>
                            </p:stCondLst>
                            <p:childTnLst>
                              <p:par>
                                <p:cTn id="113" nodeType="clickEffect" fill="hold" presetClass="entr" presetID="2" presetSubtype="4">
                                  <p:stCondLst>
                                    <p:cond delay="0"/>
                                  </p:stCondLst>
                                  <p:childTnLst>
                                    <p:set>
                                      <p:cBhvr>
                                        <p:cTn id="114" dur="1" fill="hold">
                                          <p:stCondLst>
                                            <p:cond delay="0"/>
                                          </p:stCondLst>
                                        </p:cTn>
                                        <p:tgtEl>
                                          <p:spTgt spid="239"/>
                                        </p:tgtEl>
                                        <p:attrNameLst>
                                          <p:attrName>style.visibility</p:attrName>
                                        </p:attrNameLst>
                                      </p:cBhvr>
                                      <p:to>
                                        <p:strVal val="visible"/>
                                      </p:to>
                                    </p:set>
                                    <p:anim calcmode="lin" valueType="num">
                                      <p:cBhvr additive="repl">
                                        <p:cTn id="115" dur="1000" fill="hold"/>
                                        <p:tgtEl>
                                          <p:spTgt spid="239"/>
                                        </p:tgtEl>
                                        <p:attrNameLst>
                                          <p:attrName>ppt_x</p:attrName>
                                        </p:attrNameLst>
                                      </p:cBhvr>
                                      <p:tavLst>
                                        <p:tav tm="0">
                                          <p:val>
                                            <p:strVal val="#ppt_x"/>
                                          </p:val>
                                        </p:tav>
                                        <p:tav tm="100000">
                                          <p:val>
                                            <p:strVal val="#ppt_x"/>
                                          </p:val>
                                        </p:tav>
                                      </p:tavLst>
                                    </p:anim>
                                    <p:anim calcmode="lin" valueType="num">
                                      <p:cBhvr additive="repl">
                                        <p:cTn id="116" dur="1000" fill="hold"/>
                                        <p:tgtEl>
                                          <p:spTgt spid="239"/>
                                        </p:tgtEl>
                                        <p:attrNameLst>
                                          <p:attrName>ppt_y</p:attrName>
                                        </p:attrNameLst>
                                      </p:cBhvr>
                                      <p:tavLst>
                                        <p:tav tm="0">
                                          <p:val>
                                            <p:strVal val="1+#ppt_h/2"/>
                                          </p:val>
                                        </p:tav>
                                        <p:tav tm="100000">
                                          <p:val>
                                            <p:strVal val="#ppt_y"/>
                                          </p:val>
                                        </p:tav>
                                      </p:tavLst>
                                    </p:anim>
                                  </p:childTnLst>
                                </p:cTn>
                              </p:par>
                            </p:childTnLst>
                          </p:cTn>
                        </p:par>
                      </p:childTnLst>
                    </p:cTn>
                  </p:par>
                  <p:par>
                    <p:cTn id="117" nodeType="clickEffect" fill="hold">
                      <p:stCondLst>
                        <p:cond delay="indefinite"/>
                      </p:stCondLst>
                      <p:childTnLst>
                        <p:par>
                          <p:cTn id="118" nodeType="withEffect" fill="hold">
                            <p:stCondLst>
                              <p:cond delay="0"/>
                            </p:stCondLst>
                            <p:childTnLst>
                              <p:par>
                                <p:cTn id="119" nodeType="clickEffect" fill="hold" presetClass="entr" presetID="2" presetSubtype="4">
                                  <p:stCondLst>
                                    <p:cond delay="0"/>
                                  </p:stCondLst>
                                  <p:childTnLst>
                                    <p:set>
                                      <p:cBhvr>
                                        <p:cTn id="120" dur="1" fill="hold">
                                          <p:stCondLst>
                                            <p:cond delay="0"/>
                                          </p:stCondLst>
                                        </p:cTn>
                                        <p:tgtEl>
                                          <p:spTgt spid="240"/>
                                        </p:tgtEl>
                                        <p:attrNameLst>
                                          <p:attrName>style.visibility</p:attrName>
                                        </p:attrNameLst>
                                      </p:cBhvr>
                                      <p:to>
                                        <p:strVal val="visible"/>
                                      </p:to>
                                    </p:set>
                                    <p:anim calcmode="lin" valueType="num">
                                      <p:cBhvr additive="repl">
                                        <p:cTn id="121" dur="1000" fill="hold"/>
                                        <p:tgtEl>
                                          <p:spTgt spid="240"/>
                                        </p:tgtEl>
                                        <p:attrNameLst>
                                          <p:attrName>ppt_x</p:attrName>
                                        </p:attrNameLst>
                                      </p:cBhvr>
                                      <p:tavLst>
                                        <p:tav tm="0">
                                          <p:val>
                                            <p:strVal val="#ppt_x"/>
                                          </p:val>
                                        </p:tav>
                                        <p:tav tm="100000">
                                          <p:val>
                                            <p:strVal val="#ppt_x"/>
                                          </p:val>
                                        </p:tav>
                                      </p:tavLst>
                                    </p:anim>
                                    <p:anim calcmode="lin" valueType="num">
                                      <p:cBhvr additive="repl">
                                        <p:cTn id="122" dur="1000" fill="hold"/>
                                        <p:tgtEl>
                                          <p:spTgt spid="240"/>
                                        </p:tgtEl>
                                        <p:attrNameLst>
                                          <p:attrName>ppt_y</p:attrName>
                                        </p:attrNameLst>
                                      </p:cBhvr>
                                      <p:tavLst>
                                        <p:tav tm="0">
                                          <p:val>
                                            <p:strVal val="1+#ppt_h/2"/>
                                          </p:val>
                                        </p:tav>
                                        <p:tav tm="100000">
                                          <p:val>
                                            <p:strVal val="#ppt_y"/>
                                          </p:val>
                                        </p:tav>
                                      </p:tavLst>
                                    </p:anim>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2" presetSubtype="4">
                                  <p:stCondLst>
                                    <p:cond delay="0"/>
                                  </p:stCondLst>
                                  <p:childTnLst>
                                    <p:set>
                                      <p:cBhvr>
                                        <p:cTn id="126" dur="1" fill="hold">
                                          <p:stCondLst>
                                            <p:cond delay="0"/>
                                          </p:stCondLst>
                                        </p:cTn>
                                        <p:tgtEl>
                                          <p:spTgt spid="241"/>
                                        </p:tgtEl>
                                        <p:attrNameLst>
                                          <p:attrName>style.visibility</p:attrName>
                                        </p:attrNameLst>
                                      </p:cBhvr>
                                      <p:to>
                                        <p:strVal val="visible"/>
                                      </p:to>
                                    </p:set>
                                    <p:anim calcmode="lin" valueType="num">
                                      <p:cBhvr additive="repl">
                                        <p:cTn id="127" dur="1000" fill="hold"/>
                                        <p:tgtEl>
                                          <p:spTgt spid="241"/>
                                        </p:tgtEl>
                                        <p:attrNameLst>
                                          <p:attrName>ppt_x</p:attrName>
                                        </p:attrNameLst>
                                      </p:cBhvr>
                                      <p:tavLst>
                                        <p:tav tm="0">
                                          <p:val>
                                            <p:strVal val="#ppt_x"/>
                                          </p:val>
                                        </p:tav>
                                        <p:tav tm="100000">
                                          <p:val>
                                            <p:strVal val="#ppt_x"/>
                                          </p:val>
                                        </p:tav>
                                      </p:tavLst>
                                    </p:anim>
                                    <p:anim calcmode="lin" valueType="num">
                                      <p:cBhvr additive="repl">
                                        <p:cTn id="128" dur="1000" fill="hold"/>
                                        <p:tgtEl>
                                          <p:spTgt spid="2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0" y="231840"/>
            <a:ext cx="8229240" cy="76176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McGregor’s Theory  X &amp; Theory Y</a:t>
            </a:r>
            <a:endParaRPr b="0" lang="en-US" sz="4800" spc="-1" strike="noStrike">
              <a:solidFill>
                <a:srgbClr val="000000"/>
              </a:solidFill>
              <a:latin typeface="Calibri"/>
            </a:endParaRPr>
          </a:p>
        </p:txBody>
      </p:sp>
      <p:sp>
        <p:nvSpPr>
          <p:cNvPr id="244" name="PlaceHolder 2"/>
          <p:cNvSpPr>
            <a:spLocks noGrp="1"/>
          </p:cNvSpPr>
          <p:nvPr>
            <p:ph/>
          </p:nvPr>
        </p:nvSpPr>
        <p:spPr>
          <a:xfrm>
            <a:off x="285840" y="1959120"/>
            <a:ext cx="8569080" cy="4524120"/>
          </a:xfrm>
          <a:prstGeom prst="rect">
            <a:avLst/>
          </a:prstGeom>
          <a:noFill/>
          <a:ln w="0">
            <a:noFill/>
          </a:ln>
        </p:spPr>
        <p:txBody>
          <a:bodyPr lIns="0" rIns="0" anchor="t">
            <a:noAutofit/>
          </a:bodyPr>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Management is responsible for organizing the elements of  productive enterprise (money, materials, equipment, people)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We have to motivate people, direct their efforts, control their   actions and modify their behavior to fit the needs of organization</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If we don’t do this people would be passive even resistant to  organization needs. They must be persuaded, rewarded, punished,  and controlled by management.</a:t>
            </a:r>
            <a:endParaRPr b="0" lang="en-US" sz="2400" spc="-1" strike="noStrike">
              <a:solidFill>
                <a:srgbClr val="404040"/>
              </a:solidFill>
              <a:latin typeface="Calibri"/>
            </a:endParaRPr>
          </a:p>
          <a:p>
            <a:pPr>
              <a:lnSpc>
                <a:spcPct val="90000"/>
              </a:lnSpc>
              <a:spcBef>
                <a:spcPts val="1199"/>
              </a:spcBef>
              <a:spcAft>
                <a:spcPts val="201"/>
              </a:spcAft>
              <a:buNone/>
            </a:pPr>
            <a:endParaRPr b="0" lang="en-US" sz="3200" spc="-1" strike="noStrike">
              <a:solidFill>
                <a:srgbClr val="404040"/>
              </a:solidFill>
              <a:latin typeface="Calibri"/>
            </a:endParaRPr>
          </a:p>
          <a:p>
            <a:pPr>
              <a:lnSpc>
                <a:spcPct val="90000"/>
              </a:lnSpc>
              <a:spcBef>
                <a:spcPts val="1199"/>
              </a:spcBef>
              <a:spcAft>
                <a:spcPts val="201"/>
              </a:spcAft>
              <a:buNone/>
            </a:pPr>
            <a:endParaRPr b="0" lang="en-US" sz="3200" spc="-1" strike="noStrike">
              <a:solidFill>
                <a:srgbClr val="404040"/>
              </a:solidFill>
              <a:latin typeface="Calibri"/>
            </a:endParaRPr>
          </a:p>
          <a:p>
            <a:pPr>
              <a:lnSpc>
                <a:spcPct val="90000"/>
              </a:lnSpc>
              <a:spcBef>
                <a:spcPts val="1199"/>
              </a:spcBef>
              <a:spcAft>
                <a:spcPts val="201"/>
              </a:spcAft>
              <a:buNone/>
            </a:pPr>
            <a:endParaRPr b="0" lang="en-US" sz="2000" spc="-1" strike="noStrike">
              <a:solidFill>
                <a:srgbClr val="404040"/>
              </a:solidFill>
              <a:latin typeface="Calibri"/>
            </a:endParaRPr>
          </a:p>
        </p:txBody>
      </p:sp>
      <p:sp>
        <p:nvSpPr>
          <p:cNvPr id="245" name="TextBox 3"/>
          <p:cNvSpPr/>
          <p:nvPr/>
        </p:nvSpPr>
        <p:spPr>
          <a:xfrm>
            <a:off x="285840" y="1214280"/>
            <a:ext cx="331128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u="sng">
                <a:solidFill>
                  <a:srgbClr val="63a537"/>
                </a:solidFill>
                <a:uFillTx/>
                <a:latin typeface="Times New Roman"/>
              </a:rPr>
              <a:t>Theory X</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 Box 1029"/>
          <p:cNvSpPr/>
          <p:nvPr/>
        </p:nvSpPr>
        <p:spPr>
          <a:xfrm>
            <a:off x="450360" y="1572120"/>
            <a:ext cx="86799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000" spc="-1" strike="noStrike">
                <a:solidFill>
                  <a:srgbClr val="000000"/>
                </a:solidFill>
                <a:latin typeface="Times New Roman"/>
              </a:rPr>
              <a:t>People always have to be motivated by management: Carrot &amp; Stick Approach</a:t>
            </a:r>
            <a:endParaRPr b="0" lang="en-US" sz="2000" spc="-1" strike="noStrike">
              <a:latin typeface="Arial"/>
            </a:endParaRPr>
          </a:p>
        </p:txBody>
      </p:sp>
      <p:grpSp>
        <p:nvGrpSpPr>
          <p:cNvPr id="247" name="Group 1063"/>
          <p:cNvGrpSpPr/>
          <p:nvPr/>
        </p:nvGrpSpPr>
        <p:grpSpPr>
          <a:xfrm>
            <a:off x="1571760" y="1938600"/>
            <a:ext cx="5741640" cy="3810960"/>
            <a:chOff x="1571760" y="1938600"/>
            <a:chExt cx="5741640" cy="3810960"/>
          </a:xfrm>
        </p:grpSpPr>
        <p:grpSp>
          <p:nvGrpSpPr>
            <p:cNvPr id="248" name="Group 1058"/>
            <p:cNvGrpSpPr/>
            <p:nvPr/>
          </p:nvGrpSpPr>
          <p:grpSpPr>
            <a:xfrm>
              <a:off x="1571760" y="1938600"/>
              <a:ext cx="5741640" cy="3810960"/>
              <a:chOff x="1571760" y="1938600"/>
              <a:chExt cx="5741640" cy="3810960"/>
            </a:xfrm>
          </p:grpSpPr>
          <p:sp>
            <p:nvSpPr>
              <p:cNvPr id="249" name="Oval 1057"/>
              <p:cNvSpPr/>
              <p:nvPr/>
            </p:nvSpPr>
            <p:spPr>
              <a:xfrm rot="19852200">
                <a:off x="3151080" y="2143080"/>
                <a:ext cx="623880" cy="415800"/>
              </a:xfrm>
              <a:prstGeom prst="ellipse">
                <a:avLst/>
              </a:prstGeom>
              <a:solidFill>
                <a:srgbClr val="ff3300"/>
              </a:solidFill>
              <a:ln w="9525">
                <a:solidFill>
                  <a:srgbClr val="000000"/>
                </a:solidFill>
                <a:round/>
              </a:ln>
            </p:spPr>
            <p:style>
              <a:lnRef idx="0"/>
              <a:fillRef idx="0"/>
              <a:effectRef idx="0"/>
              <a:fontRef idx="minor"/>
            </p:style>
          </p:sp>
          <p:grpSp>
            <p:nvGrpSpPr>
              <p:cNvPr id="250" name="Group 1035"/>
              <p:cNvGrpSpPr/>
              <p:nvPr/>
            </p:nvGrpSpPr>
            <p:grpSpPr>
              <a:xfrm>
                <a:off x="5378760" y="3669120"/>
                <a:ext cx="1934640" cy="2080440"/>
                <a:chOff x="5378760" y="3669120"/>
                <a:chExt cx="1934640" cy="2080440"/>
              </a:xfrm>
            </p:grpSpPr>
            <p:sp>
              <p:nvSpPr>
                <p:cNvPr id="251" name="Freeform 1036"/>
                <p:cNvSpPr/>
                <p:nvPr/>
              </p:nvSpPr>
              <p:spPr>
                <a:xfrm>
                  <a:off x="6318360" y="3967920"/>
                  <a:ext cx="521640" cy="46080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252" name="Freeform 1037"/>
                <p:cNvSpPr/>
                <p:nvPr/>
              </p:nvSpPr>
              <p:spPr>
                <a:xfrm>
                  <a:off x="6065280" y="4464360"/>
                  <a:ext cx="534960" cy="82620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253" name="Freeform 1038"/>
                <p:cNvSpPr/>
                <p:nvPr/>
              </p:nvSpPr>
              <p:spPr>
                <a:xfrm>
                  <a:off x="6103080" y="5134320"/>
                  <a:ext cx="677160" cy="61524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254" name="Freeform 1039"/>
                <p:cNvSpPr/>
                <p:nvPr/>
              </p:nvSpPr>
              <p:spPr>
                <a:xfrm>
                  <a:off x="5378760" y="4993920"/>
                  <a:ext cx="859320" cy="58572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255" name="Freeform 1040"/>
                <p:cNvSpPr/>
                <p:nvPr/>
              </p:nvSpPr>
              <p:spPr>
                <a:xfrm>
                  <a:off x="5785200" y="3669120"/>
                  <a:ext cx="606240" cy="92376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256" name="Freeform 1041"/>
                <p:cNvSpPr/>
                <p:nvPr/>
              </p:nvSpPr>
              <p:spPr>
                <a:xfrm>
                  <a:off x="6520680" y="3751200"/>
                  <a:ext cx="792720" cy="86508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grpSp>
            <p:nvGrpSpPr>
              <p:cNvPr id="257" name="Group 1055"/>
              <p:cNvGrpSpPr/>
              <p:nvPr/>
            </p:nvGrpSpPr>
            <p:grpSpPr>
              <a:xfrm>
                <a:off x="1571760" y="2212200"/>
                <a:ext cx="4169880" cy="3398400"/>
                <a:chOff x="1571760" y="2212200"/>
                <a:chExt cx="4169880" cy="3398400"/>
              </a:xfrm>
            </p:grpSpPr>
            <p:sp>
              <p:nvSpPr>
                <p:cNvPr id="258" name="Line 1054"/>
                <p:cNvSpPr/>
                <p:nvPr/>
              </p:nvSpPr>
              <p:spPr>
                <a:xfrm>
                  <a:off x="5206680" y="2212200"/>
                  <a:ext cx="234360" cy="1762560"/>
                </a:xfrm>
                <a:prstGeom prst="line">
                  <a:avLst/>
                </a:prstGeom>
                <a:ln w="57150">
                  <a:solidFill>
                    <a:srgbClr val="000000"/>
                  </a:solidFill>
                  <a:round/>
                </a:ln>
              </p:spPr>
              <p:style>
                <a:lnRef idx="0"/>
                <a:fillRef idx="0"/>
                <a:effectRef idx="0"/>
                <a:fontRef idx="minor"/>
              </p:style>
            </p:sp>
            <p:sp>
              <p:nvSpPr>
                <p:cNvPr id="259" name="Freeform 1047"/>
                <p:cNvSpPr/>
                <p:nvPr/>
              </p:nvSpPr>
              <p:spPr>
                <a:xfrm>
                  <a:off x="3337920" y="2377800"/>
                  <a:ext cx="979200" cy="83628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rgbClr val="ff3300"/>
                </a:solidFill>
                <a:ln w="0">
                  <a:noFill/>
                </a:ln>
              </p:spPr>
              <p:style>
                <a:lnRef idx="0"/>
                <a:fillRef idx="0"/>
                <a:effectRef idx="0"/>
                <a:fontRef idx="minor"/>
              </p:style>
            </p:sp>
            <p:sp>
              <p:nvSpPr>
                <p:cNvPr id="260" name="Freeform 1048"/>
                <p:cNvSpPr/>
                <p:nvPr/>
              </p:nvSpPr>
              <p:spPr>
                <a:xfrm>
                  <a:off x="2861640" y="3277080"/>
                  <a:ext cx="1006200" cy="149976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rgbClr val="ff3300"/>
                </a:solidFill>
                <a:ln w="0">
                  <a:noFill/>
                </a:ln>
              </p:spPr>
              <p:style>
                <a:lnRef idx="0"/>
                <a:fillRef idx="0"/>
                <a:effectRef idx="0"/>
                <a:fontRef idx="minor"/>
              </p:style>
            </p:sp>
            <p:sp>
              <p:nvSpPr>
                <p:cNvPr id="261" name="Freeform 1049"/>
                <p:cNvSpPr/>
                <p:nvPr/>
              </p:nvSpPr>
              <p:spPr>
                <a:xfrm>
                  <a:off x="2932200" y="4493880"/>
                  <a:ext cx="1272240" cy="111672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rgbClr val="ff3300"/>
                </a:solidFill>
                <a:ln w="0">
                  <a:noFill/>
                </a:ln>
              </p:spPr>
              <p:style>
                <a:lnRef idx="0"/>
                <a:fillRef idx="0"/>
                <a:effectRef idx="0"/>
                <a:fontRef idx="minor"/>
              </p:style>
            </p:sp>
            <p:sp>
              <p:nvSpPr>
                <p:cNvPr id="262" name="Freeform 1050"/>
                <p:cNvSpPr/>
                <p:nvPr/>
              </p:nvSpPr>
              <p:spPr>
                <a:xfrm>
                  <a:off x="1571760" y="4239720"/>
                  <a:ext cx="1614240" cy="106164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rgbClr val="ff3300"/>
                </a:solidFill>
                <a:ln w="0">
                  <a:noFill/>
                </a:ln>
              </p:spPr>
              <p:style>
                <a:lnRef idx="0"/>
                <a:fillRef idx="0"/>
                <a:effectRef idx="0"/>
                <a:fontRef idx="minor"/>
              </p:style>
            </p:sp>
            <p:sp>
              <p:nvSpPr>
                <p:cNvPr id="263" name="Freeform 1051"/>
                <p:cNvSpPr/>
                <p:nvPr/>
              </p:nvSpPr>
              <p:spPr>
                <a:xfrm rot="5635200">
                  <a:off x="3618720" y="2419560"/>
                  <a:ext cx="1221840" cy="156312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rgbClr val="ff3300"/>
                </a:solidFill>
                <a:ln w="0">
                  <a:noFill/>
                </a:ln>
              </p:spPr>
              <p:style>
                <a:lnRef idx="0"/>
                <a:fillRef idx="0"/>
                <a:effectRef idx="0"/>
                <a:fontRef idx="minor"/>
              </p:style>
            </p:sp>
            <p:sp>
              <p:nvSpPr>
                <p:cNvPr id="264" name="Freeform 1052"/>
                <p:cNvSpPr/>
                <p:nvPr/>
              </p:nvSpPr>
              <p:spPr>
                <a:xfrm rot="2542800">
                  <a:off x="3917160" y="2715480"/>
                  <a:ext cx="1489680" cy="157032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rgbClr val="ff3300"/>
                </a:solidFill>
                <a:ln w="0">
                  <a:noFill/>
                </a:ln>
              </p:spPr>
              <p:style>
                <a:lnRef idx="0"/>
                <a:fillRef idx="0"/>
                <a:effectRef idx="0"/>
                <a:fontRef idx="minor"/>
              </p:style>
            </p:sp>
          </p:grpSp>
          <p:sp>
            <p:nvSpPr>
              <p:cNvPr id="265" name="Text Box 1056"/>
              <p:cNvSpPr/>
              <p:nvPr/>
            </p:nvSpPr>
            <p:spPr>
              <a:xfrm rot="20279400">
                <a:off x="3207600" y="2165400"/>
                <a:ext cx="1298520" cy="455400"/>
              </a:xfrm>
              <a:prstGeom prst="rect">
                <a:avLst/>
              </a:prstGeom>
              <a:solidFill>
                <a:srgbClr val="ff3300"/>
              </a:solidFill>
              <a:ln w="9525">
                <a:solidFill>
                  <a:srgbClr val="000000"/>
                </a:solidFill>
                <a:miter/>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Times New Roman"/>
                  </a:rPr>
                  <a:t>Manager</a:t>
                </a:r>
                <a:endParaRPr b="0" lang="en-US" sz="2400" spc="-1" strike="noStrike">
                  <a:latin typeface="Arial"/>
                </a:endParaRPr>
              </a:p>
            </p:txBody>
          </p:sp>
        </p:grpSp>
        <p:grpSp>
          <p:nvGrpSpPr>
            <p:cNvPr id="266" name="Group 1062"/>
            <p:cNvGrpSpPr/>
            <p:nvPr/>
          </p:nvGrpSpPr>
          <p:grpSpPr>
            <a:xfrm>
              <a:off x="4442760" y="2143080"/>
              <a:ext cx="623520" cy="1406880"/>
              <a:chOff x="4442760" y="2143080"/>
              <a:chExt cx="623520" cy="1406880"/>
            </a:xfrm>
          </p:grpSpPr>
          <p:sp>
            <p:nvSpPr>
              <p:cNvPr id="267" name="Freeform 1060"/>
              <p:cNvSpPr/>
              <p:nvPr/>
            </p:nvSpPr>
            <p:spPr>
              <a:xfrm>
                <a:off x="4514760" y="2301120"/>
                <a:ext cx="551520" cy="1248840"/>
              </a:xfrm>
              <a:custGeom>
                <a:avLst/>
                <a:gdLst/>
                <a:ahLst/>
                <a:rect l="l" t="t" r="r" b="b"/>
                <a:pathLst>
                  <a:path w="528" h="1248">
                    <a:moveTo>
                      <a:pt x="0" y="144"/>
                    </a:moveTo>
                    <a:lnTo>
                      <a:pt x="528" y="1248"/>
                    </a:lnTo>
                    <a:lnTo>
                      <a:pt x="288" y="0"/>
                    </a:lnTo>
                    <a:lnTo>
                      <a:pt x="0" y="144"/>
                    </a:lnTo>
                    <a:close/>
                  </a:path>
                </a:pathLst>
              </a:custGeom>
              <a:solidFill>
                <a:schemeClr val="accent1"/>
              </a:solidFill>
              <a:ln w="0">
                <a:noFill/>
              </a:ln>
            </p:spPr>
            <p:style>
              <a:lnRef idx="0"/>
              <a:fillRef idx="0"/>
              <a:effectRef idx="0"/>
              <a:fontRef idx="minor"/>
            </p:style>
          </p:sp>
          <p:sp>
            <p:nvSpPr>
              <p:cNvPr id="268" name="Freeform 1061"/>
              <p:cNvSpPr/>
              <p:nvPr/>
            </p:nvSpPr>
            <p:spPr>
              <a:xfrm>
                <a:off x="4442760" y="2143080"/>
                <a:ext cx="354960" cy="276840"/>
              </a:xfrm>
              <a:custGeom>
                <a:avLst/>
                <a:gdLst/>
                <a:ahLst/>
                <a:rect l="l" t="t" r="r" b="b"/>
                <a:pathLst>
                  <a:path w="340" h="277">
                    <a:moveTo>
                      <a:pt x="7" y="211"/>
                    </a:moveTo>
                    <a:cubicBezTo>
                      <a:pt x="58" y="221"/>
                      <a:pt x="87" y="227"/>
                      <a:pt x="130" y="255"/>
                    </a:cubicBezTo>
                    <a:cubicBezTo>
                      <a:pt x="126" y="244"/>
                      <a:pt x="126" y="230"/>
                      <a:pt x="118" y="222"/>
                    </a:cubicBezTo>
                    <a:cubicBezTo>
                      <a:pt x="110" y="214"/>
                      <a:pt x="91" y="221"/>
                      <a:pt x="85" y="211"/>
                    </a:cubicBezTo>
                    <a:cubicBezTo>
                      <a:pt x="74" y="191"/>
                      <a:pt x="74" y="167"/>
                      <a:pt x="74" y="144"/>
                    </a:cubicBezTo>
                    <a:cubicBezTo>
                      <a:pt x="74" y="132"/>
                      <a:pt x="78" y="168"/>
                      <a:pt x="85" y="177"/>
                    </a:cubicBezTo>
                    <a:cubicBezTo>
                      <a:pt x="101" y="198"/>
                      <a:pt x="126" y="211"/>
                      <a:pt x="141" y="233"/>
                    </a:cubicBezTo>
                    <a:cubicBezTo>
                      <a:pt x="148" y="244"/>
                      <a:pt x="156" y="255"/>
                      <a:pt x="163" y="266"/>
                    </a:cubicBezTo>
                    <a:cubicBezTo>
                      <a:pt x="178" y="262"/>
                      <a:pt x="201" y="269"/>
                      <a:pt x="207" y="255"/>
                    </a:cubicBezTo>
                    <a:cubicBezTo>
                      <a:pt x="219" y="227"/>
                      <a:pt x="184" y="141"/>
                      <a:pt x="174" y="111"/>
                    </a:cubicBezTo>
                    <a:cubicBezTo>
                      <a:pt x="170" y="148"/>
                      <a:pt x="186" y="193"/>
                      <a:pt x="163" y="222"/>
                    </a:cubicBezTo>
                    <a:cubicBezTo>
                      <a:pt x="149" y="239"/>
                      <a:pt x="139" y="186"/>
                      <a:pt x="130" y="166"/>
                    </a:cubicBezTo>
                    <a:cubicBezTo>
                      <a:pt x="124" y="152"/>
                      <a:pt x="103" y="122"/>
                      <a:pt x="118" y="122"/>
                    </a:cubicBezTo>
                    <a:cubicBezTo>
                      <a:pt x="135" y="122"/>
                      <a:pt x="134" y="151"/>
                      <a:pt x="141" y="166"/>
                    </a:cubicBezTo>
                    <a:cubicBezTo>
                      <a:pt x="156" y="201"/>
                      <a:pt x="162" y="241"/>
                      <a:pt x="174" y="277"/>
                    </a:cubicBezTo>
                    <a:cubicBezTo>
                      <a:pt x="170" y="207"/>
                      <a:pt x="163" y="136"/>
                      <a:pt x="163" y="66"/>
                    </a:cubicBezTo>
                    <a:cubicBezTo>
                      <a:pt x="163" y="54"/>
                      <a:pt x="172" y="88"/>
                      <a:pt x="174" y="100"/>
                    </a:cubicBezTo>
                    <a:cubicBezTo>
                      <a:pt x="179" y="125"/>
                      <a:pt x="180" y="151"/>
                      <a:pt x="185" y="177"/>
                    </a:cubicBezTo>
                    <a:cubicBezTo>
                      <a:pt x="188" y="192"/>
                      <a:pt x="211" y="222"/>
                      <a:pt x="196" y="222"/>
                    </a:cubicBezTo>
                    <a:cubicBezTo>
                      <a:pt x="169" y="222"/>
                      <a:pt x="130" y="177"/>
                      <a:pt x="130" y="177"/>
                    </a:cubicBezTo>
                    <a:cubicBezTo>
                      <a:pt x="126" y="166"/>
                      <a:pt x="108" y="139"/>
                      <a:pt x="118" y="144"/>
                    </a:cubicBezTo>
                    <a:cubicBezTo>
                      <a:pt x="119" y="144"/>
                      <a:pt x="194" y="221"/>
                      <a:pt x="207" y="233"/>
                    </a:cubicBezTo>
                    <a:cubicBezTo>
                      <a:pt x="215" y="240"/>
                      <a:pt x="230" y="255"/>
                      <a:pt x="230" y="255"/>
                    </a:cubicBezTo>
                    <a:cubicBezTo>
                      <a:pt x="241" y="140"/>
                      <a:pt x="240" y="78"/>
                      <a:pt x="318" y="0"/>
                    </a:cubicBezTo>
                    <a:cubicBezTo>
                      <a:pt x="340" y="62"/>
                      <a:pt x="302" y="84"/>
                      <a:pt x="263" y="133"/>
                    </a:cubicBezTo>
                    <a:cubicBezTo>
                      <a:pt x="259" y="148"/>
                      <a:pt x="255" y="162"/>
                      <a:pt x="252" y="177"/>
                    </a:cubicBezTo>
                    <a:cubicBezTo>
                      <a:pt x="248" y="199"/>
                      <a:pt x="257" y="228"/>
                      <a:pt x="241" y="244"/>
                    </a:cubicBezTo>
                    <a:cubicBezTo>
                      <a:pt x="231" y="254"/>
                      <a:pt x="218" y="229"/>
                      <a:pt x="207" y="222"/>
                    </a:cubicBezTo>
                    <a:cubicBezTo>
                      <a:pt x="182" y="147"/>
                      <a:pt x="188" y="88"/>
                      <a:pt x="207" y="11"/>
                    </a:cubicBezTo>
                    <a:cubicBezTo>
                      <a:pt x="292" y="66"/>
                      <a:pt x="268" y="36"/>
                      <a:pt x="230" y="233"/>
                    </a:cubicBezTo>
                    <a:cubicBezTo>
                      <a:pt x="228" y="243"/>
                      <a:pt x="213" y="220"/>
                      <a:pt x="207" y="211"/>
                    </a:cubicBezTo>
                    <a:cubicBezTo>
                      <a:pt x="194" y="193"/>
                      <a:pt x="183" y="175"/>
                      <a:pt x="174" y="155"/>
                    </a:cubicBezTo>
                    <a:cubicBezTo>
                      <a:pt x="164" y="134"/>
                      <a:pt x="159" y="111"/>
                      <a:pt x="152" y="89"/>
                    </a:cubicBezTo>
                    <a:cubicBezTo>
                      <a:pt x="145" y="69"/>
                      <a:pt x="107" y="44"/>
                      <a:pt x="107" y="44"/>
                    </a:cubicBezTo>
                    <a:cubicBezTo>
                      <a:pt x="92" y="51"/>
                      <a:pt x="70" y="51"/>
                      <a:pt x="63" y="66"/>
                    </a:cubicBezTo>
                    <a:cubicBezTo>
                      <a:pt x="58" y="76"/>
                      <a:pt x="78" y="81"/>
                      <a:pt x="85" y="89"/>
                    </a:cubicBezTo>
                    <a:cubicBezTo>
                      <a:pt x="93" y="99"/>
                      <a:pt x="98" y="113"/>
                      <a:pt x="107" y="122"/>
                    </a:cubicBezTo>
                    <a:cubicBezTo>
                      <a:pt x="117" y="131"/>
                      <a:pt x="153" y="138"/>
                      <a:pt x="141" y="144"/>
                    </a:cubicBezTo>
                    <a:cubicBezTo>
                      <a:pt x="124" y="153"/>
                      <a:pt x="103" y="138"/>
                      <a:pt x="85" y="133"/>
                    </a:cubicBezTo>
                    <a:cubicBezTo>
                      <a:pt x="62" y="127"/>
                      <a:pt x="18" y="111"/>
                      <a:pt x="18" y="111"/>
                    </a:cubicBezTo>
                    <a:cubicBezTo>
                      <a:pt x="14" y="122"/>
                      <a:pt x="0" y="135"/>
                      <a:pt x="7" y="144"/>
                    </a:cubicBezTo>
                    <a:cubicBezTo>
                      <a:pt x="26" y="170"/>
                      <a:pt x="116" y="206"/>
                      <a:pt x="85" y="200"/>
                    </a:cubicBezTo>
                    <a:cubicBezTo>
                      <a:pt x="19" y="187"/>
                      <a:pt x="42" y="176"/>
                      <a:pt x="7" y="211"/>
                    </a:cubicBezTo>
                    <a:close/>
                  </a:path>
                </a:pathLst>
              </a:custGeom>
              <a:solidFill>
                <a:srgbClr val="00ff00"/>
              </a:solidFill>
              <a:ln w="0">
                <a:noFill/>
              </a:ln>
            </p:spPr>
            <p:style>
              <a:lnRef idx="0"/>
              <a:fillRef idx="0"/>
              <a:effectRef idx="0"/>
              <a:fontRef idx="minor"/>
            </p:style>
          </p:sp>
        </p:grpSp>
      </p:grpSp>
      <p:sp>
        <p:nvSpPr>
          <p:cNvPr id="269" name="PlaceHolder 1"/>
          <p:cNvSpPr>
            <a:spLocks noGrp="1"/>
          </p:cNvSpPr>
          <p:nvPr>
            <p:ph type="title"/>
          </p:nvPr>
        </p:nvSpPr>
        <p:spPr>
          <a:xfrm>
            <a:off x="1600200" y="287280"/>
            <a:ext cx="7543440" cy="144900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McGregor’s Theory X</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nodeType="clickEffect" fill="hold">
                      <p:stCondLst>
                        <p:cond delay="indefinite"/>
                      </p:stCondLst>
                      <p:childTnLst>
                        <p:par>
                          <p:cTn id="132" nodeType="withEffect" fill="hold">
                            <p:stCondLst>
                              <p:cond delay="0"/>
                            </p:stCondLst>
                            <p:childTnLst>
                              <p:par>
                                <p:cTn id="133" nodeType="clickEffect" fill="hold" presetClass="entr" presetID="22" presetSubtype="1">
                                  <p:stCondLst>
                                    <p:cond delay="0"/>
                                  </p:stCondLst>
                                  <p:childTnLst>
                                    <p:set>
                                      <p:cBhvr>
                                        <p:cTn id="134" dur="1" fill="hold">
                                          <p:stCondLst>
                                            <p:cond delay="0"/>
                                          </p:stCondLst>
                                        </p:cTn>
                                        <p:tgtEl>
                                          <p:spTgt spid="246"/>
                                        </p:tgtEl>
                                        <p:attrNameLst>
                                          <p:attrName>style.visibility</p:attrName>
                                        </p:attrNameLst>
                                      </p:cBhvr>
                                      <p:to>
                                        <p:strVal val="visible"/>
                                      </p:to>
                                    </p:set>
                                    <p:animEffect filter="wipe(up)" transition="in">
                                      <p:cBhvr additive="repl">
                                        <p:cTn id="135" dur="500"/>
                                        <p:tgtEl>
                                          <p:spTgt spid="246"/>
                                        </p:tgtEl>
                                      </p:cBhvr>
                                    </p:animEffect>
                                  </p:childTnLst>
                                </p:cTn>
                              </p:par>
                            </p:childTnLst>
                          </p:cTn>
                        </p:par>
                      </p:childTnLst>
                    </p:cTn>
                  </p:par>
                  <p:par>
                    <p:cTn id="136" nodeType="clickEffect" fill="hold">
                      <p:stCondLst>
                        <p:cond delay="indefinite"/>
                      </p:stCondLst>
                      <p:childTnLst>
                        <p:par>
                          <p:cTn id="137" nodeType="withEffect" fill="hold">
                            <p:stCondLst>
                              <p:cond delay="0"/>
                            </p:stCondLst>
                            <p:childTnLst>
                              <p:par>
                                <p:cTn id="138" nodeType="clickEffect" fill="hold" presetClass="entr" presetID="23" presetSubtype="16">
                                  <p:stCondLst>
                                    <p:cond delay="0"/>
                                  </p:stCondLst>
                                  <p:childTnLst>
                                    <p:set>
                                      <p:cBhvr>
                                        <p:cTn id="139" dur="1" fill="hold">
                                          <p:stCondLst>
                                            <p:cond delay="0"/>
                                          </p:stCondLst>
                                        </p:cTn>
                                        <p:tgtEl>
                                          <p:spTgt spid="247"/>
                                        </p:tgtEl>
                                        <p:attrNameLst>
                                          <p:attrName>style.visibility</p:attrName>
                                        </p:attrNameLst>
                                      </p:cBhvr>
                                      <p:to>
                                        <p:strVal val="visible"/>
                                      </p:to>
                                    </p:set>
                                    <p:anim calcmode="lin" valueType="num">
                                      <p:cBhvr additive="repl">
                                        <p:cTn id="140" dur="500" fill="hold"/>
                                        <p:tgtEl>
                                          <p:spTgt spid="247"/>
                                        </p:tgtEl>
                                        <p:attrNameLst>
                                          <p:attrName>ppt_w</p:attrName>
                                        </p:attrNameLst>
                                      </p:cBhvr>
                                      <p:tavLst>
                                        <p:tav tm="0">
                                          <p:val>
                                            <p:fltVal val="0"/>
                                          </p:val>
                                        </p:tav>
                                        <p:tav tm="100000">
                                          <p:val>
                                            <p:strVal val="#ppt_w"/>
                                          </p:val>
                                        </p:tav>
                                      </p:tavLst>
                                    </p:anim>
                                    <p:anim calcmode="lin" valueType="num">
                                      <p:cBhvr additive="repl">
                                        <p:cTn id="141" dur="500" fill="hold"/>
                                        <p:tgtEl>
                                          <p:spTgt spid="2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800280" y="0"/>
            <a:ext cx="7543440" cy="144900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McGregor’s Theory X</a:t>
            </a:r>
            <a:endParaRPr b="0" lang="en-US" sz="4800" spc="-1" strike="noStrike">
              <a:solidFill>
                <a:srgbClr val="000000"/>
              </a:solidFill>
              <a:latin typeface="Calibri"/>
            </a:endParaRPr>
          </a:p>
        </p:txBody>
      </p:sp>
      <p:sp>
        <p:nvSpPr>
          <p:cNvPr id="271" name="PlaceHolder 2"/>
          <p:cNvSpPr>
            <a:spLocks noGrp="1"/>
          </p:cNvSpPr>
          <p:nvPr>
            <p:ph/>
          </p:nvPr>
        </p:nvSpPr>
        <p:spPr>
          <a:xfrm>
            <a:off x="507960" y="2023920"/>
            <a:ext cx="8127720" cy="3462120"/>
          </a:xfrm>
          <a:prstGeom prst="rect">
            <a:avLst/>
          </a:prstGeom>
          <a:noFill/>
          <a:ln w="0">
            <a:noFill/>
          </a:ln>
        </p:spPr>
        <p:txBody>
          <a:bodyPr lIns="0" rIns="0" anchor="t">
            <a:noAutofit/>
          </a:bodyPr>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The average person is by nature indolent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He lacks ambition, dislikes responsibility, prefers to be led.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He is self-centered, indifferent to organizational needs.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He is by nature resistant to change.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He is gullible, not very bright, the ready dupe of charlatan  and demagogue</a:t>
            </a:r>
            <a:endParaRPr b="0" lang="en-US" sz="2400" spc="-1" strike="noStrike">
              <a:solidFill>
                <a:srgbClr val="404040"/>
              </a:solidFill>
              <a:latin typeface="Calibri"/>
            </a:endParaRPr>
          </a:p>
        </p:txBody>
      </p:sp>
      <p:sp>
        <p:nvSpPr>
          <p:cNvPr id="272" name="Text Box 1029"/>
          <p:cNvSpPr/>
          <p:nvPr/>
        </p:nvSpPr>
        <p:spPr>
          <a:xfrm>
            <a:off x="225720" y="1505880"/>
            <a:ext cx="83664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Behind this conventional theory there are several beliefs to support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42" dur="indefinite" restart="never" nodeType="tmRoot">
          <p:childTnLst>
            <p:seq>
              <p:cTn id="143" dur="indefinite" nodeType="mainSeq">
                <p:childTnLst>
                  <p:par>
                    <p:cTn id="144" nodeType="clickEffect" fill="hold">
                      <p:stCondLst>
                        <p:cond delay="indefinite"/>
                      </p:stCondLst>
                      <p:childTnLst>
                        <p:par>
                          <p:cTn id="145" nodeType="withEffect" fill="hold">
                            <p:stCondLst>
                              <p:cond delay="0"/>
                            </p:stCondLst>
                            <p:childTnLst>
                              <p:par>
                                <p:cTn id="146" nodeType="clickEffect" fill="hold" presetClass="entr" presetID="22" presetSubtype="1">
                                  <p:stCondLst>
                                    <p:cond delay="0"/>
                                  </p:stCondLst>
                                  <p:childTnLst>
                                    <p:set>
                                      <p:cBhvr>
                                        <p:cTn id="147" dur="1" fill="hold">
                                          <p:stCondLst>
                                            <p:cond delay="0"/>
                                          </p:stCondLst>
                                        </p:cTn>
                                        <p:tgtEl>
                                          <p:spTgt spid="272"/>
                                        </p:tgtEl>
                                        <p:attrNameLst>
                                          <p:attrName>style.visibility</p:attrName>
                                        </p:attrNameLst>
                                      </p:cBhvr>
                                      <p:to>
                                        <p:strVal val="visible"/>
                                      </p:to>
                                    </p:set>
                                    <p:animEffect filter="wipe(up)" transition="in">
                                      <p:cBhvr additive="repl">
                                        <p:cTn id="148"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0" y="277920"/>
            <a:ext cx="8229240" cy="81576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McGregor’s Theory Y</a:t>
            </a:r>
            <a:endParaRPr b="0" lang="en-US" sz="4800" spc="-1" strike="noStrike">
              <a:solidFill>
                <a:srgbClr val="000000"/>
              </a:solidFill>
              <a:latin typeface="Calibri"/>
            </a:endParaRPr>
          </a:p>
        </p:txBody>
      </p:sp>
      <p:sp>
        <p:nvSpPr>
          <p:cNvPr id="274" name="PlaceHolder 2"/>
          <p:cNvSpPr>
            <a:spLocks noGrp="1"/>
          </p:cNvSpPr>
          <p:nvPr>
            <p:ph/>
          </p:nvPr>
        </p:nvSpPr>
        <p:spPr>
          <a:xfrm>
            <a:off x="179280" y="1857240"/>
            <a:ext cx="8709480" cy="4395600"/>
          </a:xfrm>
          <a:prstGeom prst="rect">
            <a:avLst/>
          </a:prstGeom>
          <a:noFill/>
          <a:ln w="0">
            <a:noFill/>
          </a:ln>
        </p:spPr>
        <p:txBody>
          <a:bodyPr lIns="0" rIns="0" anchor="t">
            <a:noAutofit/>
          </a:bodyPr>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Management is responsible for organizing the elements of  productive enterprise (money, materials, equipment, people)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People are not passive by nature. They have become so as a result of experience in organizations.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The motivation, potential, and the readiness to direct behavior toward organization goal are all present in people.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99cb38"/>
              </a:buClr>
              <a:buFont typeface="Calibri"/>
              <a:buChar char=" "/>
            </a:pPr>
            <a:r>
              <a:rPr b="0" lang="en-US" sz="2400" spc="-1" strike="noStrike">
                <a:solidFill>
                  <a:srgbClr val="404040"/>
                </a:solidFill>
                <a:latin typeface="Times New Roman"/>
              </a:rPr>
              <a:t>Main task of management is to arrange organizational conditions and methods of operation so that people can achieve their own goals.</a:t>
            </a:r>
            <a:endParaRPr b="0" lang="en-US" sz="2400" spc="-1" strike="noStrike">
              <a:solidFill>
                <a:srgbClr val="404040"/>
              </a:solidFill>
              <a:latin typeface="Calibri"/>
            </a:endParaRPr>
          </a:p>
          <a:p>
            <a:pPr>
              <a:lnSpc>
                <a:spcPct val="90000"/>
              </a:lnSpc>
              <a:spcBef>
                <a:spcPts val="1199"/>
              </a:spcBef>
              <a:spcAft>
                <a:spcPts val="201"/>
              </a:spcAft>
              <a:buNone/>
            </a:pPr>
            <a:endParaRPr b="0" lang="en-US" sz="2800" spc="-1" strike="noStrike">
              <a:solidFill>
                <a:srgbClr val="404040"/>
              </a:solidFill>
              <a:latin typeface="Calibri"/>
            </a:endParaRPr>
          </a:p>
          <a:p>
            <a:pPr>
              <a:lnSpc>
                <a:spcPct val="90000"/>
              </a:lnSpc>
              <a:spcBef>
                <a:spcPts val="1199"/>
              </a:spcBef>
              <a:spcAft>
                <a:spcPts val="201"/>
              </a:spcAft>
              <a:buNone/>
            </a:pPr>
            <a:endParaRPr b="0" lang="en-US" sz="2800" spc="-1" strike="noStrike">
              <a:solidFill>
                <a:srgbClr val="404040"/>
              </a:solidFill>
              <a:latin typeface="Calibri"/>
            </a:endParaRPr>
          </a:p>
          <a:p>
            <a:pPr>
              <a:lnSpc>
                <a:spcPct val="90000"/>
              </a:lnSpc>
              <a:spcBef>
                <a:spcPts val="1199"/>
              </a:spcBef>
              <a:spcAft>
                <a:spcPts val="201"/>
              </a:spcAft>
              <a:buNone/>
            </a:pPr>
            <a:endParaRPr b="0" lang="en-US" sz="2800" spc="-1" strike="noStrike">
              <a:solidFill>
                <a:srgbClr val="404040"/>
              </a:solidFill>
              <a:latin typeface="Calibri"/>
            </a:endParaRPr>
          </a:p>
          <a:p>
            <a:pPr>
              <a:lnSpc>
                <a:spcPct val="90000"/>
              </a:lnSpc>
              <a:spcBef>
                <a:spcPts val="1199"/>
              </a:spcBef>
              <a:spcAft>
                <a:spcPts val="201"/>
              </a:spcAft>
              <a:buNone/>
            </a:pPr>
            <a:endParaRPr b="0" lang="en-US" sz="3200" spc="-1" strike="noStrike">
              <a:solidFill>
                <a:srgbClr val="404040"/>
              </a:solidFill>
              <a:latin typeface="Calibri"/>
            </a:endParaRPr>
          </a:p>
          <a:p>
            <a:pPr>
              <a:lnSpc>
                <a:spcPct val="90000"/>
              </a:lnSpc>
              <a:spcBef>
                <a:spcPts val="1199"/>
              </a:spcBef>
              <a:spcAft>
                <a:spcPts val="201"/>
              </a:spcAft>
              <a:buNone/>
            </a:pPr>
            <a:endParaRPr b="0" lang="en-US" sz="3200" spc="-1" strike="noStrike">
              <a:solidFill>
                <a:srgbClr val="404040"/>
              </a:solidFill>
              <a:latin typeface="Calibri"/>
            </a:endParaRPr>
          </a:p>
          <a:p>
            <a:pPr>
              <a:lnSpc>
                <a:spcPct val="90000"/>
              </a:lnSpc>
              <a:spcBef>
                <a:spcPts val="1199"/>
              </a:spcBef>
              <a:spcAft>
                <a:spcPts val="201"/>
              </a:spcAft>
              <a:buNone/>
            </a:pPr>
            <a:endParaRPr b="0" lang="en-US" sz="2000" spc="-1" strike="noStrike">
              <a:solidFill>
                <a:srgbClr val="404040"/>
              </a:solidFill>
              <a:latin typeface="Calibri"/>
            </a:endParaRPr>
          </a:p>
        </p:txBody>
      </p:sp>
      <p:sp>
        <p:nvSpPr>
          <p:cNvPr id="275" name="Text Box 1029"/>
          <p:cNvSpPr/>
          <p:nvPr/>
        </p:nvSpPr>
        <p:spPr>
          <a:xfrm>
            <a:off x="278640" y="1052640"/>
            <a:ext cx="69004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Theory Y is opposite to that of Theory X as following,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nodeType="clickEffect" fill="hold">
                      <p:stCondLst>
                        <p:cond delay="indefinite"/>
                      </p:stCondLst>
                      <p:childTnLst>
                        <p:par>
                          <p:cTn id="152" nodeType="withEffect" fill="hold">
                            <p:stCondLst>
                              <p:cond delay="0"/>
                            </p:stCondLst>
                            <p:childTnLst>
                              <p:par>
                                <p:cTn id="153" nodeType="clickEffect" fill="hold" presetClass="entr" presetID="22" presetSubtype="1">
                                  <p:stCondLst>
                                    <p:cond delay="0"/>
                                  </p:stCondLst>
                                  <p:childTnLst>
                                    <p:set>
                                      <p:cBhvr>
                                        <p:cTn id="154" dur="1" fill="hold">
                                          <p:stCondLst>
                                            <p:cond delay="0"/>
                                          </p:stCondLst>
                                        </p:cTn>
                                        <p:tgtEl>
                                          <p:spTgt spid="275"/>
                                        </p:tgtEl>
                                        <p:attrNameLst>
                                          <p:attrName>style.visibility</p:attrName>
                                        </p:attrNameLst>
                                      </p:cBhvr>
                                      <p:to>
                                        <p:strVal val="visible"/>
                                      </p:to>
                                    </p:set>
                                    <p:animEffect filter="wipe(up)" transition="in">
                                      <p:cBhvr additive="repl">
                                        <p:cTn id="155"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19"/>
          <p:cNvSpPr/>
          <p:nvPr/>
        </p:nvSpPr>
        <p:spPr>
          <a:xfrm>
            <a:off x="152280" y="3652920"/>
            <a:ext cx="8762760" cy="2666520"/>
          </a:xfrm>
          <a:prstGeom prst="rect">
            <a:avLst/>
          </a:prstGeom>
          <a:solidFill>
            <a:schemeClr val="accent2">
              <a:lumMod val="40000"/>
              <a:lumOff val="60000"/>
            </a:schemeClr>
          </a:solidFill>
          <a:ln w="9525">
            <a:solidFill>
              <a:srgbClr val="000000"/>
            </a:solidFill>
            <a:miter/>
          </a:ln>
        </p:spPr>
        <p:style>
          <a:lnRef idx="0"/>
          <a:fillRef idx="0"/>
          <a:effectRef idx="0"/>
          <a:fontRef idx="minor"/>
        </p:style>
      </p:sp>
      <p:sp>
        <p:nvSpPr>
          <p:cNvPr id="277" name="Rectangle 18"/>
          <p:cNvSpPr/>
          <p:nvPr/>
        </p:nvSpPr>
        <p:spPr>
          <a:xfrm>
            <a:off x="152280" y="1149120"/>
            <a:ext cx="8762760" cy="2666520"/>
          </a:xfrm>
          <a:prstGeom prst="rect">
            <a:avLst/>
          </a:prstGeom>
          <a:solidFill>
            <a:srgbClr val="cc3300"/>
          </a:solidFill>
          <a:ln w="9525">
            <a:solidFill>
              <a:srgbClr val="000000"/>
            </a:solidFill>
            <a:miter/>
          </a:ln>
        </p:spPr>
        <p:style>
          <a:lnRef idx="0"/>
          <a:fillRef idx="0"/>
          <a:effectRef idx="0"/>
          <a:fontRef idx="minor"/>
        </p:style>
      </p:sp>
      <p:sp>
        <p:nvSpPr>
          <p:cNvPr id="278" name="Text Box 7"/>
          <p:cNvSpPr/>
          <p:nvPr/>
        </p:nvSpPr>
        <p:spPr>
          <a:xfrm>
            <a:off x="220680" y="1490760"/>
            <a:ext cx="72176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Theory X relies upon external control of human behavior</a:t>
            </a:r>
            <a:r>
              <a:rPr b="0" i="1" lang="en-US" sz="2400" spc="-1" strike="noStrike">
                <a:solidFill>
                  <a:srgbClr val="ffffff"/>
                </a:solidFill>
                <a:latin typeface="Times New Roman"/>
              </a:rPr>
              <a:t>.</a:t>
            </a:r>
            <a:endParaRPr b="0" lang="en-US" sz="2400" spc="-1" strike="noStrike">
              <a:latin typeface="Arial"/>
            </a:endParaRPr>
          </a:p>
        </p:txBody>
      </p:sp>
      <p:sp>
        <p:nvSpPr>
          <p:cNvPr id="279" name="Text Box 11"/>
          <p:cNvSpPr/>
          <p:nvPr/>
        </p:nvSpPr>
        <p:spPr>
          <a:xfrm>
            <a:off x="774720" y="2205000"/>
            <a:ext cx="28573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Treats people as child</a:t>
            </a:r>
            <a:endParaRPr b="0" lang="en-US" sz="2400" spc="-1" strike="noStrike">
              <a:latin typeface="Arial"/>
            </a:endParaRPr>
          </a:p>
        </p:txBody>
      </p:sp>
      <p:sp>
        <p:nvSpPr>
          <p:cNvPr id="280" name="Text Box 14"/>
          <p:cNvSpPr/>
          <p:nvPr/>
        </p:nvSpPr>
        <p:spPr>
          <a:xfrm>
            <a:off x="758880" y="2814480"/>
            <a:ext cx="6426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Not valid for knowledge workers such as engineers</a:t>
            </a:r>
            <a:endParaRPr b="0" lang="en-US" sz="2400" spc="-1" strike="noStrike">
              <a:latin typeface="Arial"/>
            </a:endParaRPr>
          </a:p>
        </p:txBody>
      </p:sp>
      <p:sp>
        <p:nvSpPr>
          <p:cNvPr id="281" name="Text Box 15"/>
          <p:cNvSpPr/>
          <p:nvPr/>
        </p:nvSpPr>
        <p:spPr>
          <a:xfrm>
            <a:off x="755280" y="3424320"/>
            <a:ext cx="7182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Not valid even for manual workers of developed societies</a:t>
            </a:r>
            <a:endParaRPr b="0" lang="en-US" sz="2400" spc="-1" strike="noStrike">
              <a:latin typeface="Arial"/>
            </a:endParaRPr>
          </a:p>
        </p:txBody>
      </p:sp>
      <p:sp>
        <p:nvSpPr>
          <p:cNvPr id="282" name="Text Box 16"/>
          <p:cNvSpPr/>
          <p:nvPr/>
        </p:nvSpPr>
        <p:spPr>
          <a:xfrm>
            <a:off x="315720" y="4643280"/>
            <a:ext cx="64720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Theory Y relies upon self-control and self direction.</a:t>
            </a:r>
            <a:endParaRPr b="0" lang="en-US" sz="2400" spc="-1" strike="noStrike">
              <a:latin typeface="Arial"/>
            </a:endParaRPr>
          </a:p>
        </p:txBody>
      </p:sp>
      <p:sp>
        <p:nvSpPr>
          <p:cNvPr id="283" name="Text Box 17"/>
          <p:cNvSpPr/>
          <p:nvPr/>
        </p:nvSpPr>
        <p:spPr>
          <a:xfrm>
            <a:off x="992520" y="5405400"/>
            <a:ext cx="43995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Knowledge has to be self-directed.</a:t>
            </a:r>
            <a:endParaRPr b="0" lang="en-US" sz="2400" spc="-1" strike="noStrike">
              <a:latin typeface="Arial"/>
            </a:endParaRPr>
          </a:p>
        </p:txBody>
      </p:sp>
      <p:sp>
        <p:nvSpPr>
          <p:cNvPr id="284" name="PlaceHolder 1"/>
          <p:cNvSpPr>
            <a:spLocks noGrp="1"/>
          </p:cNvSpPr>
          <p:nvPr>
            <p:ph type="title"/>
          </p:nvPr>
        </p:nvSpPr>
        <p:spPr>
          <a:xfrm>
            <a:off x="0" y="108000"/>
            <a:ext cx="8229240" cy="81252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McGregor’s Theory X &amp; Theory Y</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5" name="Group 15"/>
          <p:cNvGrpSpPr/>
          <p:nvPr/>
        </p:nvGrpSpPr>
        <p:grpSpPr>
          <a:xfrm>
            <a:off x="672840" y="2400840"/>
            <a:ext cx="3517200" cy="2465640"/>
            <a:chOff x="672840" y="2400840"/>
            <a:chExt cx="3517200" cy="2465640"/>
          </a:xfrm>
        </p:grpSpPr>
        <p:sp>
          <p:nvSpPr>
            <p:cNvPr id="286" name="Text Box 6"/>
            <p:cNvSpPr/>
            <p:nvPr/>
          </p:nvSpPr>
          <p:spPr>
            <a:xfrm>
              <a:off x="767520" y="2400840"/>
              <a:ext cx="31359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CONTENT THEORIES</a:t>
              </a:r>
              <a:endParaRPr b="0" lang="en-US" sz="2400" spc="-1" strike="noStrike">
                <a:latin typeface="Arial"/>
              </a:endParaRPr>
            </a:p>
          </p:txBody>
        </p:sp>
        <p:sp>
          <p:nvSpPr>
            <p:cNvPr id="287" name="Text Box 7"/>
            <p:cNvSpPr/>
            <p:nvPr/>
          </p:nvSpPr>
          <p:spPr>
            <a:xfrm>
              <a:off x="672840" y="4045320"/>
              <a:ext cx="3517200" cy="821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Based on human needs and</a:t>
              </a:r>
              <a:endParaRPr b="0" lang="en-US" sz="2400" spc="-1" strike="noStrike">
                <a:latin typeface="Arial"/>
              </a:endParaRPr>
            </a:p>
            <a:p>
              <a:pPr>
                <a:lnSpc>
                  <a:spcPct val="100000"/>
                </a:lnSpc>
                <a:buNone/>
              </a:pPr>
              <a:r>
                <a:rPr b="0" i="1" lang="en-US" sz="2400" spc="-1" strike="noStrike">
                  <a:solidFill>
                    <a:srgbClr val="000000"/>
                  </a:solidFill>
                  <a:latin typeface="Times New Roman"/>
                </a:rPr>
                <a:t>and satisfaction of them </a:t>
              </a:r>
              <a:endParaRPr b="0" lang="en-US" sz="2400" spc="-1" strike="noStrike">
                <a:latin typeface="Arial"/>
              </a:endParaRPr>
            </a:p>
          </p:txBody>
        </p:sp>
        <p:sp>
          <p:nvSpPr>
            <p:cNvPr id="288" name="Line 13"/>
            <p:cNvSpPr/>
            <p:nvPr/>
          </p:nvSpPr>
          <p:spPr>
            <a:xfrm>
              <a:off x="2196000" y="2826000"/>
              <a:ext cx="360" cy="1143000"/>
            </a:xfrm>
            <a:prstGeom prst="line">
              <a:avLst/>
            </a:prstGeom>
            <a:ln w="76200">
              <a:solidFill>
                <a:srgbClr val="000000"/>
              </a:solidFill>
              <a:round/>
              <a:tailEnd len="med" type="triangle" w="med"/>
            </a:ln>
          </p:spPr>
          <p:style>
            <a:lnRef idx="0"/>
            <a:fillRef idx="0"/>
            <a:effectRef idx="0"/>
            <a:fontRef idx="minor"/>
          </p:style>
        </p:sp>
      </p:grpSp>
      <p:grpSp>
        <p:nvGrpSpPr>
          <p:cNvPr id="289" name="Group 16"/>
          <p:cNvGrpSpPr/>
          <p:nvPr/>
        </p:nvGrpSpPr>
        <p:grpSpPr>
          <a:xfrm>
            <a:off x="4560840" y="2400840"/>
            <a:ext cx="4390200" cy="2831400"/>
            <a:chOff x="4560840" y="2400840"/>
            <a:chExt cx="4390200" cy="2831400"/>
          </a:xfrm>
        </p:grpSpPr>
        <p:sp>
          <p:nvSpPr>
            <p:cNvPr id="290" name="Text Box 11"/>
            <p:cNvSpPr/>
            <p:nvPr/>
          </p:nvSpPr>
          <p:spPr>
            <a:xfrm>
              <a:off x="4560840" y="4045320"/>
              <a:ext cx="439020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Behavioral choices are made</a:t>
              </a:r>
              <a:endParaRPr b="0" lang="en-US" sz="2400" spc="-1" strike="noStrike">
                <a:latin typeface="Arial"/>
              </a:endParaRPr>
            </a:p>
            <a:p>
              <a:pPr>
                <a:lnSpc>
                  <a:spcPct val="100000"/>
                </a:lnSpc>
                <a:buNone/>
              </a:pPr>
              <a:r>
                <a:rPr b="0" i="1" lang="en-US" sz="2400" spc="-1" strike="noStrike">
                  <a:solidFill>
                    <a:srgbClr val="000000"/>
                  </a:solidFill>
                  <a:latin typeface="Times New Roman"/>
                </a:rPr>
                <a:t>more rationally based on expected</a:t>
              </a:r>
              <a:endParaRPr b="0" lang="en-US" sz="2400" spc="-1" strike="noStrike">
                <a:latin typeface="Arial"/>
              </a:endParaRPr>
            </a:p>
            <a:p>
              <a:pPr>
                <a:lnSpc>
                  <a:spcPct val="100000"/>
                </a:lnSpc>
                <a:buNone/>
              </a:pPr>
              <a:r>
                <a:rPr b="0" i="1" lang="en-US" sz="2400" spc="-1" strike="noStrike">
                  <a:solidFill>
                    <a:srgbClr val="000000"/>
                  </a:solidFill>
                  <a:latin typeface="Times New Roman"/>
                </a:rPr>
                <a:t>outcomes</a:t>
              </a:r>
              <a:endParaRPr b="0" lang="en-US" sz="2400" spc="-1" strike="noStrike">
                <a:latin typeface="Arial"/>
              </a:endParaRPr>
            </a:p>
          </p:txBody>
        </p:sp>
        <p:sp>
          <p:nvSpPr>
            <p:cNvPr id="291" name="Rectangle 12"/>
            <p:cNvSpPr/>
            <p:nvPr/>
          </p:nvSpPr>
          <p:spPr>
            <a:xfrm>
              <a:off x="4881960" y="2400840"/>
              <a:ext cx="30402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PROCESS THEORIES</a:t>
              </a:r>
              <a:endParaRPr b="0" lang="en-US" sz="2400" spc="-1" strike="noStrike">
                <a:latin typeface="Arial"/>
              </a:endParaRPr>
            </a:p>
          </p:txBody>
        </p:sp>
        <p:sp>
          <p:nvSpPr>
            <p:cNvPr id="292" name="Line 14"/>
            <p:cNvSpPr/>
            <p:nvPr/>
          </p:nvSpPr>
          <p:spPr>
            <a:xfrm>
              <a:off x="6234840" y="2826000"/>
              <a:ext cx="360" cy="1143000"/>
            </a:xfrm>
            <a:prstGeom prst="line">
              <a:avLst/>
            </a:prstGeom>
            <a:ln w="76200">
              <a:solidFill>
                <a:srgbClr val="000000"/>
              </a:solidFill>
              <a:round/>
              <a:tailEnd len="med" type="triangle" w="med"/>
            </a:ln>
          </p:spPr>
          <p:style>
            <a:lnRef idx="0"/>
            <a:fillRef idx="0"/>
            <a:effectRef idx="0"/>
            <a:fontRef idx="minor"/>
          </p:style>
        </p:sp>
      </p:grpSp>
      <p:sp>
        <p:nvSpPr>
          <p:cNvPr id="293" name="PlaceHolder 1"/>
          <p:cNvSpPr>
            <a:spLocks noGrp="1"/>
          </p:cNvSpPr>
          <p:nvPr>
            <p:ph type="title"/>
          </p:nvPr>
        </p:nvSpPr>
        <p:spPr>
          <a:xfrm>
            <a:off x="138960" y="335520"/>
            <a:ext cx="8229240" cy="7916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THEORIES of MOTIVATION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Rectangle 3"/>
          <p:cNvSpPr/>
          <p:nvPr/>
        </p:nvSpPr>
        <p:spPr>
          <a:xfrm>
            <a:off x="270000" y="720360"/>
            <a:ext cx="8381520" cy="4571640"/>
          </a:xfrm>
          <a:prstGeom prst="rect">
            <a:avLst/>
          </a:prstGeom>
          <a:noFill/>
          <a:ln w="9525">
            <a:noFill/>
          </a:ln>
        </p:spPr>
        <p:style>
          <a:lnRef idx="0"/>
          <a:fillRef idx="0"/>
          <a:effectRef idx="0"/>
          <a:fontRef idx="minor"/>
        </p:style>
        <p:txBody>
          <a:bodyPr lIns="92160" rIns="92160" tIns="46080" bIns="46080" anchor="t">
            <a:noAutofit/>
          </a:bodyPr>
          <a:p>
            <a:pPr marL="343080" indent="-343080">
              <a:lnSpc>
                <a:spcPct val="90000"/>
              </a:lnSpc>
              <a:spcBef>
                <a:spcPts val="281"/>
              </a:spcBef>
              <a:buNone/>
              <a:tabLst>
                <a:tab algn="l" pos="0"/>
              </a:tabLst>
            </a:pPr>
            <a:r>
              <a:rPr b="1" lang="en-US" sz="2800" spc="-1" strike="noStrike">
                <a:solidFill>
                  <a:srgbClr val="63a537"/>
                </a:solidFill>
                <a:latin typeface="Tahoma"/>
              </a:rPr>
              <a:t>Content Theories:</a:t>
            </a:r>
            <a:endParaRPr b="0" lang="en-US" sz="2800" spc="-1" strike="noStrike">
              <a:latin typeface="Arial"/>
            </a:endParaRPr>
          </a:p>
          <a:p>
            <a:pPr marL="343080" indent="-343080">
              <a:lnSpc>
                <a:spcPct val="90000"/>
              </a:lnSpc>
              <a:spcBef>
                <a:spcPts val="241"/>
              </a:spcBef>
              <a:buNone/>
              <a:tabLst>
                <a:tab algn="l" pos="0"/>
              </a:tabLst>
            </a:pPr>
            <a:r>
              <a:rPr b="0" lang="en-US" sz="2400" spc="-1" strike="noStrike">
                <a:solidFill>
                  <a:srgbClr val="000000"/>
                </a:solidFill>
                <a:latin typeface="Tahoma"/>
              </a:rPr>
              <a:t>	</a:t>
            </a:r>
            <a:r>
              <a:rPr b="0" lang="en-US" sz="2400" spc="-1" strike="noStrike">
                <a:solidFill>
                  <a:srgbClr val="000000"/>
                </a:solidFill>
                <a:latin typeface="Tahoma"/>
              </a:rPr>
              <a:t>Based on human needs and people’s effort to satisfy them</a:t>
            </a:r>
            <a:endParaRPr b="0" lang="en-US" sz="2400" spc="-1" strike="noStrike">
              <a:latin typeface="Arial"/>
            </a:endParaRPr>
          </a:p>
          <a:p>
            <a:pPr lvl="1" marL="800280" indent="-343080">
              <a:lnSpc>
                <a:spcPct val="90000"/>
              </a:lnSpc>
              <a:spcBef>
                <a:spcPts val="241"/>
              </a:spcBef>
              <a:buClr>
                <a:srgbClr val="99cb38"/>
              </a:buClr>
              <a:buSzPct val="65000"/>
              <a:buFont typeface="Wingdings" charset="2"/>
              <a:buChar char=""/>
              <a:tabLst>
                <a:tab algn="l" pos="0"/>
              </a:tabLst>
            </a:pPr>
            <a:r>
              <a:rPr b="0" lang="en-US" sz="2400" spc="-1" strike="noStrike">
                <a:solidFill>
                  <a:srgbClr val="000000"/>
                </a:solidFill>
                <a:latin typeface="Tahoma"/>
              </a:rPr>
              <a:t>Maslow's hierarchy of needs</a:t>
            </a:r>
            <a:endParaRPr b="0" lang="en-US" sz="2400" spc="-1" strike="noStrike">
              <a:latin typeface="Arial"/>
            </a:endParaRPr>
          </a:p>
          <a:p>
            <a:pPr lvl="1" marL="800280" indent="-343080">
              <a:lnSpc>
                <a:spcPct val="90000"/>
              </a:lnSpc>
              <a:spcBef>
                <a:spcPts val="241"/>
              </a:spcBef>
              <a:buClr>
                <a:srgbClr val="99cb38"/>
              </a:buClr>
              <a:buSzPct val="65000"/>
              <a:buFont typeface="Wingdings" charset="2"/>
              <a:buChar char=""/>
              <a:tabLst>
                <a:tab algn="l" pos="0"/>
              </a:tabLst>
            </a:pPr>
            <a:r>
              <a:rPr b="0" lang="en-US" sz="2400" spc="-1" strike="noStrike">
                <a:solidFill>
                  <a:srgbClr val="000000"/>
                </a:solidFill>
                <a:latin typeface="Tahoma"/>
              </a:rPr>
              <a:t>Herzberg's 2-factor theory</a:t>
            </a:r>
            <a:endParaRPr b="0" lang="en-US" sz="2400" spc="-1" strike="noStrike">
              <a:latin typeface="Arial"/>
            </a:endParaRPr>
          </a:p>
          <a:p>
            <a:pPr lvl="1" marL="800280" indent="-343080">
              <a:lnSpc>
                <a:spcPct val="90000"/>
              </a:lnSpc>
              <a:spcBef>
                <a:spcPts val="281"/>
              </a:spcBef>
              <a:buClr>
                <a:srgbClr val="99cb38"/>
              </a:buClr>
              <a:buSzPct val="65000"/>
              <a:buFont typeface="Wingdings" charset="2"/>
              <a:buChar char=""/>
              <a:tabLst>
                <a:tab algn="l" pos="0"/>
              </a:tabLst>
            </a:pPr>
            <a:r>
              <a:rPr b="0" lang="en-US" sz="2400" spc="-1" strike="noStrike">
                <a:solidFill>
                  <a:srgbClr val="000000"/>
                </a:solidFill>
                <a:latin typeface="Tahoma"/>
              </a:rPr>
              <a:t>McClelland’s Trio of Needs</a:t>
            </a:r>
            <a:r>
              <a:rPr b="1" lang="en-US" sz="2800" spc="-1" strike="noStrike">
                <a:solidFill>
                  <a:srgbClr val="000000"/>
                </a:solidFill>
                <a:latin typeface="Tahoma"/>
              </a:rPr>
              <a:t> </a:t>
            </a:r>
            <a:endParaRPr b="0" lang="en-US" sz="2800" spc="-1" strike="noStrike">
              <a:latin typeface="Arial"/>
            </a:endParaRPr>
          </a:p>
          <a:p>
            <a:pPr marL="343080" indent="-343080">
              <a:lnSpc>
                <a:spcPct val="90000"/>
              </a:lnSpc>
              <a:spcBef>
                <a:spcPts val="281"/>
              </a:spcBef>
              <a:buNone/>
              <a:tabLst>
                <a:tab algn="l" pos="0"/>
              </a:tabLst>
            </a:pPr>
            <a:r>
              <a:rPr b="1" lang="en-US" sz="2800" spc="-1" strike="noStrike">
                <a:solidFill>
                  <a:srgbClr val="63a537"/>
                </a:solidFill>
                <a:latin typeface="Tahoma"/>
              </a:rPr>
              <a:t>Process</a:t>
            </a:r>
            <a:r>
              <a:rPr b="0" lang="en-US" sz="2800" spc="-1" strike="noStrike">
                <a:solidFill>
                  <a:srgbClr val="63a537"/>
                </a:solidFill>
                <a:latin typeface="Tahoma"/>
              </a:rPr>
              <a:t> </a:t>
            </a:r>
            <a:r>
              <a:rPr b="1" lang="en-US" sz="2800" spc="-1" strike="noStrike">
                <a:solidFill>
                  <a:srgbClr val="63a537"/>
                </a:solidFill>
                <a:latin typeface="Tahoma"/>
              </a:rPr>
              <a:t>Theories:</a:t>
            </a:r>
            <a:endParaRPr b="0" lang="en-US" sz="2800" spc="-1" strike="noStrike">
              <a:latin typeface="Arial"/>
            </a:endParaRPr>
          </a:p>
          <a:p>
            <a:pPr marL="343080" indent="-343080">
              <a:lnSpc>
                <a:spcPct val="90000"/>
              </a:lnSpc>
              <a:spcBef>
                <a:spcPts val="241"/>
              </a:spcBef>
              <a:buNone/>
              <a:tabLst>
                <a:tab algn="l" pos="0"/>
              </a:tabLst>
            </a:pPr>
            <a:r>
              <a:rPr b="0" lang="en-US" sz="2400" spc="-1" strike="noStrike">
                <a:solidFill>
                  <a:srgbClr val="000000"/>
                </a:solidFill>
                <a:latin typeface="Tahoma"/>
              </a:rPr>
              <a:t>	</a:t>
            </a:r>
            <a:r>
              <a:rPr b="0" lang="en-US" sz="2400" spc="-1" strike="noStrike">
                <a:solidFill>
                  <a:srgbClr val="000000"/>
                </a:solidFill>
                <a:latin typeface="Tahoma"/>
              </a:rPr>
              <a:t>Assumes that behavioral choices are based on expected outcomes</a:t>
            </a:r>
            <a:endParaRPr b="0" lang="en-US" sz="2400" spc="-1" strike="noStrike">
              <a:latin typeface="Arial"/>
            </a:endParaRPr>
          </a:p>
          <a:p>
            <a:pPr lvl="1" marL="800280" indent="-343080">
              <a:lnSpc>
                <a:spcPct val="90000"/>
              </a:lnSpc>
              <a:spcBef>
                <a:spcPts val="241"/>
              </a:spcBef>
              <a:buClr>
                <a:srgbClr val="99cb38"/>
              </a:buClr>
              <a:buSzPct val="65000"/>
              <a:buFont typeface="Wingdings" charset="2"/>
              <a:buChar char=""/>
              <a:tabLst>
                <a:tab algn="l" pos="0"/>
              </a:tabLst>
            </a:pPr>
            <a:r>
              <a:rPr b="0" lang="en-US" sz="2400" spc="-1" strike="noStrike">
                <a:solidFill>
                  <a:srgbClr val="000000"/>
                </a:solidFill>
                <a:latin typeface="Tahoma"/>
              </a:rPr>
              <a:t>Equity Theory (Adams)</a:t>
            </a:r>
            <a:endParaRPr b="0" lang="en-US" sz="2400" spc="-1" strike="noStrike">
              <a:latin typeface="Arial"/>
            </a:endParaRPr>
          </a:p>
          <a:p>
            <a:pPr lvl="1" marL="800280" indent="-343080">
              <a:lnSpc>
                <a:spcPct val="90000"/>
              </a:lnSpc>
              <a:spcBef>
                <a:spcPts val="241"/>
              </a:spcBef>
              <a:buClr>
                <a:srgbClr val="99cb38"/>
              </a:buClr>
              <a:buSzPct val="65000"/>
              <a:buFont typeface="Wingdings" charset="2"/>
              <a:buChar char=""/>
              <a:tabLst>
                <a:tab algn="l" pos="0"/>
              </a:tabLst>
            </a:pPr>
            <a:r>
              <a:rPr b="0" lang="en-US" sz="2400" spc="-1" strike="noStrike">
                <a:solidFill>
                  <a:srgbClr val="000000"/>
                </a:solidFill>
                <a:latin typeface="Tahoma"/>
              </a:rPr>
              <a:t>Expectancy Theory (Vroom)</a:t>
            </a:r>
            <a:endParaRPr b="0" lang="en-US" sz="2400" spc="-1" strike="noStrike">
              <a:latin typeface="Arial"/>
            </a:endParaRPr>
          </a:p>
          <a:p>
            <a:pPr lvl="1" marL="800280" indent="-343080">
              <a:lnSpc>
                <a:spcPct val="90000"/>
              </a:lnSpc>
              <a:spcBef>
                <a:spcPts val="241"/>
              </a:spcBef>
              <a:buClr>
                <a:srgbClr val="99cb38"/>
              </a:buClr>
              <a:buSzPct val="65000"/>
              <a:buFont typeface="Wingdings" charset="2"/>
              <a:buChar char=""/>
              <a:tabLst>
                <a:tab algn="l" pos="0"/>
              </a:tabLst>
            </a:pPr>
            <a:r>
              <a:rPr b="0" lang="en-US" sz="2400" spc="-1" strike="noStrike">
                <a:solidFill>
                  <a:srgbClr val="000000"/>
                </a:solidFill>
                <a:latin typeface="Tahoma"/>
              </a:rPr>
              <a:t>Porter-Lawler Extension </a:t>
            </a:r>
            <a:endParaRPr b="0" lang="en-US" sz="2400" spc="-1" strike="noStrike">
              <a:latin typeface="Arial"/>
            </a:endParaRPr>
          </a:p>
          <a:p>
            <a:pPr lvl="1" marL="800280" indent="-343080">
              <a:lnSpc>
                <a:spcPct val="90000"/>
              </a:lnSpc>
              <a:spcBef>
                <a:spcPts val="281"/>
              </a:spcBef>
              <a:buClr>
                <a:srgbClr val="99cb38"/>
              </a:buClr>
              <a:buSzPct val="65000"/>
              <a:buFont typeface="Wingdings" charset="2"/>
              <a:buChar char=""/>
              <a:tabLst>
                <a:tab algn="l" pos="0"/>
              </a:tabLst>
            </a:pPr>
            <a:r>
              <a:rPr b="0" lang="en-US" sz="2400" spc="-1" strike="noStrike">
                <a:solidFill>
                  <a:srgbClr val="000000"/>
                </a:solidFill>
                <a:latin typeface="Tahoma"/>
              </a:rPr>
              <a:t>Behavior Modification</a:t>
            </a:r>
            <a:r>
              <a:rPr b="0" lang="en-US" sz="2800" spc="-1" strike="noStrike">
                <a:solidFill>
                  <a:srgbClr val="000000"/>
                </a:solidFill>
                <a:latin typeface="Tahoma"/>
              </a:rPr>
              <a:t> </a:t>
            </a:r>
            <a:r>
              <a:rPr b="0" lang="en-US" sz="2400" spc="-1" strike="noStrike">
                <a:solidFill>
                  <a:srgbClr val="000000"/>
                </a:solidFill>
                <a:latin typeface="Tahoma"/>
              </a:rPr>
              <a:t>(Skinner)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6" dur="indefinite" restart="never" nodeType="tmRoot">
          <p:childTnLst>
            <p:seq>
              <p:cTn id="157" dur="indefinite" nodeType="mainSeq">
                <p:childTnLst>
                  <p:par>
                    <p:cTn id="158" nodeType="clickEffect" fill="hold">
                      <p:stCondLst>
                        <p:cond delay="indefinite"/>
                      </p:stCondLst>
                      <p:childTnLst>
                        <p:par>
                          <p:cTn id="159" nodeType="withEffect" fill="hold">
                            <p:stCondLst>
                              <p:cond delay="0"/>
                            </p:stCondLst>
                            <p:childTnLst>
                              <p:par>
                                <p:cTn id="160" nodeType="clickEffect" fill="hold" presetClass="entr" presetID="22" presetSubtype="8">
                                  <p:stCondLst>
                                    <p:cond delay="0"/>
                                  </p:stCondLst>
                                  <p:childTnLst>
                                    <p:set>
                                      <p:cBhvr>
                                        <p:cTn id="161" dur="1" fill="hold">
                                          <p:stCondLst>
                                            <p:cond delay="0"/>
                                          </p:stCondLst>
                                        </p:cTn>
                                        <p:tgtEl>
                                          <p:spTgt spid="294">
                                            <p:txEl>
                                              <p:pRg st="0" end="0"/>
                                            </p:txEl>
                                          </p:spTgt>
                                        </p:tgtEl>
                                        <p:attrNameLst>
                                          <p:attrName>style.visibility</p:attrName>
                                        </p:attrNameLst>
                                      </p:cBhvr>
                                      <p:to>
                                        <p:strVal val="visible"/>
                                      </p:to>
                                    </p:set>
                                    <p:animEffect filter="wipe(left)" transition="in">
                                      <p:cBhvr additive="repl">
                                        <p:cTn id="162" dur="500"/>
                                        <p:tgtEl>
                                          <p:spTgt spid="294">
                                            <p:txEl>
                                              <p:pRg st="0" end="0"/>
                                            </p:txEl>
                                          </p:spTgt>
                                        </p:tgtEl>
                                      </p:cBhvr>
                                    </p:animEffec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22" presetSubtype="8">
                                  <p:stCondLst>
                                    <p:cond delay="0"/>
                                  </p:stCondLst>
                                  <p:childTnLst>
                                    <p:set>
                                      <p:cBhvr>
                                        <p:cTn id="166" dur="1" fill="hold">
                                          <p:stCondLst>
                                            <p:cond delay="0"/>
                                          </p:stCondLst>
                                        </p:cTn>
                                        <p:tgtEl>
                                          <p:spTgt spid="294">
                                            <p:txEl>
                                              <p:pRg st="1" end="1"/>
                                            </p:txEl>
                                          </p:spTgt>
                                        </p:tgtEl>
                                        <p:attrNameLst>
                                          <p:attrName>style.visibility</p:attrName>
                                        </p:attrNameLst>
                                      </p:cBhvr>
                                      <p:to>
                                        <p:strVal val="visible"/>
                                      </p:to>
                                    </p:set>
                                    <p:animEffect filter="wipe(left)" transition="in">
                                      <p:cBhvr additive="repl">
                                        <p:cTn id="167" dur="500"/>
                                        <p:tgtEl>
                                          <p:spTgt spid="294">
                                            <p:txEl>
                                              <p:pRg st="1" end="1"/>
                                            </p:txEl>
                                          </p:spTgt>
                                        </p:tgtEl>
                                      </p:cBhvr>
                                    </p:animEffect>
                                  </p:childTnLst>
                                </p:cTn>
                              </p:par>
                            </p:childTnLst>
                          </p:cTn>
                        </p:par>
                      </p:childTnLst>
                    </p:cTn>
                  </p:par>
                  <p:par>
                    <p:cTn id="168" nodeType="clickEffect" fill="hold">
                      <p:stCondLst>
                        <p:cond delay="indefinite"/>
                      </p:stCondLst>
                      <p:childTnLst>
                        <p:par>
                          <p:cTn id="169" nodeType="withEffect" fill="hold">
                            <p:stCondLst>
                              <p:cond delay="0"/>
                            </p:stCondLst>
                            <p:childTnLst>
                              <p:par>
                                <p:cTn id="170" nodeType="clickEffect" fill="hold" presetClass="entr" presetID="22" presetSubtype="8">
                                  <p:stCondLst>
                                    <p:cond delay="0"/>
                                  </p:stCondLst>
                                  <p:childTnLst>
                                    <p:set>
                                      <p:cBhvr>
                                        <p:cTn id="171" dur="1" fill="hold">
                                          <p:stCondLst>
                                            <p:cond delay="0"/>
                                          </p:stCondLst>
                                        </p:cTn>
                                        <p:tgtEl>
                                          <p:spTgt spid="294">
                                            <p:txEl>
                                              <p:pRg st="2" end="2"/>
                                            </p:txEl>
                                          </p:spTgt>
                                        </p:tgtEl>
                                        <p:attrNameLst>
                                          <p:attrName>style.visibility</p:attrName>
                                        </p:attrNameLst>
                                      </p:cBhvr>
                                      <p:to>
                                        <p:strVal val="visible"/>
                                      </p:to>
                                    </p:set>
                                    <p:animEffect filter="wipe(left)" transition="in">
                                      <p:cBhvr additive="repl">
                                        <p:cTn id="172" dur="500"/>
                                        <p:tgtEl>
                                          <p:spTgt spid="294">
                                            <p:txEl>
                                              <p:pRg st="2" end="2"/>
                                            </p:txEl>
                                          </p:spTgt>
                                        </p:tgtEl>
                                      </p:cBhvr>
                                    </p:animEffect>
                                  </p:childTnLst>
                                </p:cTn>
                              </p:par>
                            </p:childTnLst>
                          </p:cTn>
                        </p:par>
                      </p:childTnLst>
                    </p:cTn>
                  </p:par>
                  <p:par>
                    <p:cTn id="173" nodeType="clickEffect" fill="hold">
                      <p:stCondLst>
                        <p:cond delay="indefinite"/>
                      </p:stCondLst>
                      <p:childTnLst>
                        <p:par>
                          <p:cTn id="174" nodeType="withEffect" fill="hold">
                            <p:stCondLst>
                              <p:cond delay="0"/>
                            </p:stCondLst>
                            <p:childTnLst>
                              <p:par>
                                <p:cTn id="175" nodeType="clickEffect" fill="hold" presetClass="entr" presetID="22" presetSubtype="8">
                                  <p:stCondLst>
                                    <p:cond delay="0"/>
                                  </p:stCondLst>
                                  <p:childTnLst>
                                    <p:set>
                                      <p:cBhvr>
                                        <p:cTn id="176" dur="1" fill="hold">
                                          <p:stCondLst>
                                            <p:cond delay="0"/>
                                          </p:stCondLst>
                                        </p:cTn>
                                        <p:tgtEl>
                                          <p:spTgt spid="294">
                                            <p:txEl>
                                              <p:pRg st="3" end="3"/>
                                            </p:txEl>
                                          </p:spTgt>
                                        </p:tgtEl>
                                        <p:attrNameLst>
                                          <p:attrName>style.visibility</p:attrName>
                                        </p:attrNameLst>
                                      </p:cBhvr>
                                      <p:to>
                                        <p:strVal val="visible"/>
                                      </p:to>
                                    </p:set>
                                    <p:animEffect filter="wipe(left)" transition="in">
                                      <p:cBhvr additive="repl">
                                        <p:cTn id="177" dur="500"/>
                                        <p:tgtEl>
                                          <p:spTgt spid="294">
                                            <p:txEl>
                                              <p:pRg st="3" end="3"/>
                                            </p:txEl>
                                          </p:spTgt>
                                        </p:tgtEl>
                                      </p:cBhvr>
                                    </p:animEffect>
                                  </p:childTnLst>
                                </p:cTn>
                              </p:par>
                            </p:childTnLst>
                          </p:cTn>
                        </p:par>
                      </p:childTnLst>
                    </p:cTn>
                  </p:par>
                  <p:par>
                    <p:cTn id="178" nodeType="clickEffect" fill="hold">
                      <p:stCondLst>
                        <p:cond delay="indefinite"/>
                      </p:stCondLst>
                      <p:childTnLst>
                        <p:par>
                          <p:cTn id="179" nodeType="withEffect" fill="hold">
                            <p:stCondLst>
                              <p:cond delay="0"/>
                            </p:stCondLst>
                            <p:childTnLst>
                              <p:par>
                                <p:cTn id="180" nodeType="clickEffect" fill="hold" presetClass="entr" presetID="22" presetSubtype="8">
                                  <p:stCondLst>
                                    <p:cond delay="0"/>
                                  </p:stCondLst>
                                  <p:childTnLst>
                                    <p:set>
                                      <p:cBhvr>
                                        <p:cTn id="181" dur="1" fill="hold">
                                          <p:stCondLst>
                                            <p:cond delay="0"/>
                                          </p:stCondLst>
                                        </p:cTn>
                                        <p:tgtEl>
                                          <p:spTgt spid="294">
                                            <p:txEl>
                                              <p:pRg st="4" end="4"/>
                                            </p:txEl>
                                          </p:spTgt>
                                        </p:tgtEl>
                                        <p:attrNameLst>
                                          <p:attrName>style.visibility</p:attrName>
                                        </p:attrNameLst>
                                      </p:cBhvr>
                                      <p:to>
                                        <p:strVal val="visible"/>
                                      </p:to>
                                    </p:set>
                                    <p:animEffect filter="wipe(left)" transition="in">
                                      <p:cBhvr additive="repl">
                                        <p:cTn id="182" dur="500"/>
                                        <p:tgtEl>
                                          <p:spTgt spid="294">
                                            <p:txEl>
                                              <p:pRg st="4" end="4"/>
                                            </p:txEl>
                                          </p:spTgt>
                                        </p:tgtEl>
                                      </p:cBhvr>
                                    </p:animEffec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22" presetSubtype="8">
                                  <p:stCondLst>
                                    <p:cond delay="0"/>
                                  </p:stCondLst>
                                  <p:childTnLst>
                                    <p:set>
                                      <p:cBhvr>
                                        <p:cTn id="186" dur="1" fill="hold">
                                          <p:stCondLst>
                                            <p:cond delay="0"/>
                                          </p:stCondLst>
                                        </p:cTn>
                                        <p:tgtEl>
                                          <p:spTgt spid="294">
                                            <p:txEl>
                                              <p:pRg st="5" end="5"/>
                                            </p:txEl>
                                          </p:spTgt>
                                        </p:tgtEl>
                                        <p:attrNameLst>
                                          <p:attrName>style.visibility</p:attrName>
                                        </p:attrNameLst>
                                      </p:cBhvr>
                                      <p:to>
                                        <p:strVal val="visible"/>
                                      </p:to>
                                    </p:set>
                                    <p:animEffect filter="wipe(left)" transition="in">
                                      <p:cBhvr additive="repl">
                                        <p:cTn id="187" dur="500"/>
                                        <p:tgtEl>
                                          <p:spTgt spid="294">
                                            <p:txEl>
                                              <p:pRg st="5" end="5"/>
                                            </p:txEl>
                                          </p:spTgt>
                                        </p:tgtEl>
                                      </p:cBhvr>
                                    </p:animEffect>
                                  </p:childTnLst>
                                </p:cTn>
                              </p:par>
                            </p:childTnLst>
                          </p:cTn>
                        </p:par>
                      </p:childTnLst>
                    </p:cTn>
                  </p:par>
                  <p:par>
                    <p:cTn id="188" nodeType="clickEffect" fill="hold">
                      <p:stCondLst>
                        <p:cond delay="indefinite"/>
                      </p:stCondLst>
                      <p:childTnLst>
                        <p:par>
                          <p:cTn id="189" nodeType="withEffect" fill="hold">
                            <p:stCondLst>
                              <p:cond delay="0"/>
                            </p:stCondLst>
                            <p:childTnLst>
                              <p:par>
                                <p:cTn id="190" nodeType="clickEffect" fill="hold" presetClass="entr" presetID="22" presetSubtype="8">
                                  <p:stCondLst>
                                    <p:cond delay="0"/>
                                  </p:stCondLst>
                                  <p:childTnLst>
                                    <p:set>
                                      <p:cBhvr>
                                        <p:cTn id="191" dur="1" fill="hold">
                                          <p:stCondLst>
                                            <p:cond delay="0"/>
                                          </p:stCondLst>
                                        </p:cTn>
                                        <p:tgtEl>
                                          <p:spTgt spid="294">
                                            <p:txEl>
                                              <p:pRg st="6" end="6"/>
                                            </p:txEl>
                                          </p:spTgt>
                                        </p:tgtEl>
                                        <p:attrNameLst>
                                          <p:attrName>style.visibility</p:attrName>
                                        </p:attrNameLst>
                                      </p:cBhvr>
                                      <p:to>
                                        <p:strVal val="visible"/>
                                      </p:to>
                                    </p:set>
                                    <p:animEffect filter="wipe(left)" transition="in">
                                      <p:cBhvr additive="repl">
                                        <p:cTn id="192" dur="500"/>
                                        <p:tgtEl>
                                          <p:spTgt spid="294">
                                            <p:txEl>
                                              <p:pRg st="6" end="6"/>
                                            </p:txEl>
                                          </p:spTgt>
                                        </p:tgtEl>
                                      </p:cBhvr>
                                    </p:animEffec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22" presetSubtype="8">
                                  <p:stCondLst>
                                    <p:cond delay="0"/>
                                  </p:stCondLst>
                                  <p:childTnLst>
                                    <p:set>
                                      <p:cBhvr>
                                        <p:cTn id="196" dur="1" fill="hold">
                                          <p:stCondLst>
                                            <p:cond delay="0"/>
                                          </p:stCondLst>
                                        </p:cTn>
                                        <p:tgtEl>
                                          <p:spTgt spid="294">
                                            <p:txEl>
                                              <p:pRg st="7" end="7"/>
                                            </p:txEl>
                                          </p:spTgt>
                                        </p:tgtEl>
                                        <p:attrNameLst>
                                          <p:attrName>style.visibility</p:attrName>
                                        </p:attrNameLst>
                                      </p:cBhvr>
                                      <p:to>
                                        <p:strVal val="visible"/>
                                      </p:to>
                                    </p:set>
                                    <p:animEffect filter="wipe(left)" transition="in">
                                      <p:cBhvr additive="repl">
                                        <p:cTn id="197" dur="500"/>
                                        <p:tgtEl>
                                          <p:spTgt spid="294">
                                            <p:txEl>
                                              <p:pRg st="7" end="7"/>
                                            </p:txEl>
                                          </p:spTgt>
                                        </p:tgtEl>
                                      </p:cBhvr>
                                    </p:animEffect>
                                  </p:childTnLst>
                                </p:cTn>
                              </p:par>
                            </p:childTnLst>
                          </p:cTn>
                        </p:par>
                      </p:childTnLst>
                    </p:cTn>
                  </p:par>
                  <p:par>
                    <p:cTn id="198" nodeType="clickEffect" fill="hold">
                      <p:stCondLst>
                        <p:cond delay="indefinite"/>
                      </p:stCondLst>
                      <p:childTnLst>
                        <p:par>
                          <p:cTn id="199" nodeType="withEffect" fill="hold">
                            <p:stCondLst>
                              <p:cond delay="0"/>
                            </p:stCondLst>
                            <p:childTnLst>
                              <p:par>
                                <p:cTn id="200" nodeType="clickEffect" fill="hold" presetClass="entr" presetID="22" presetSubtype="8">
                                  <p:stCondLst>
                                    <p:cond delay="0"/>
                                  </p:stCondLst>
                                  <p:childTnLst>
                                    <p:set>
                                      <p:cBhvr>
                                        <p:cTn id="201" dur="1" fill="hold">
                                          <p:stCondLst>
                                            <p:cond delay="0"/>
                                          </p:stCondLst>
                                        </p:cTn>
                                        <p:tgtEl>
                                          <p:spTgt spid="294">
                                            <p:txEl>
                                              <p:pRg st="8" end="8"/>
                                            </p:txEl>
                                          </p:spTgt>
                                        </p:tgtEl>
                                        <p:attrNameLst>
                                          <p:attrName>style.visibility</p:attrName>
                                        </p:attrNameLst>
                                      </p:cBhvr>
                                      <p:to>
                                        <p:strVal val="visible"/>
                                      </p:to>
                                    </p:set>
                                    <p:animEffect filter="wipe(left)" transition="in">
                                      <p:cBhvr additive="repl">
                                        <p:cTn id="202" dur="500"/>
                                        <p:tgtEl>
                                          <p:spTgt spid="294">
                                            <p:txEl>
                                              <p:pRg st="8" end="8"/>
                                            </p:txEl>
                                          </p:spTgt>
                                        </p:tgtEl>
                                      </p:cBhvr>
                                    </p:animEffect>
                                  </p:childTnLst>
                                </p:cTn>
                              </p:par>
                            </p:childTnLst>
                          </p:cTn>
                        </p:par>
                      </p:childTnLst>
                    </p:cTn>
                  </p:par>
                  <p:par>
                    <p:cTn id="203" nodeType="clickEffect" fill="hold">
                      <p:stCondLst>
                        <p:cond delay="indefinite"/>
                      </p:stCondLst>
                      <p:childTnLst>
                        <p:par>
                          <p:cTn id="204" nodeType="withEffect" fill="hold">
                            <p:stCondLst>
                              <p:cond delay="0"/>
                            </p:stCondLst>
                            <p:childTnLst>
                              <p:par>
                                <p:cTn id="205" nodeType="clickEffect" fill="hold" presetClass="entr" presetID="22" presetSubtype="8">
                                  <p:stCondLst>
                                    <p:cond delay="0"/>
                                  </p:stCondLst>
                                  <p:childTnLst>
                                    <p:set>
                                      <p:cBhvr>
                                        <p:cTn id="206" dur="1" fill="hold">
                                          <p:stCondLst>
                                            <p:cond delay="0"/>
                                          </p:stCondLst>
                                        </p:cTn>
                                        <p:tgtEl>
                                          <p:spTgt spid="294">
                                            <p:txEl>
                                              <p:pRg st="9" end="9"/>
                                            </p:txEl>
                                          </p:spTgt>
                                        </p:tgtEl>
                                        <p:attrNameLst>
                                          <p:attrName>style.visibility</p:attrName>
                                        </p:attrNameLst>
                                      </p:cBhvr>
                                      <p:to>
                                        <p:strVal val="visible"/>
                                      </p:to>
                                    </p:set>
                                    <p:animEffect filter="wipe(left)" transition="in">
                                      <p:cBhvr additive="repl">
                                        <p:cTn id="207" dur="500"/>
                                        <p:tgtEl>
                                          <p:spTgt spid="294">
                                            <p:txEl>
                                              <p:pRg st="9" end="9"/>
                                            </p:txEl>
                                          </p:spTgt>
                                        </p:tgtEl>
                                      </p:cBhvr>
                                    </p:animEffect>
                                  </p:childTnLst>
                                </p:cTn>
                              </p:par>
                            </p:childTnLst>
                          </p:cTn>
                        </p:par>
                      </p:childTnLst>
                    </p:cTn>
                  </p:par>
                  <p:par>
                    <p:cTn id="208" nodeType="clickEffect" fill="hold">
                      <p:stCondLst>
                        <p:cond delay="indefinite"/>
                      </p:stCondLst>
                      <p:childTnLst>
                        <p:par>
                          <p:cTn id="209" nodeType="withEffect" fill="hold">
                            <p:stCondLst>
                              <p:cond delay="0"/>
                            </p:stCondLst>
                            <p:childTnLst>
                              <p:par>
                                <p:cTn id="210" nodeType="clickEffect" fill="hold" presetClass="entr" presetID="22" presetSubtype="8">
                                  <p:stCondLst>
                                    <p:cond delay="0"/>
                                  </p:stCondLst>
                                  <p:childTnLst>
                                    <p:set>
                                      <p:cBhvr>
                                        <p:cTn id="211" dur="1" fill="hold">
                                          <p:stCondLst>
                                            <p:cond delay="0"/>
                                          </p:stCondLst>
                                        </p:cTn>
                                        <p:tgtEl>
                                          <p:spTgt spid="294">
                                            <p:txEl>
                                              <p:pRg st="10" end="10"/>
                                            </p:txEl>
                                          </p:spTgt>
                                        </p:tgtEl>
                                        <p:attrNameLst>
                                          <p:attrName>style.visibility</p:attrName>
                                        </p:attrNameLst>
                                      </p:cBhvr>
                                      <p:to>
                                        <p:strVal val="visible"/>
                                      </p:to>
                                    </p:set>
                                    <p:animEffect filter="wipe(left)" transition="in">
                                      <p:cBhvr additive="repl">
                                        <p:cTn id="212" dur="500"/>
                                        <p:tgtEl>
                                          <p:spTgt spid="294">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6" name="Table 2"/>
          <p:cNvGraphicFramePr/>
          <p:nvPr/>
        </p:nvGraphicFramePr>
        <p:xfrm>
          <a:off x="0" y="35640"/>
          <a:ext cx="9143640" cy="6249240"/>
        </p:xfrm>
        <a:graphic>
          <a:graphicData uri="http://schemas.openxmlformats.org/drawingml/2006/table">
            <a:tbl>
              <a:tblPr/>
              <a:tblGrid>
                <a:gridCol w="4572000"/>
                <a:gridCol w="4572000"/>
              </a:tblGrid>
              <a:tr h="551880">
                <a:tc>
                  <a:txBody>
                    <a:bodyPr anchor="t">
                      <a:noAutofit/>
                    </a:bodyPr>
                    <a:p>
                      <a:pPr>
                        <a:lnSpc>
                          <a:spcPct val="100000"/>
                        </a:lnSpc>
                        <a:buNone/>
                      </a:pPr>
                      <a:r>
                        <a:rPr b="1" lang="en-US" sz="2500" spc="-1" strike="noStrike">
                          <a:solidFill>
                            <a:srgbClr val="ffffff"/>
                          </a:solidFill>
                          <a:latin typeface="Calibri"/>
                        </a:rPr>
                        <a:t>Formal Leader</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1c3f9"/>
                    </a:solidFill>
                  </a:tcPr>
                </a:tc>
                <a:tc>
                  <a:txBody>
                    <a:bodyPr anchor="t">
                      <a:noAutofit/>
                    </a:bodyPr>
                    <a:p>
                      <a:pPr>
                        <a:lnSpc>
                          <a:spcPct val="100000"/>
                        </a:lnSpc>
                        <a:buNone/>
                      </a:pPr>
                      <a:r>
                        <a:rPr b="1" lang="en-US" sz="2500" spc="-1" strike="noStrike">
                          <a:solidFill>
                            <a:srgbClr val="ffffff"/>
                          </a:solidFill>
                          <a:latin typeface="Calibri"/>
                        </a:rPr>
                        <a:t>Informal Leader</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1c3f9"/>
                    </a:solidFill>
                  </a:tcPr>
                </a:tc>
              </a:tr>
              <a:tr h="1350360">
                <a:tc>
                  <a:txBody>
                    <a:bodyPr anchor="t">
                      <a:noAutofit/>
                    </a:bodyPr>
                    <a:p>
                      <a:pPr>
                        <a:lnSpc>
                          <a:spcPct val="100000"/>
                        </a:lnSpc>
                        <a:buNone/>
                      </a:pPr>
                      <a:r>
                        <a:rPr b="0" lang="en-US" sz="2500" spc="-1" strike="noStrike">
                          <a:solidFill>
                            <a:srgbClr val="000000"/>
                          </a:solidFill>
                          <a:latin typeface="Calibri"/>
                        </a:rPr>
                        <a:t>Envoy the formal authority over the subordinates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e9fc"/>
                    </a:solidFill>
                  </a:tcPr>
                </a:tc>
                <a:tc>
                  <a:txBody>
                    <a:bodyPr anchor="t">
                      <a:noAutofit/>
                    </a:bodyPr>
                    <a:p>
                      <a:pPr>
                        <a:lnSpc>
                          <a:spcPct val="100000"/>
                        </a:lnSpc>
                        <a:buNone/>
                      </a:pPr>
                      <a:r>
                        <a:rPr b="0" lang="en-US" sz="2500" spc="-1" strike="noStrike">
                          <a:solidFill>
                            <a:srgbClr val="000000"/>
                          </a:solidFill>
                          <a:latin typeface="Calibri"/>
                        </a:rPr>
                        <a:t>No formal authority over the subordinates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e9fc"/>
                    </a:solidFill>
                  </a:tcPr>
                </a:tc>
              </a:tr>
              <a:tr h="1350360">
                <a:tc>
                  <a:txBody>
                    <a:bodyPr anchor="t">
                      <a:noAutofit/>
                    </a:bodyPr>
                    <a:p>
                      <a:pPr>
                        <a:lnSpc>
                          <a:spcPct val="100000"/>
                        </a:lnSpc>
                        <a:buNone/>
                      </a:pPr>
                      <a:r>
                        <a:rPr b="0" lang="en-US" sz="2500" spc="-1" strike="noStrike">
                          <a:solidFill>
                            <a:srgbClr val="000000"/>
                          </a:solidFill>
                          <a:latin typeface="Calibri"/>
                        </a:rPr>
                        <a:t>Help to achieve organizational goals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f4fd"/>
                    </a:solidFill>
                  </a:tcPr>
                </a:tc>
                <a:tc>
                  <a:txBody>
                    <a:bodyPr anchor="t">
                      <a:noAutofit/>
                    </a:bodyPr>
                    <a:p>
                      <a:pPr>
                        <a:lnSpc>
                          <a:spcPct val="100000"/>
                        </a:lnSpc>
                        <a:buNone/>
                      </a:pPr>
                      <a:r>
                        <a:rPr b="0" lang="en-US" sz="2500" spc="-1" strike="noStrike">
                          <a:solidFill>
                            <a:srgbClr val="000000"/>
                          </a:solidFill>
                          <a:latin typeface="Calibri"/>
                        </a:rPr>
                        <a:t>Help to satisfy individual goals along with formal goals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f4fd"/>
                    </a:solidFill>
                  </a:tcPr>
                </a:tc>
              </a:tr>
              <a:tr h="1350360">
                <a:tc>
                  <a:txBody>
                    <a:bodyPr anchor="t">
                      <a:noAutofit/>
                    </a:bodyPr>
                    <a:p>
                      <a:pPr>
                        <a:lnSpc>
                          <a:spcPct val="100000"/>
                        </a:lnSpc>
                        <a:buNone/>
                      </a:pPr>
                      <a:r>
                        <a:rPr b="0" lang="en-US" sz="2500" spc="-1" strike="noStrike">
                          <a:solidFill>
                            <a:srgbClr val="000000"/>
                          </a:solidFill>
                          <a:latin typeface="Calibri"/>
                        </a:rPr>
                        <a:t>Formally appointed by mangers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e9fc"/>
                    </a:solidFill>
                  </a:tcPr>
                </a:tc>
                <a:tc>
                  <a:txBody>
                    <a:bodyPr anchor="t">
                      <a:noAutofit/>
                    </a:bodyPr>
                    <a:p>
                      <a:pPr>
                        <a:lnSpc>
                          <a:spcPct val="100000"/>
                        </a:lnSpc>
                        <a:buNone/>
                      </a:pPr>
                      <a:r>
                        <a:rPr b="0" lang="en-US" sz="2500" spc="-1" strike="noStrike">
                          <a:solidFill>
                            <a:srgbClr val="000000"/>
                          </a:solidFill>
                          <a:latin typeface="Calibri"/>
                        </a:rPr>
                        <a:t>Emerge out from interaction of informal goals </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e9fc"/>
                    </a:solidFill>
                  </a:tcPr>
                </a:tc>
              </a:tr>
              <a:tr h="829080">
                <a:tc>
                  <a:txBody>
                    <a:bodyPr anchor="t">
                      <a:noAutofit/>
                    </a:bodyPr>
                    <a:p>
                      <a:pPr>
                        <a:lnSpc>
                          <a:spcPct val="100000"/>
                        </a:lnSpc>
                        <a:buNone/>
                      </a:pPr>
                      <a:r>
                        <a:rPr b="0" lang="en-US" sz="2500" spc="-1" strike="noStrike">
                          <a:solidFill>
                            <a:srgbClr val="000000"/>
                          </a:solidFill>
                          <a:latin typeface="Calibri"/>
                        </a:rPr>
                        <a:t>Employees comply to their order</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f4fd"/>
                    </a:solidFill>
                  </a:tcPr>
                </a:tc>
                <a:tc>
                  <a:txBody>
                    <a:bodyPr anchor="t">
                      <a:noAutofit/>
                    </a:bodyPr>
                    <a:p>
                      <a:pPr>
                        <a:lnSpc>
                          <a:spcPct val="100000"/>
                        </a:lnSpc>
                        <a:buNone/>
                      </a:pPr>
                      <a:r>
                        <a:rPr b="0" lang="en-US" sz="2500" spc="-1" strike="noStrike">
                          <a:solidFill>
                            <a:srgbClr val="000000"/>
                          </a:solidFill>
                          <a:latin typeface="Calibri"/>
                        </a:rPr>
                        <a:t>Employ are committed to their orders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f4fd"/>
                    </a:solidFill>
                  </a:tcPr>
                </a:tc>
              </a:tr>
              <a:tr h="1197720">
                <a:tc>
                  <a:txBody>
                    <a:bodyPr anchor="t">
                      <a:noAutofit/>
                    </a:bodyPr>
                    <a:p>
                      <a:pPr>
                        <a:lnSpc>
                          <a:spcPct val="100000"/>
                        </a:lnSpc>
                        <a:buNone/>
                      </a:pPr>
                      <a:r>
                        <a:rPr b="0" lang="en-US" sz="2500" spc="-1" strike="noStrike">
                          <a:solidFill>
                            <a:srgbClr val="000000"/>
                          </a:solidFill>
                          <a:latin typeface="Calibri"/>
                        </a:rPr>
                        <a:t>Do very little to increase moral &amp; job satisfaction of subordinates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e9fc"/>
                    </a:solidFill>
                  </a:tcPr>
                </a:tc>
                <a:tc>
                  <a:txBody>
                    <a:bodyPr anchor="t">
                      <a:noAutofit/>
                    </a:bodyPr>
                    <a:p>
                      <a:pPr>
                        <a:lnSpc>
                          <a:spcPct val="100000"/>
                        </a:lnSpc>
                        <a:buNone/>
                      </a:pPr>
                      <a:r>
                        <a:rPr b="0" lang="en-US" sz="2500" spc="-1" strike="noStrike">
                          <a:solidFill>
                            <a:srgbClr val="000000"/>
                          </a:solidFill>
                          <a:latin typeface="Calibri"/>
                        </a:rPr>
                        <a:t>Increase moral and job satisfaction of subordinates</a:t>
                      </a:r>
                      <a:endParaRPr b="0" lang="en-US" sz="25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e9fc"/>
                    </a:solidFill>
                  </a:tcPr>
                </a:tc>
              </a:tr>
            </a:tbl>
          </a:graphicData>
        </a:graphic>
      </p:graphicFrame>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697320" y="0"/>
            <a:ext cx="7543440" cy="1449000"/>
          </a:xfrm>
          <a:prstGeom prst="rect">
            <a:avLst/>
          </a:prstGeom>
          <a:noFill/>
          <a:ln w="0">
            <a:noFill/>
          </a:ln>
        </p:spPr>
        <p:txBody>
          <a:bodyPr anchor="b">
            <a:noAutofit/>
          </a:bodyPr>
          <a:p>
            <a:pPr algn="ctr">
              <a:lnSpc>
                <a:spcPct val="85000"/>
              </a:lnSpc>
              <a:buNone/>
            </a:pPr>
            <a:r>
              <a:rPr b="0" lang="en-US" sz="4400" spc="-52" strike="noStrike">
                <a:solidFill>
                  <a:srgbClr val="404040"/>
                </a:solidFill>
                <a:latin typeface="Calibri Light"/>
              </a:rPr>
              <a:t>Maslow’s Hierarchy of Needs</a:t>
            </a:r>
            <a:endParaRPr b="0" lang="en-US" sz="4400" spc="-1" strike="noStrike">
              <a:solidFill>
                <a:srgbClr val="000000"/>
              </a:solidFill>
              <a:latin typeface="Calibri"/>
            </a:endParaRPr>
          </a:p>
        </p:txBody>
      </p:sp>
      <p:sp>
        <p:nvSpPr>
          <p:cNvPr id="296" name="Rectangle 3"/>
          <p:cNvSpPr/>
          <p:nvPr/>
        </p:nvSpPr>
        <p:spPr>
          <a:xfrm>
            <a:off x="173520" y="1631880"/>
            <a:ext cx="3055320" cy="4560120"/>
          </a:xfrm>
          <a:prstGeom prst="rect">
            <a:avLst/>
          </a:prstGeom>
          <a:noFill/>
          <a:ln w="9525">
            <a:noFill/>
          </a:ln>
        </p:spPr>
        <p:style>
          <a:lnRef idx="0"/>
          <a:fillRef idx="0"/>
          <a:effectRef idx="0"/>
          <a:fontRef idx="minor"/>
        </p:style>
        <p:txBody>
          <a:bodyPr lIns="90000" rIns="90000" tIns="45000" bIns="45000" anchor="t">
            <a:noAutofit/>
          </a:bodyPr>
          <a:p>
            <a:pPr marL="343080" indent="-343080">
              <a:lnSpc>
                <a:spcPct val="100000"/>
              </a:lnSpc>
              <a:spcBef>
                <a:spcPts val="479"/>
              </a:spcBef>
              <a:buClr>
                <a:srgbClr val="99cb38"/>
              </a:buClr>
              <a:buSzPct val="65000"/>
              <a:buFont typeface="Wingdings" charset="2"/>
              <a:buChar char=""/>
            </a:pPr>
            <a:r>
              <a:rPr b="0" lang="en-US" sz="2400" spc="-1" strike="noStrike">
                <a:solidFill>
                  <a:srgbClr val="455f51"/>
                </a:solidFill>
                <a:latin typeface="Tahoma"/>
                <a:ea typeface="Tahoma"/>
              </a:rPr>
              <a:t>Human Needs arrange themselves in hierarchies of prepotency. Appearance of one need usually rests on the prior satisfaction of another</a:t>
            </a:r>
            <a:endParaRPr b="0" lang="en-US" sz="2400" spc="-1" strike="noStrike">
              <a:latin typeface="Arial"/>
            </a:endParaRPr>
          </a:p>
        </p:txBody>
      </p:sp>
      <p:pic>
        <p:nvPicPr>
          <p:cNvPr id="297" name="Picture 4" descr="C:\Private\KB Bisht\Engineering Management\My Lecture\800px-Maslow's_Hierarchy_of_Needs_svg.jpg"/>
          <p:cNvPicPr/>
          <p:nvPr/>
        </p:nvPicPr>
        <p:blipFill>
          <a:blip r:embed="rId1"/>
          <a:srcRect l="0" t="3288" r="0" b="6217"/>
          <a:stretch/>
        </p:blipFill>
        <p:spPr>
          <a:xfrm>
            <a:off x="3229200" y="1960560"/>
            <a:ext cx="5601960" cy="395712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93480" y="785880"/>
            <a:ext cx="5266800" cy="1999800"/>
          </a:xfrm>
          <a:prstGeom prst="rect">
            <a:avLst/>
          </a:prstGeom>
          <a:noFill/>
          <a:ln w="0">
            <a:noFill/>
          </a:ln>
        </p:spPr>
        <p:txBody>
          <a:bodyPr anchor="b">
            <a:noAutofit/>
          </a:bodyPr>
          <a:p>
            <a:pPr algn="ctr">
              <a:lnSpc>
                <a:spcPct val="85000"/>
              </a:lnSpc>
              <a:buNone/>
            </a:pPr>
            <a:r>
              <a:rPr b="0" lang="en-US" sz="4400" spc="-52" strike="noStrike">
                <a:solidFill>
                  <a:srgbClr val="404040"/>
                </a:solidFill>
                <a:latin typeface="Calibri Light"/>
              </a:rPr>
              <a:t>Herzberg’s Two Factor Theory</a:t>
            </a:r>
            <a:endParaRPr b="0" lang="en-US" sz="4400" spc="-1" strike="noStrike">
              <a:solidFill>
                <a:srgbClr val="000000"/>
              </a:solidFill>
              <a:latin typeface="Calibri"/>
            </a:endParaRPr>
          </a:p>
        </p:txBody>
      </p:sp>
      <p:pic>
        <p:nvPicPr>
          <p:cNvPr id="299" name="Picture 2" descr="सम्बन्धित छवि"/>
          <p:cNvPicPr/>
          <p:nvPr/>
        </p:nvPicPr>
        <p:blipFill>
          <a:blip r:embed="rId1"/>
          <a:srcRect l="76659" t="0" r="0" b="0"/>
          <a:stretch/>
        </p:blipFill>
        <p:spPr>
          <a:xfrm>
            <a:off x="5926320" y="925920"/>
            <a:ext cx="2717280" cy="5312520"/>
          </a:xfrm>
          <a:prstGeom prst="rect">
            <a:avLst/>
          </a:prstGeom>
          <a:ln w="0">
            <a:noFill/>
          </a:ln>
        </p:spPr>
      </p:pic>
      <p:pic>
        <p:nvPicPr>
          <p:cNvPr id="300" name="Picture 4" descr="Herzberg Two Factor Theoryको लागि तस्बिर परिणाम"/>
          <p:cNvPicPr/>
          <p:nvPr/>
        </p:nvPicPr>
        <p:blipFill>
          <a:blip r:embed="rId2"/>
          <a:stretch/>
        </p:blipFill>
        <p:spPr>
          <a:xfrm>
            <a:off x="123480" y="2870640"/>
            <a:ext cx="5643360" cy="251568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1" name="Picture 2" descr="सम्बन्धित छवि"/>
          <p:cNvPicPr/>
          <p:nvPr/>
        </p:nvPicPr>
        <p:blipFill>
          <a:blip r:embed="rId1"/>
          <a:stretch/>
        </p:blipFill>
        <p:spPr>
          <a:xfrm>
            <a:off x="316080" y="682920"/>
            <a:ext cx="8422560" cy="565956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Box 2"/>
          <p:cNvSpPr/>
          <p:nvPr/>
        </p:nvSpPr>
        <p:spPr>
          <a:xfrm>
            <a:off x="395280" y="1773360"/>
            <a:ext cx="856908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3200" spc="-1" strike="noStrike">
              <a:latin typeface="Arial"/>
            </a:endParaRPr>
          </a:p>
          <a:p>
            <a:pPr>
              <a:lnSpc>
                <a:spcPct val="100000"/>
              </a:lnSpc>
              <a:buNone/>
            </a:pPr>
            <a:endParaRPr b="0" lang="en-US" sz="3200" spc="-1" strike="noStrike">
              <a:latin typeface="Arial"/>
            </a:endParaRPr>
          </a:p>
        </p:txBody>
      </p:sp>
      <p:sp>
        <p:nvSpPr>
          <p:cNvPr id="303" name="PlaceHolder 1"/>
          <p:cNvSpPr>
            <a:spLocks noGrp="1"/>
          </p:cNvSpPr>
          <p:nvPr>
            <p:ph type="title"/>
          </p:nvPr>
        </p:nvSpPr>
        <p:spPr>
          <a:xfrm>
            <a:off x="914400" y="549360"/>
            <a:ext cx="8229240" cy="664920"/>
          </a:xfrm>
          <a:prstGeom prst="rect">
            <a:avLst/>
          </a:prstGeom>
          <a:noFill/>
          <a:ln w="0">
            <a:noFill/>
          </a:ln>
        </p:spPr>
        <p:txBody>
          <a:bodyPr anchor="b">
            <a:normAutofit fontScale="90000"/>
          </a:bodyPr>
          <a:p>
            <a:pPr algn="ctr">
              <a:lnSpc>
                <a:spcPct val="85000"/>
              </a:lnSpc>
              <a:buNone/>
            </a:pPr>
            <a:r>
              <a:rPr b="0" lang="en-US" sz="4800" spc="-52" strike="noStrike">
                <a:solidFill>
                  <a:srgbClr val="404040"/>
                </a:solidFill>
                <a:latin typeface="Calibri Light"/>
              </a:rPr>
              <a:t>Herzberg’s Two-Factor Theory</a:t>
            </a:r>
            <a:endParaRPr b="0" lang="en-US" sz="4800" spc="-1" strike="noStrike">
              <a:solidFill>
                <a:srgbClr val="000000"/>
              </a:solidFill>
              <a:latin typeface="Calibri"/>
            </a:endParaRPr>
          </a:p>
        </p:txBody>
      </p:sp>
      <p:sp>
        <p:nvSpPr>
          <p:cNvPr id="304" name="PlaceHolder 2"/>
          <p:cNvSpPr>
            <a:spLocks noGrp="1"/>
          </p:cNvSpPr>
          <p:nvPr>
            <p:ph/>
          </p:nvPr>
        </p:nvSpPr>
        <p:spPr>
          <a:xfrm>
            <a:off x="395280" y="1678320"/>
            <a:ext cx="8389440" cy="4053600"/>
          </a:xfrm>
          <a:prstGeom prst="rect">
            <a:avLst/>
          </a:prstGeom>
          <a:noFill/>
          <a:ln w="0">
            <a:noFill/>
          </a:ln>
        </p:spPr>
        <p:txBody>
          <a:bodyPr lIns="0" rIns="0" anchor="t">
            <a:normAutofit fontScale="97000"/>
          </a:bodyPr>
          <a:p>
            <a:pPr>
              <a:lnSpc>
                <a:spcPct val="90000"/>
              </a:lnSpc>
              <a:spcBef>
                <a:spcPts val="1199"/>
              </a:spcBef>
              <a:spcAft>
                <a:spcPts val="201"/>
              </a:spcAft>
              <a:buNone/>
              <a:tabLst>
                <a:tab algn="l" pos="0"/>
              </a:tabLst>
            </a:pPr>
            <a:r>
              <a:rPr b="1" lang="en-US" sz="2800" spc="-1" strike="noStrike">
                <a:solidFill>
                  <a:srgbClr val="404040"/>
                </a:solidFill>
                <a:latin typeface="Times New Roman"/>
              </a:rPr>
              <a:t>Hygiene Factors</a:t>
            </a:r>
            <a:r>
              <a:rPr b="1" lang="en-US" sz="2800" spc="-1" strike="noStrike">
                <a:solidFill>
                  <a:srgbClr val="404040"/>
                </a:solidFill>
                <a:latin typeface="Times New Roman"/>
              </a:rPr>
              <a:t>	</a:t>
            </a:r>
            <a:r>
              <a:rPr b="1" lang="en-US" sz="2800" spc="-1" strike="noStrike">
                <a:solidFill>
                  <a:srgbClr val="404040"/>
                </a:solidFill>
                <a:latin typeface="Times New Roman"/>
              </a:rPr>
              <a:t>	</a:t>
            </a:r>
            <a:r>
              <a:rPr b="1" lang="en-US" sz="2800" spc="-1" strike="noStrike">
                <a:solidFill>
                  <a:srgbClr val="404040"/>
                </a:solidFill>
                <a:latin typeface="Times New Roman"/>
              </a:rPr>
              <a:t>	</a:t>
            </a:r>
            <a:r>
              <a:rPr b="1" lang="en-US" sz="2800" spc="-1" strike="noStrike">
                <a:solidFill>
                  <a:srgbClr val="404040"/>
                </a:solidFill>
                <a:latin typeface="Times New Roman"/>
              </a:rPr>
              <a:t>	</a:t>
            </a:r>
            <a:r>
              <a:rPr b="1" lang="en-US" sz="2800" spc="-1" strike="noStrike">
                <a:solidFill>
                  <a:srgbClr val="404040"/>
                </a:solidFill>
                <a:latin typeface="Times New Roman"/>
              </a:rPr>
              <a:t>Motivation Factors</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r>
              <a:rPr b="0" lang="en-US" sz="2800" spc="-1" strike="noStrike">
                <a:solidFill>
                  <a:srgbClr val="404040"/>
                </a:solidFill>
                <a:latin typeface="Times New Roman"/>
              </a:rPr>
              <a:t>Salary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Recognition</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r>
              <a:rPr b="0" lang="en-US" sz="2800" spc="-1" strike="noStrike">
                <a:solidFill>
                  <a:srgbClr val="404040"/>
                </a:solidFill>
                <a:latin typeface="Times New Roman"/>
              </a:rPr>
              <a:t>Working Conditions</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Work itself</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r>
              <a:rPr b="0" lang="en-US" sz="2800" spc="-1" strike="noStrike">
                <a:solidFill>
                  <a:srgbClr val="404040"/>
                </a:solidFill>
                <a:latin typeface="Times New Roman"/>
              </a:rPr>
              <a:t>Company Policies</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Responsibility</a:t>
            </a:r>
            <a:r>
              <a:rPr b="0" lang="en-US" sz="2800" spc="-1" strike="noStrike">
                <a:solidFill>
                  <a:srgbClr val="404040"/>
                </a:solidFill>
                <a:latin typeface="Times New Roman"/>
              </a:rPr>
              <a:t>	</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r>
              <a:rPr b="0" lang="en-US" sz="2800" spc="-1" strike="noStrike">
                <a:solidFill>
                  <a:srgbClr val="404040"/>
                </a:solidFill>
                <a:latin typeface="Times New Roman"/>
              </a:rPr>
              <a:t>Relationship with Boss</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Advancement</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r>
              <a:rPr b="0" lang="en-US" sz="2800" spc="-1" strike="noStrike">
                <a:solidFill>
                  <a:srgbClr val="404040"/>
                </a:solidFill>
                <a:latin typeface="Times New Roman"/>
              </a:rPr>
              <a:t>Relationship with peer</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	</a:t>
            </a:r>
            <a:r>
              <a:rPr b="0" lang="en-US" sz="2800" spc="-1" strike="noStrike">
                <a:solidFill>
                  <a:srgbClr val="404040"/>
                </a:solidFill>
                <a:latin typeface="Times New Roman"/>
              </a:rPr>
              <a:t>Achievement</a:t>
            </a:r>
            <a:endParaRPr b="0" lang="en-US" sz="2800" spc="-1" strike="noStrike">
              <a:solidFill>
                <a:srgbClr val="404040"/>
              </a:solidFill>
              <a:latin typeface="Calibri"/>
            </a:endParaRPr>
          </a:p>
          <a:p>
            <a:pPr>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5" name="Group 592"/>
          <p:cNvGrpSpPr/>
          <p:nvPr/>
        </p:nvGrpSpPr>
        <p:grpSpPr>
          <a:xfrm>
            <a:off x="1891440" y="2143080"/>
            <a:ext cx="5790960" cy="3733560"/>
            <a:chOff x="1891440" y="2143080"/>
            <a:chExt cx="5790960" cy="3733560"/>
          </a:xfrm>
        </p:grpSpPr>
        <p:sp>
          <p:nvSpPr>
            <p:cNvPr id="306" name="AutoShape 88"/>
            <p:cNvSpPr/>
            <p:nvPr/>
          </p:nvSpPr>
          <p:spPr>
            <a:xfrm>
              <a:off x="4828320" y="4048200"/>
              <a:ext cx="2854080" cy="1828440"/>
            </a:xfrm>
            <a:prstGeom prst="triangle">
              <a:avLst>
                <a:gd name="adj" fmla="val 50000"/>
              </a:avLst>
            </a:prstGeom>
            <a:solidFill>
              <a:srgbClr val="33cc33"/>
            </a:solidFill>
            <a:ln w="9525">
              <a:solidFill>
                <a:srgbClr val="000000"/>
              </a:solidFill>
              <a:miter/>
            </a:ln>
          </p:spPr>
          <p:style>
            <a:lnRef idx="0"/>
            <a:fillRef idx="0"/>
            <a:effectRef idx="0"/>
            <a:fontRef idx="minor"/>
          </p:style>
        </p:sp>
        <p:sp>
          <p:nvSpPr>
            <p:cNvPr id="307" name="AutoShape 87"/>
            <p:cNvSpPr/>
            <p:nvPr/>
          </p:nvSpPr>
          <p:spPr>
            <a:xfrm>
              <a:off x="1967760" y="4048200"/>
              <a:ext cx="2819160" cy="1828440"/>
            </a:xfrm>
            <a:prstGeom prst="triangle">
              <a:avLst>
                <a:gd name="adj" fmla="val 50000"/>
              </a:avLst>
            </a:prstGeom>
            <a:solidFill>
              <a:srgbClr val="33cc33"/>
            </a:solidFill>
            <a:ln w="9525">
              <a:solidFill>
                <a:srgbClr val="000000"/>
              </a:solidFill>
              <a:miter/>
            </a:ln>
          </p:spPr>
          <p:style>
            <a:lnRef idx="0"/>
            <a:fillRef idx="0"/>
            <a:effectRef idx="0"/>
            <a:fontRef idx="minor"/>
          </p:style>
        </p:sp>
        <p:sp>
          <p:nvSpPr>
            <p:cNvPr id="308" name="AutoShape 86"/>
            <p:cNvSpPr/>
            <p:nvPr/>
          </p:nvSpPr>
          <p:spPr>
            <a:xfrm>
              <a:off x="3415680" y="2236680"/>
              <a:ext cx="2742840" cy="1752120"/>
            </a:xfrm>
            <a:prstGeom prst="triangle">
              <a:avLst>
                <a:gd name="adj" fmla="val 50000"/>
              </a:avLst>
            </a:prstGeom>
            <a:solidFill>
              <a:srgbClr val="33cc33"/>
            </a:solidFill>
            <a:ln w="9525">
              <a:solidFill>
                <a:srgbClr val="000000"/>
              </a:solidFill>
              <a:miter/>
            </a:ln>
          </p:spPr>
          <p:style>
            <a:lnRef idx="0"/>
            <a:fillRef idx="0"/>
            <a:effectRef idx="0"/>
            <a:fontRef idx="minor"/>
          </p:style>
        </p:sp>
        <p:sp>
          <p:nvSpPr>
            <p:cNvPr id="309" name="AutoShape 81"/>
            <p:cNvSpPr/>
            <p:nvPr/>
          </p:nvSpPr>
          <p:spPr>
            <a:xfrm>
              <a:off x="1891440" y="2143080"/>
              <a:ext cx="5790960" cy="3733560"/>
            </a:xfrm>
            <a:prstGeom prst="triangle">
              <a:avLst>
                <a:gd name="adj" fmla="val 50000"/>
              </a:avLst>
            </a:prstGeom>
            <a:noFill/>
            <a:ln w="117475">
              <a:solidFill>
                <a:srgbClr val="000000"/>
              </a:solidFill>
              <a:miter/>
            </a:ln>
          </p:spPr>
          <p:style>
            <a:lnRef idx="0"/>
            <a:fillRef idx="0"/>
            <a:effectRef idx="0"/>
            <a:fontRef idx="minor"/>
          </p:style>
        </p:sp>
        <p:sp>
          <p:nvSpPr>
            <p:cNvPr id="310" name="AutoShape 82"/>
            <p:cNvSpPr/>
            <p:nvPr/>
          </p:nvSpPr>
          <p:spPr>
            <a:xfrm rot="10812600">
              <a:off x="3345840" y="4030920"/>
              <a:ext cx="2893680" cy="1828440"/>
            </a:xfrm>
            <a:prstGeom prst="triangle">
              <a:avLst>
                <a:gd name="adj" fmla="val 50000"/>
              </a:avLst>
            </a:prstGeom>
            <a:noFill/>
            <a:ln w="76200">
              <a:solidFill>
                <a:srgbClr val="000000"/>
              </a:solidFill>
              <a:miter/>
            </a:ln>
          </p:spPr>
          <p:style>
            <a:lnRef idx="0"/>
            <a:fillRef idx="0"/>
            <a:effectRef idx="0"/>
            <a:fontRef idx="minor"/>
          </p:style>
        </p:sp>
        <p:sp>
          <p:nvSpPr>
            <p:cNvPr id="311" name="Text Box 83"/>
            <p:cNvSpPr/>
            <p:nvPr/>
          </p:nvSpPr>
          <p:spPr>
            <a:xfrm>
              <a:off x="3873240" y="3009960"/>
              <a:ext cx="1887840" cy="8816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i="1" lang="en-US" sz="2600" spc="-1" strike="noStrike">
                  <a:solidFill>
                    <a:srgbClr val="ffffff"/>
                  </a:solidFill>
                  <a:latin typeface="Times New Roman"/>
                </a:rPr>
                <a:t>Need for </a:t>
              </a:r>
              <a:endParaRPr b="0" lang="en-US" sz="2600" spc="-1" strike="noStrike">
                <a:latin typeface="Arial"/>
              </a:endParaRPr>
            </a:p>
            <a:p>
              <a:pPr algn="ctr">
                <a:lnSpc>
                  <a:spcPct val="100000"/>
                </a:lnSpc>
                <a:buNone/>
              </a:pPr>
              <a:r>
                <a:rPr b="1" i="1" lang="en-US" sz="2600" spc="-1" strike="noStrike">
                  <a:solidFill>
                    <a:srgbClr val="ffffff"/>
                  </a:solidFill>
                  <a:latin typeface="Times New Roman"/>
                </a:rPr>
                <a:t>achievement</a:t>
              </a:r>
              <a:endParaRPr b="0" lang="en-US" sz="2600" spc="-1" strike="noStrike">
                <a:latin typeface="Arial"/>
              </a:endParaRPr>
            </a:p>
          </p:txBody>
        </p:sp>
        <p:sp>
          <p:nvSpPr>
            <p:cNvPr id="312" name="Text Box 84"/>
            <p:cNvSpPr/>
            <p:nvPr/>
          </p:nvSpPr>
          <p:spPr>
            <a:xfrm>
              <a:off x="2729880" y="4886280"/>
              <a:ext cx="1447560" cy="8816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i="1" lang="en-US" sz="2600" spc="-1" strike="noStrike">
                  <a:solidFill>
                    <a:srgbClr val="ffffff"/>
                  </a:solidFill>
                  <a:latin typeface="Times New Roman"/>
                </a:rPr>
                <a:t>Need for </a:t>
              </a:r>
              <a:endParaRPr b="0" lang="en-US" sz="2600" spc="-1" strike="noStrike">
                <a:latin typeface="Arial"/>
              </a:endParaRPr>
            </a:p>
            <a:p>
              <a:pPr algn="ctr">
                <a:lnSpc>
                  <a:spcPct val="100000"/>
                </a:lnSpc>
                <a:buNone/>
              </a:pPr>
              <a:r>
                <a:rPr b="1" i="1" lang="en-US" sz="2600" spc="-1" strike="noStrike">
                  <a:solidFill>
                    <a:srgbClr val="ffffff"/>
                  </a:solidFill>
                  <a:latin typeface="Times New Roman"/>
                </a:rPr>
                <a:t>power</a:t>
              </a:r>
              <a:endParaRPr b="0" lang="en-US" sz="2600" spc="-1" strike="noStrike">
                <a:latin typeface="Arial"/>
              </a:endParaRPr>
            </a:p>
          </p:txBody>
        </p:sp>
        <p:sp>
          <p:nvSpPr>
            <p:cNvPr id="313" name="Text Box 85"/>
            <p:cNvSpPr/>
            <p:nvPr/>
          </p:nvSpPr>
          <p:spPr>
            <a:xfrm>
              <a:off x="5477040" y="4810320"/>
              <a:ext cx="1534320" cy="8816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i="1" lang="en-US" sz="2600" spc="-1" strike="noStrike">
                  <a:solidFill>
                    <a:srgbClr val="ffffff"/>
                  </a:solidFill>
                  <a:latin typeface="Times New Roman"/>
                </a:rPr>
                <a:t>Need for </a:t>
              </a:r>
              <a:endParaRPr b="0" lang="en-US" sz="2600" spc="-1" strike="noStrike">
                <a:latin typeface="Arial"/>
              </a:endParaRPr>
            </a:p>
            <a:p>
              <a:pPr algn="ctr">
                <a:lnSpc>
                  <a:spcPct val="100000"/>
                </a:lnSpc>
                <a:buNone/>
              </a:pPr>
              <a:r>
                <a:rPr b="1" i="1" lang="en-US" sz="2600" spc="-1" strike="noStrike">
                  <a:solidFill>
                    <a:srgbClr val="ffffff"/>
                  </a:solidFill>
                  <a:latin typeface="Times New Roman"/>
                </a:rPr>
                <a:t>affiliation</a:t>
              </a:r>
              <a:endParaRPr b="0" lang="en-US" sz="2600" spc="-1" strike="noStrike">
                <a:latin typeface="Arial"/>
              </a:endParaRPr>
            </a:p>
          </p:txBody>
        </p:sp>
      </p:grpSp>
      <p:sp>
        <p:nvSpPr>
          <p:cNvPr id="314" name="PlaceHolder 1"/>
          <p:cNvSpPr>
            <a:spLocks noGrp="1"/>
          </p:cNvSpPr>
          <p:nvPr>
            <p:ph type="title"/>
          </p:nvPr>
        </p:nvSpPr>
        <p:spPr>
          <a:xfrm>
            <a:off x="430200" y="692280"/>
            <a:ext cx="8713440" cy="936360"/>
          </a:xfrm>
          <a:prstGeom prst="rect">
            <a:avLst/>
          </a:prstGeom>
          <a:noFill/>
          <a:ln w="0">
            <a:noFill/>
          </a:ln>
        </p:spPr>
        <p:txBody>
          <a:bodyPr anchor="b">
            <a:normAutofit fontScale="81000"/>
          </a:bodyPr>
          <a:p>
            <a:pPr algn="ctr">
              <a:lnSpc>
                <a:spcPct val="85000"/>
              </a:lnSpc>
              <a:buNone/>
            </a:pPr>
            <a:r>
              <a:rPr b="0" lang="en-US" sz="4000" spc="-52" strike="noStrike">
                <a:solidFill>
                  <a:srgbClr val="404040"/>
                </a:solidFill>
                <a:latin typeface="Calibri Light"/>
              </a:rPr>
              <a:t>Content Theories: McClelland’s Trio of Needs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Rectangle 7"/>
          <p:cNvSpPr/>
          <p:nvPr/>
        </p:nvSpPr>
        <p:spPr>
          <a:xfrm>
            <a:off x="74880" y="1702440"/>
            <a:ext cx="429228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33ccff"/>
                </a:solidFill>
                <a:latin typeface="Times New Roman"/>
              </a:rPr>
              <a:t> </a:t>
            </a:r>
            <a:endParaRPr b="0" lang="en-US" sz="2400" spc="-1" strike="noStrike">
              <a:latin typeface="Arial"/>
            </a:endParaRPr>
          </a:p>
          <a:p>
            <a:pPr>
              <a:lnSpc>
                <a:spcPct val="100000"/>
              </a:lnSpc>
              <a:buNone/>
            </a:pPr>
            <a:r>
              <a:rPr b="1" i="1" lang="en-US" sz="2400" spc="-1" strike="noStrike">
                <a:solidFill>
                  <a:srgbClr val="000000"/>
                </a:solidFill>
                <a:latin typeface="Times New Roman"/>
              </a:rPr>
              <a:t>Mixture of three needs</a:t>
            </a:r>
            <a:endParaRPr b="0" lang="en-US" sz="2400" spc="-1" strike="noStrike">
              <a:latin typeface="Arial"/>
            </a:endParaRPr>
          </a:p>
          <a:p>
            <a:pPr>
              <a:lnSpc>
                <a:spcPct val="100000"/>
              </a:lnSpc>
              <a:buNone/>
            </a:pPr>
            <a:r>
              <a:rPr b="0" i="1" lang="en-US" sz="2400" spc="-1" strike="noStrike">
                <a:solidFill>
                  <a:srgbClr val="000000"/>
                </a:solidFill>
                <a:latin typeface="Times New Roman"/>
              </a:rPr>
              <a:t>	</a:t>
            </a:r>
            <a:r>
              <a:rPr b="0" i="1" lang="en-US" sz="2400" spc="-1" strike="noStrike">
                <a:solidFill>
                  <a:srgbClr val="000000"/>
                </a:solidFill>
                <a:latin typeface="Times New Roman"/>
              </a:rPr>
              <a:t>Need for Achievement</a:t>
            </a:r>
            <a:endParaRPr b="0" lang="en-US" sz="2400" spc="-1" strike="noStrike">
              <a:latin typeface="Arial"/>
            </a:endParaRPr>
          </a:p>
          <a:p>
            <a:pPr>
              <a:lnSpc>
                <a:spcPct val="100000"/>
              </a:lnSpc>
              <a:buNone/>
            </a:pPr>
            <a:r>
              <a:rPr b="0" i="1" lang="en-US" sz="2400" spc="-1" strike="noStrike">
                <a:solidFill>
                  <a:srgbClr val="000000"/>
                </a:solidFill>
                <a:latin typeface="Times New Roman"/>
              </a:rPr>
              <a:t>	</a:t>
            </a:r>
            <a:r>
              <a:rPr b="0" i="1" lang="en-US" sz="2400" spc="-1" strike="noStrike">
                <a:solidFill>
                  <a:srgbClr val="000000"/>
                </a:solidFill>
                <a:latin typeface="Times New Roman"/>
              </a:rPr>
              <a:t>Need for Power</a:t>
            </a:r>
            <a:endParaRPr b="0" lang="en-US" sz="2400" spc="-1" strike="noStrike">
              <a:latin typeface="Arial"/>
            </a:endParaRPr>
          </a:p>
          <a:p>
            <a:pPr>
              <a:lnSpc>
                <a:spcPct val="100000"/>
              </a:lnSpc>
              <a:buNone/>
            </a:pPr>
            <a:r>
              <a:rPr b="0" i="1" lang="en-US" sz="2400" spc="-1" strike="noStrike">
                <a:solidFill>
                  <a:srgbClr val="000000"/>
                </a:solidFill>
                <a:latin typeface="Times New Roman"/>
              </a:rPr>
              <a:t>	</a:t>
            </a:r>
            <a:r>
              <a:rPr b="0" i="1" lang="en-US" sz="2400" spc="-1" strike="noStrike">
                <a:solidFill>
                  <a:srgbClr val="000000"/>
                </a:solidFill>
                <a:latin typeface="Times New Roman"/>
              </a:rPr>
              <a:t>Need for Affiliation</a:t>
            </a:r>
            <a:endParaRPr b="0" lang="en-US" sz="2400" spc="-1" strike="noStrike">
              <a:latin typeface="Arial"/>
            </a:endParaRPr>
          </a:p>
        </p:txBody>
      </p:sp>
      <p:grpSp>
        <p:nvGrpSpPr>
          <p:cNvPr id="316" name="Group 505"/>
          <p:cNvGrpSpPr/>
          <p:nvPr/>
        </p:nvGrpSpPr>
        <p:grpSpPr>
          <a:xfrm>
            <a:off x="2544840" y="1810440"/>
            <a:ext cx="6337080" cy="4465440"/>
            <a:chOff x="2544840" y="1810440"/>
            <a:chExt cx="6337080" cy="4465440"/>
          </a:xfrm>
        </p:grpSpPr>
        <p:grpSp>
          <p:nvGrpSpPr>
            <p:cNvPr id="317" name="Group 501"/>
            <p:cNvGrpSpPr/>
            <p:nvPr/>
          </p:nvGrpSpPr>
          <p:grpSpPr>
            <a:xfrm>
              <a:off x="2544840" y="2106720"/>
              <a:ext cx="6337080" cy="4169160"/>
              <a:chOff x="2544840" y="2106720"/>
              <a:chExt cx="6337080" cy="4169160"/>
            </a:xfrm>
          </p:grpSpPr>
          <p:grpSp>
            <p:nvGrpSpPr>
              <p:cNvPr id="318" name="Group 500"/>
              <p:cNvGrpSpPr/>
              <p:nvPr/>
            </p:nvGrpSpPr>
            <p:grpSpPr>
              <a:xfrm>
                <a:off x="2544840" y="2106720"/>
                <a:ext cx="6337080" cy="4169160"/>
                <a:chOff x="2544840" y="2106720"/>
                <a:chExt cx="6337080" cy="4169160"/>
              </a:xfrm>
            </p:grpSpPr>
            <p:sp>
              <p:nvSpPr>
                <p:cNvPr id="319" name="AutoShape 2"/>
                <p:cNvSpPr/>
                <p:nvPr/>
              </p:nvSpPr>
              <p:spPr>
                <a:xfrm>
                  <a:off x="5758560" y="4233960"/>
                  <a:ext cx="3123000" cy="2041920"/>
                </a:xfrm>
                <a:prstGeom prst="triangle">
                  <a:avLst>
                    <a:gd name="adj" fmla="val 50000"/>
                  </a:avLst>
                </a:prstGeom>
                <a:solidFill>
                  <a:srgbClr val="33cc33"/>
                </a:solidFill>
                <a:ln w="9525">
                  <a:solidFill>
                    <a:srgbClr val="000000"/>
                  </a:solidFill>
                  <a:miter/>
                </a:ln>
              </p:spPr>
              <p:style>
                <a:lnRef idx="0"/>
                <a:fillRef idx="0"/>
                <a:effectRef idx="0"/>
                <a:fontRef idx="minor"/>
              </p:style>
            </p:sp>
            <p:sp>
              <p:nvSpPr>
                <p:cNvPr id="320" name="AutoShape 3"/>
                <p:cNvSpPr/>
                <p:nvPr/>
              </p:nvSpPr>
              <p:spPr>
                <a:xfrm>
                  <a:off x="2628000" y="4233960"/>
                  <a:ext cx="3084840" cy="2041920"/>
                </a:xfrm>
                <a:prstGeom prst="triangle">
                  <a:avLst>
                    <a:gd name="adj" fmla="val 50000"/>
                  </a:avLst>
                </a:prstGeom>
                <a:solidFill>
                  <a:srgbClr val="33cc33"/>
                </a:solidFill>
                <a:ln w="9525">
                  <a:solidFill>
                    <a:srgbClr val="000000"/>
                  </a:solidFill>
                  <a:miter/>
                </a:ln>
              </p:spPr>
              <p:style>
                <a:lnRef idx="0"/>
                <a:fillRef idx="0"/>
                <a:effectRef idx="0"/>
                <a:fontRef idx="minor"/>
              </p:style>
            </p:sp>
            <p:sp>
              <p:nvSpPr>
                <p:cNvPr id="321" name="AutoShape 4"/>
                <p:cNvSpPr/>
                <p:nvPr/>
              </p:nvSpPr>
              <p:spPr>
                <a:xfrm>
                  <a:off x="4212360" y="2211480"/>
                  <a:ext cx="3001680" cy="1956600"/>
                </a:xfrm>
                <a:prstGeom prst="triangle">
                  <a:avLst>
                    <a:gd name="adj" fmla="val 50000"/>
                  </a:avLst>
                </a:prstGeom>
                <a:solidFill>
                  <a:srgbClr val="33cc33"/>
                </a:solidFill>
                <a:ln w="9525">
                  <a:solidFill>
                    <a:srgbClr val="000000"/>
                  </a:solidFill>
                  <a:miter/>
                </a:ln>
              </p:spPr>
              <p:style>
                <a:lnRef idx="0"/>
                <a:fillRef idx="0"/>
                <a:effectRef idx="0"/>
                <a:fontRef idx="minor"/>
              </p:style>
            </p:sp>
            <p:sp>
              <p:nvSpPr>
                <p:cNvPr id="322" name="AutoShape 8"/>
                <p:cNvSpPr/>
                <p:nvPr/>
              </p:nvSpPr>
              <p:spPr>
                <a:xfrm>
                  <a:off x="2544840" y="2106720"/>
                  <a:ext cx="6337080" cy="4168800"/>
                </a:xfrm>
                <a:prstGeom prst="triangle">
                  <a:avLst>
                    <a:gd name="adj" fmla="val 50000"/>
                  </a:avLst>
                </a:prstGeom>
                <a:noFill/>
                <a:ln w="117475">
                  <a:solidFill>
                    <a:srgbClr val="000000"/>
                  </a:solidFill>
                  <a:miter/>
                </a:ln>
              </p:spPr>
              <p:style>
                <a:lnRef idx="0"/>
                <a:fillRef idx="0"/>
                <a:effectRef idx="0"/>
                <a:fontRef idx="minor"/>
              </p:style>
            </p:sp>
            <p:sp>
              <p:nvSpPr>
                <p:cNvPr id="323" name="AutoShape 9"/>
                <p:cNvSpPr/>
                <p:nvPr/>
              </p:nvSpPr>
              <p:spPr>
                <a:xfrm rot="10812600">
                  <a:off x="4136400" y="4214520"/>
                  <a:ext cx="3166560" cy="2041920"/>
                </a:xfrm>
                <a:prstGeom prst="triangle">
                  <a:avLst>
                    <a:gd name="adj" fmla="val 50000"/>
                  </a:avLst>
                </a:prstGeom>
                <a:noFill/>
                <a:ln w="76200">
                  <a:solidFill>
                    <a:srgbClr val="000000"/>
                  </a:solidFill>
                  <a:miter/>
                </a:ln>
              </p:spPr>
              <p:style>
                <a:lnRef idx="0"/>
                <a:fillRef idx="0"/>
                <a:effectRef idx="0"/>
                <a:fontRef idx="minor"/>
              </p:style>
            </p:sp>
          </p:grpSp>
          <p:pic>
            <p:nvPicPr>
              <p:cNvPr id="324" name="Picture 19" descr="HEART_7"/>
              <p:cNvPicPr/>
              <p:nvPr/>
            </p:nvPicPr>
            <p:blipFill>
              <a:blip r:embed="rId1"/>
              <a:stretch/>
            </p:blipFill>
            <p:spPr>
              <a:xfrm>
                <a:off x="6685920" y="5050080"/>
                <a:ext cx="1379880" cy="1067400"/>
              </a:xfrm>
              <a:prstGeom prst="rect">
                <a:avLst/>
              </a:prstGeom>
              <a:ln w="0">
                <a:noFill/>
              </a:ln>
            </p:spPr>
          </p:pic>
          <p:grpSp>
            <p:nvGrpSpPr>
              <p:cNvPr id="325" name="Group 20"/>
              <p:cNvGrpSpPr/>
              <p:nvPr/>
            </p:nvGrpSpPr>
            <p:grpSpPr>
              <a:xfrm>
                <a:off x="3234960" y="4130280"/>
                <a:ext cx="2258640" cy="2084400"/>
                <a:chOff x="3234960" y="4130280"/>
                <a:chExt cx="2258640" cy="2084400"/>
              </a:xfrm>
            </p:grpSpPr>
            <p:sp>
              <p:nvSpPr>
                <p:cNvPr id="326" name="Freeform 21"/>
                <p:cNvSpPr/>
                <p:nvPr/>
              </p:nvSpPr>
              <p:spPr>
                <a:xfrm>
                  <a:off x="4748760" y="5853960"/>
                  <a:ext cx="744840" cy="360720"/>
                </a:xfrm>
                <a:custGeom>
                  <a:avLst/>
                  <a:gdLst/>
                  <a:ahLst/>
                  <a:rect l="l" t="t" r="r" b="b"/>
                  <a:pathLst>
                    <a:path w="1881" h="882">
                      <a:moveTo>
                        <a:pt x="1045" y="37"/>
                      </a:moveTo>
                      <a:lnTo>
                        <a:pt x="1066" y="37"/>
                      </a:lnTo>
                      <a:lnTo>
                        <a:pt x="1113" y="37"/>
                      </a:lnTo>
                      <a:lnTo>
                        <a:pt x="1202" y="25"/>
                      </a:lnTo>
                      <a:lnTo>
                        <a:pt x="1264" y="21"/>
                      </a:lnTo>
                      <a:lnTo>
                        <a:pt x="1435" y="4"/>
                      </a:lnTo>
                      <a:lnTo>
                        <a:pt x="1507" y="4"/>
                      </a:lnTo>
                      <a:lnTo>
                        <a:pt x="1532" y="0"/>
                      </a:lnTo>
                      <a:lnTo>
                        <a:pt x="1609" y="4"/>
                      </a:lnTo>
                      <a:lnTo>
                        <a:pt x="1652" y="12"/>
                      </a:lnTo>
                      <a:lnTo>
                        <a:pt x="1737" y="21"/>
                      </a:lnTo>
                      <a:lnTo>
                        <a:pt x="1774" y="25"/>
                      </a:lnTo>
                      <a:lnTo>
                        <a:pt x="1821" y="37"/>
                      </a:lnTo>
                      <a:lnTo>
                        <a:pt x="1856" y="39"/>
                      </a:lnTo>
                      <a:lnTo>
                        <a:pt x="1881" y="37"/>
                      </a:lnTo>
                      <a:lnTo>
                        <a:pt x="1881" y="882"/>
                      </a:lnTo>
                      <a:lnTo>
                        <a:pt x="293" y="882"/>
                      </a:lnTo>
                      <a:lnTo>
                        <a:pt x="0" y="531"/>
                      </a:lnTo>
                      <a:lnTo>
                        <a:pt x="1049" y="37"/>
                      </a:lnTo>
                      <a:lnTo>
                        <a:pt x="1045" y="37"/>
                      </a:lnTo>
                      <a:close/>
                    </a:path>
                  </a:pathLst>
                </a:custGeom>
                <a:solidFill>
                  <a:srgbClr val="00ff00"/>
                </a:solidFill>
                <a:ln w="0">
                  <a:noFill/>
                </a:ln>
              </p:spPr>
              <p:style>
                <a:lnRef idx="0"/>
                <a:fillRef idx="0"/>
                <a:effectRef idx="0"/>
                <a:fontRef idx="minor"/>
              </p:style>
            </p:sp>
            <p:sp>
              <p:nvSpPr>
                <p:cNvPr id="327" name="Freeform 22"/>
                <p:cNvSpPr/>
                <p:nvPr/>
              </p:nvSpPr>
              <p:spPr>
                <a:xfrm>
                  <a:off x="4748760" y="5853960"/>
                  <a:ext cx="744840" cy="360720"/>
                </a:xfrm>
                <a:custGeom>
                  <a:avLst/>
                  <a:gdLst/>
                  <a:ahLst/>
                  <a:rect l="l" t="t" r="r" b="b"/>
                  <a:pathLst>
                    <a:path w="1881" h="882">
                      <a:moveTo>
                        <a:pt x="1045" y="37"/>
                      </a:moveTo>
                      <a:lnTo>
                        <a:pt x="1066" y="37"/>
                      </a:lnTo>
                      <a:lnTo>
                        <a:pt x="1113" y="37"/>
                      </a:lnTo>
                      <a:lnTo>
                        <a:pt x="1202" y="25"/>
                      </a:lnTo>
                      <a:lnTo>
                        <a:pt x="1264" y="21"/>
                      </a:lnTo>
                      <a:lnTo>
                        <a:pt x="1435" y="4"/>
                      </a:lnTo>
                      <a:lnTo>
                        <a:pt x="1507" y="4"/>
                      </a:lnTo>
                      <a:lnTo>
                        <a:pt x="1532" y="0"/>
                      </a:lnTo>
                      <a:lnTo>
                        <a:pt x="1609" y="4"/>
                      </a:lnTo>
                      <a:lnTo>
                        <a:pt x="1652" y="12"/>
                      </a:lnTo>
                      <a:lnTo>
                        <a:pt x="1737" y="21"/>
                      </a:lnTo>
                      <a:lnTo>
                        <a:pt x="1774" y="25"/>
                      </a:lnTo>
                      <a:lnTo>
                        <a:pt x="1821" y="37"/>
                      </a:lnTo>
                      <a:lnTo>
                        <a:pt x="1856" y="39"/>
                      </a:lnTo>
                      <a:lnTo>
                        <a:pt x="1881" y="37"/>
                      </a:lnTo>
                      <a:lnTo>
                        <a:pt x="1881" y="882"/>
                      </a:lnTo>
                      <a:lnTo>
                        <a:pt x="293" y="882"/>
                      </a:lnTo>
                      <a:lnTo>
                        <a:pt x="0" y="531"/>
                      </a:lnTo>
                      <a:lnTo>
                        <a:pt x="1049" y="37"/>
                      </a:lnTo>
                    </a:path>
                  </a:pathLst>
                </a:custGeom>
                <a:noFill/>
                <a:ln w="1588">
                  <a:solidFill>
                    <a:srgbClr val="000000"/>
                  </a:solidFill>
                  <a:round/>
                </a:ln>
              </p:spPr>
              <p:style>
                <a:lnRef idx="0"/>
                <a:fillRef idx="0"/>
                <a:effectRef idx="0"/>
                <a:fontRef idx="minor"/>
              </p:style>
            </p:sp>
            <p:sp>
              <p:nvSpPr>
                <p:cNvPr id="328" name="Freeform 23"/>
                <p:cNvSpPr/>
                <p:nvPr/>
              </p:nvSpPr>
              <p:spPr>
                <a:xfrm>
                  <a:off x="4176000" y="5364360"/>
                  <a:ext cx="358920" cy="363600"/>
                </a:xfrm>
                <a:custGeom>
                  <a:avLst/>
                  <a:gdLst/>
                  <a:ahLst/>
                  <a:rect l="l" t="t" r="r" b="b"/>
                  <a:pathLst>
                    <a:path w="910" h="892">
                      <a:moveTo>
                        <a:pt x="910" y="888"/>
                      </a:moveTo>
                      <a:lnTo>
                        <a:pt x="842" y="853"/>
                      </a:lnTo>
                      <a:lnTo>
                        <a:pt x="772" y="816"/>
                      </a:lnTo>
                      <a:lnTo>
                        <a:pt x="704" y="777"/>
                      </a:lnTo>
                      <a:lnTo>
                        <a:pt x="640" y="739"/>
                      </a:lnTo>
                      <a:lnTo>
                        <a:pt x="607" y="717"/>
                      </a:lnTo>
                      <a:lnTo>
                        <a:pt x="547" y="671"/>
                      </a:lnTo>
                      <a:lnTo>
                        <a:pt x="485" y="624"/>
                      </a:lnTo>
                      <a:lnTo>
                        <a:pt x="458" y="603"/>
                      </a:lnTo>
                      <a:lnTo>
                        <a:pt x="399" y="552"/>
                      </a:lnTo>
                      <a:lnTo>
                        <a:pt x="347" y="496"/>
                      </a:lnTo>
                      <a:lnTo>
                        <a:pt x="318" y="467"/>
                      </a:lnTo>
                      <a:lnTo>
                        <a:pt x="264" y="407"/>
                      </a:lnTo>
                      <a:lnTo>
                        <a:pt x="215" y="345"/>
                      </a:lnTo>
                      <a:lnTo>
                        <a:pt x="165" y="275"/>
                      </a:lnTo>
                      <a:lnTo>
                        <a:pt x="143" y="242"/>
                      </a:lnTo>
                      <a:lnTo>
                        <a:pt x="93" y="165"/>
                      </a:lnTo>
                      <a:lnTo>
                        <a:pt x="21" y="42"/>
                      </a:lnTo>
                      <a:lnTo>
                        <a:pt x="0" y="0"/>
                      </a:lnTo>
                      <a:lnTo>
                        <a:pt x="21" y="56"/>
                      </a:lnTo>
                      <a:lnTo>
                        <a:pt x="50" y="106"/>
                      </a:lnTo>
                      <a:lnTo>
                        <a:pt x="79" y="157"/>
                      </a:lnTo>
                      <a:lnTo>
                        <a:pt x="107" y="203"/>
                      </a:lnTo>
                      <a:lnTo>
                        <a:pt x="136" y="246"/>
                      </a:lnTo>
                      <a:lnTo>
                        <a:pt x="165" y="285"/>
                      </a:lnTo>
                      <a:lnTo>
                        <a:pt x="221" y="364"/>
                      </a:lnTo>
                      <a:lnTo>
                        <a:pt x="246" y="399"/>
                      </a:lnTo>
                      <a:lnTo>
                        <a:pt x="301" y="463"/>
                      </a:lnTo>
                      <a:lnTo>
                        <a:pt x="357" y="523"/>
                      </a:lnTo>
                      <a:lnTo>
                        <a:pt x="382" y="549"/>
                      </a:lnTo>
                      <a:lnTo>
                        <a:pt x="440" y="599"/>
                      </a:lnTo>
                      <a:lnTo>
                        <a:pt x="463" y="624"/>
                      </a:lnTo>
                      <a:lnTo>
                        <a:pt x="493" y="645"/>
                      </a:lnTo>
                      <a:lnTo>
                        <a:pt x="547" y="684"/>
                      </a:lnTo>
                      <a:lnTo>
                        <a:pt x="603" y="723"/>
                      </a:lnTo>
                      <a:lnTo>
                        <a:pt x="632" y="742"/>
                      </a:lnTo>
                      <a:lnTo>
                        <a:pt x="692" y="777"/>
                      </a:lnTo>
                      <a:lnTo>
                        <a:pt x="751" y="810"/>
                      </a:lnTo>
                      <a:lnTo>
                        <a:pt x="782" y="824"/>
                      </a:lnTo>
                      <a:lnTo>
                        <a:pt x="846" y="859"/>
                      </a:lnTo>
                      <a:lnTo>
                        <a:pt x="875" y="874"/>
                      </a:lnTo>
                      <a:lnTo>
                        <a:pt x="910" y="892"/>
                      </a:lnTo>
                      <a:lnTo>
                        <a:pt x="910" y="888"/>
                      </a:lnTo>
                      <a:close/>
                    </a:path>
                  </a:pathLst>
                </a:custGeom>
                <a:solidFill>
                  <a:srgbClr val="ababab"/>
                </a:solidFill>
                <a:ln w="0">
                  <a:noFill/>
                </a:ln>
              </p:spPr>
              <p:style>
                <a:lnRef idx="0"/>
                <a:fillRef idx="0"/>
                <a:effectRef idx="0"/>
                <a:fontRef idx="minor"/>
              </p:style>
            </p:sp>
            <p:sp>
              <p:nvSpPr>
                <p:cNvPr id="329" name="Freeform 24"/>
                <p:cNvSpPr/>
                <p:nvPr/>
              </p:nvSpPr>
              <p:spPr>
                <a:xfrm>
                  <a:off x="4176000" y="5364360"/>
                  <a:ext cx="358920" cy="363600"/>
                </a:xfrm>
                <a:custGeom>
                  <a:avLst/>
                  <a:gdLst/>
                  <a:ahLst/>
                  <a:rect l="l" t="t" r="r" b="b"/>
                  <a:pathLst>
                    <a:path w="910" h="892">
                      <a:moveTo>
                        <a:pt x="910" y="888"/>
                      </a:moveTo>
                      <a:lnTo>
                        <a:pt x="842" y="853"/>
                      </a:lnTo>
                      <a:lnTo>
                        <a:pt x="772" y="816"/>
                      </a:lnTo>
                      <a:lnTo>
                        <a:pt x="704" y="777"/>
                      </a:lnTo>
                      <a:lnTo>
                        <a:pt x="640" y="739"/>
                      </a:lnTo>
                      <a:lnTo>
                        <a:pt x="607" y="717"/>
                      </a:lnTo>
                      <a:lnTo>
                        <a:pt x="547" y="671"/>
                      </a:lnTo>
                      <a:lnTo>
                        <a:pt x="485" y="624"/>
                      </a:lnTo>
                      <a:lnTo>
                        <a:pt x="458" y="603"/>
                      </a:lnTo>
                      <a:lnTo>
                        <a:pt x="399" y="552"/>
                      </a:lnTo>
                      <a:lnTo>
                        <a:pt x="347" y="496"/>
                      </a:lnTo>
                      <a:lnTo>
                        <a:pt x="318" y="467"/>
                      </a:lnTo>
                      <a:lnTo>
                        <a:pt x="264" y="407"/>
                      </a:lnTo>
                      <a:lnTo>
                        <a:pt x="215" y="345"/>
                      </a:lnTo>
                      <a:lnTo>
                        <a:pt x="165" y="275"/>
                      </a:lnTo>
                      <a:lnTo>
                        <a:pt x="143" y="242"/>
                      </a:lnTo>
                      <a:lnTo>
                        <a:pt x="93" y="165"/>
                      </a:lnTo>
                      <a:lnTo>
                        <a:pt x="21" y="42"/>
                      </a:lnTo>
                      <a:lnTo>
                        <a:pt x="0" y="0"/>
                      </a:lnTo>
                      <a:lnTo>
                        <a:pt x="21" y="56"/>
                      </a:lnTo>
                      <a:lnTo>
                        <a:pt x="50" y="106"/>
                      </a:lnTo>
                      <a:lnTo>
                        <a:pt x="79" y="157"/>
                      </a:lnTo>
                      <a:lnTo>
                        <a:pt x="107" y="203"/>
                      </a:lnTo>
                      <a:lnTo>
                        <a:pt x="136" y="246"/>
                      </a:lnTo>
                      <a:lnTo>
                        <a:pt x="165" y="285"/>
                      </a:lnTo>
                      <a:lnTo>
                        <a:pt x="221" y="364"/>
                      </a:lnTo>
                      <a:lnTo>
                        <a:pt x="246" y="399"/>
                      </a:lnTo>
                      <a:lnTo>
                        <a:pt x="301" y="463"/>
                      </a:lnTo>
                      <a:lnTo>
                        <a:pt x="357" y="523"/>
                      </a:lnTo>
                      <a:lnTo>
                        <a:pt x="382" y="549"/>
                      </a:lnTo>
                      <a:lnTo>
                        <a:pt x="440" y="599"/>
                      </a:lnTo>
                      <a:lnTo>
                        <a:pt x="463" y="624"/>
                      </a:lnTo>
                      <a:lnTo>
                        <a:pt x="493" y="645"/>
                      </a:lnTo>
                      <a:lnTo>
                        <a:pt x="547" y="684"/>
                      </a:lnTo>
                      <a:lnTo>
                        <a:pt x="603" y="723"/>
                      </a:lnTo>
                      <a:lnTo>
                        <a:pt x="632" y="742"/>
                      </a:lnTo>
                      <a:lnTo>
                        <a:pt x="692" y="777"/>
                      </a:lnTo>
                      <a:lnTo>
                        <a:pt x="751" y="810"/>
                      </a:lnTo>
                      <a:lnTo>
                        <a:pt x="782" y="824"/>
                      </a:lnTo>
                      <a:lnTo>
                        <a:pt x="846" y="859"/>
                      </a:lnTo>
                      <a:lnTo>
                        <a:pt x="875" y="874"/>
                      </a:lnTo>
                      <a:lnTo>
                        <a:pt x="910" y="892"/>
                      </a:lnTo>
                    </a:path>
                  </a:pathLst>
                </a:custGeom>
                <a:noFill/>
                <a:ln w="1588">
                  <a:solidFill>
                    <a:srgbClr val="000000"/>
                  </a:solidFill>
                  <a:round/>
                </a:ln>
              </p:spPr>
              <p:style>
                <a:lnRef idx="0"/>
                <a:fillRef idx="0"/>
                <a:effectRef idx="0"/>
                <a:fontRef idx="minor"/>
              </p:style>
            </p:sp>
            <p:sp>
              <p:nvSpPr>
                <p:cNvPr id="330" name="Freeform 25"/>
                <p:cNvSpPr/>
                <p:nvPr/>
              </p:nvSpPr>
              <p:spPr>
                <a:xfrm>
                  <a:off x="4008240" y="5364360"/>
                  <a:ext cx="512640" cy="367920"/>
                </a:xfrm>
                <a:custGeom>
                  <a:avLst/>
                  <a:gdLst/>
                  <a:ahLst/>
                  <a:rect l="l" t="t" r="r" b="b"/>
                  <a:pathLst>
                    <a:path w="1300" h="901">
                      <a:moveTo>
                        <a:pt x="1300" y="899"/>
                      </a:moveTo>
                      <a:lnTo>
                        <a:pt x="1257" y="884"/>
                      </a:lnTo>
                      <a:lnTo>
                        <a:pt x="1232" y="878"/>
                      </a:lnTo>
                      <a:lnTo>
                        <a:pt x="1207" y="870"/>
                      </a:lnTo>
                      <a:lnTo>
                        <a:pt x="1181" y="863"/>
                      </a:lnTo>
                      <a:lnTo>
                        <a:pt x="1135" y="853"/>
                      </a:lnTo>
                      <a:lnTo>
                        <a:pt x="1088" y="837"/>
                      </a:lnTo>
                      <a:lnTo>
                        <a:pt x="1065" y="832"/>
                      </a:lnTo>
                      <a:lnTo>
                        <a:pt x="1044" y="824"/>
                      </a:lnTo>
                      <a:lnTo>
                        <a:pt x="914" y="770"/>
                      </a:lnTo>
                      <a:lnTo>
                        <a:pt x="782" y="713"/>
                      </a:lnTo>
                      <a:lnTo>
                        <a:pt x="693" y="663"/>
                      </a:lnTo>
                      <a:lnTo>
                        <a:pt x="551" y="574"/>
                      </a:lnTo>
                      <a:lnTo>
                        <a:pt x="510" y="545"/>
                      </a:lnTo>
                      <a:lnTo>
                        <a:pt x="475" y="518"/>
                      </a:lnTo>
                      <a:lnTo>
                        <a:pt x="440" y="485"/>
                      </a:lnTo>
                      <a:lnTo>
                        <a:pt x="400" y="450"/>
                      </a:lnTo>
                      <a:lnTo>
                        <a:pt x="365" y="417"/>
                      </a:lnTo>
                      <a:lnTo>
                        <a:pt x="330" y="378"/>
                      </a:lnTo>
                      <a:lnTo>
                        <a:pt x="287" y="339"/>
                      </a:lnTo>
                      <a:lnTo>
                        <a:pt x="250" y="296"/>
                      </a:lnTo>
                      <a:lnTo>
                        <a:pt x="229" y="275"/>
                      </a:lnTo>
                      <a:lnTo>
                        <a:pt x="190" y="233"/>
                      </a:lnTo>
                      <a:lnTo>
                        <a:pt x="173" y="207"/>
                      </a:lnTo>
                      <a:lnTo>
                        <a:pt x="130" y="157"/>
                      </a:lnTo>
                      <a:lnTo>
                        <a:pt x="109" y="132"/>
                      </a:lnTo>
                      <a:lnTo>
                        <a:pt x="22" y="25"/>
                      </a:lnTo>
                      <a:lnTo>
                        <a:pt x="0" y="0"/>
                      </a:lnTo>
                      <a:lnTo>
                        <a:pt x="12" y="29"/>
                      </a:lnTo>
                      <a:lnTo>
                        <a:pt x="29" y="50"/>
                      </a:lnTo>
                      <a:lnTo>
                        <a:pt x="64" y="89"/>
                      </a:lnTo>
                      <a:lnTo>
                        <a:pt x="132" y="174"/>
                      </a:lnTo>
                      <a:lnTo>
                        <a:pt x="165" y="211"/>
                      </a:lnTo>
                      <a:lnTo>
                        <a:pt x="198" y="250"/>
                      </a:lnTo>
                      <a:lnTo>
                        <a:pt x="229" y="285"/>
                      </a:lnTo>
                      <a:lnTo>
                        <a:pt x="262" y="322"/>
                      </a:lnTo>
                      <a:lnTo>
                        <a:pt x="293" y="357"/>
                      </a:lnTo>
                      <a:lnTo>
                        <a:pt x="330" y="391"/>
                      </a:lnTo>
                      <a:lnTo>
                        <a:pt x="361" y="424"/>
                      </a:lnTo>
                      <a:lnTo>
                        <a:pt x="394" y="455"/>
                      </a:lnTo>
                      <a:lnTo>
                        <a:pt x="429" y="485"/>
                      </a:lnTo>
                      <a:lnTo>
                        <a:pt x="466" y="518"/>
                      </a:lnTo>
                      <a:lnTo>
                        <a:pt x="501" y="545"/>
                      </a:lnTo>
                      <a:lnTo>
                        <a:pt x="536" y="574"/>
                      </a:lnTo>
                      <a:lnTo>
                        <a:pt x="572" y="599"/>
                      </a:lnTo>
                      <a:lnTo>
                        <a:pt x="611" y="628"/>
                      </a:lnTo>
                      <a:lnTo>
                        <a:pt x="689" y="675"/>
                      </a:lnTo>
                      <a:lnTo>
                        <a:pt x="729" y="700"/>
                      </a:lnTo>
                      <a:lnTo>
                        <a:pt x="751" y="709"/>
                      </a:lnTo>
                      <a:lnTo>
                        <a:pt x="776" y="723"/>
                      </a:lnTo>
                      <a:lnTo>
                        <a:pt x="793" y="731"/>
                      </a:lnTo>
                      <a:lnTo>
                        <a:pt x="840" y="752"/>
                      </a:lnTo>
                      <a:lnTo>
                        <a:pt x="888" y="773"/>
                      </a:lnTo>
                      <a:lnTo>
                        <a:pt x="910" y="785"/>
                      </a:lnTo>
                      <a:lnTo>
                        <a:pt x="935" y="795"/>
                      </a:lnTo>
                      <a:lnTo>
                        <a:pt x="960" y="803"/>
                      </a:lnTo>
                      <a:lnTo>
                        <a:pt x="1040" y="832"/>
                      </a:lnTo>
                      <a:lnTo>
                        <a:pt x="1067" y="837"/>
                      </a:lnTo>
                      <a:lnTo>
                        <a:pt x="1150" y="863"/>
                      </a:lnTo>
                      <a:lnTo>
                        <a:pt x="1177" y="874"/>
                      </a:lnTo>
                      <a:lnTo>
                        <a:pt x="1207" y="880"/>
                      </a:lnTo>
                      <a:lnTo>
                        <a:pt x="1300" y="901"/>
                      </a:lnTo>
                      <a:lnTo>
                        <a:pt x="1300" y="899"/>
                      </a:lnTo>
                      <a:close/>
                    </a:path>
                  </a:pathLst>
                </a:custGeom>
                <a:solidFill>
                  <a:srgbClr val="ababab"/>
                </a:solidFill>
                <a:ln w="0">
                  <a:noFill/>
                </a:ln>
              </p:spPr>
              <p:style>
                <a:lnRef idx="0"/>
                <a:fillRef idx="0"/>
                <a:effectRef idx="0"/>
                <a:fontRef idx="minor"/>
              </p:style>
            </p:sp>
            <p:sp>
              <p:nvSpPr>
                <p:cNvPr id="331" name="Freeform 26"/>
                <p:cNvSpPr/>
                <p:nvPr/>
              </p:nvSpPr>
              <p:spPr>
                <a:xfrm>
                  <a:off x="4008240" y="5364360"/>
                  <a:ext cx="512640" cy="367920"/>
                </a:xfrm>
                <a:custGeom>
                  <a:avLst/>
                  <a:gdLst/>
                  <a:ahLst/>
                  <a:rect l="l" t="t" r="r" b="b"/>
                  <a:pathLst>
                    <a:path w="1300" h="901">
                      <a:moveTo>
                        <a:pt x="1300" y="899"/>
                      </a:moveTo>
                      <a:lnTo>
                        <a:pt x="1257" y="884"/>
                      </a:lnTo>
                      <a:lnTo>
                        <a:pt x="1232" y="878"/>
                      </a:lnTo>
                      <a:lnTo>
                        <a:pt x="1207" y="870"/>
                      </a:lnTo>
                      <a:lnTo>
                        <a:pt x="1181" y="863"/>
                      </a:lnTo>
                      <a:lnTo>
                        <a:pt x="1135" y="853"/>
                      </a:lnTo>
                      <a:lnTo>
                        <a:pt x="1088" y="837"/>
                      </a:lnTo>
                      <a:lnTo>
                        <a:pt x="1065" y="832"/>
                      </a:lnTo>
                      <a:lnTo>
                        <a:pt x="1044" y="824"/>
                      </a:lnTo>
                      <a:lnTo>
                        <a:pt x="914" y="770"/>
                      </a:lnTo>
                      <a:lnTo>
                        <a:pt x="782" y="713"/>
                      </a:lnTo>
                      <a:lnTo>
                        <a:pt x="693" y="663"/>
                      </a:lnTo>
                      <a:lnTo>
                        <a:pt x="551" y="574"/>
                      </a:lnTo>
                      <a:lnTo>
                        <a:pt x="510" y="545"/>
                      </a:lnTo>
                      <a:lnTo>
                        <a:pt x="475" y="518"/>
                      </a:lnTo>
                      <a:lnTo>
                        <a:pt x="440" y="485"/>
                      </a:lnTo>
                      <a:lnTo>
                        <a:pt x="400" y="450"/>
                      </a:lnTo>
                      <a:lnTo>
                        <a:pt x="365" y="417"/>
                      </a:lnTo>
                      <a:lnTo>
                        <a:pt x="330" y="378"/>
                      </a:lnTo>
                      <a:lnTo>
                        <a:pt x="287" y="339"/>
                      </a:lnTo>
                      <a:lnTo>
                        <a:pt x="250" y="296"/>
                      </a:lnTo>
                      <a:lnTo>
                        <a:pt x="229" y="275"/>
                      </a:lnTo>
                      <a:lnTo>
                        <a:pt x="190" y="233"/>
                      </a:lnTo>
                      <a:lnTo>
                        <a:pt x="173" y="207"/>
                      </a:lnTo>
                      <a:lnTo>
                        <a:pt x="130" y="157"/>
                      </a:lnTo>
                      <a:lnTo>
                        <a:pt x="109" y="132"/>
                      </a:lnTo>
                      <a:lnTo>
                        <a:pt x="22" y="25"/>
                      </a:lnTo>
                      <a:lnTo>
                        <a:pt x="0" y="0"/>
                      </a:lnTo>
                      <a:lnTo>
                        <a:pt x="12" y="29"/>
                      </a:lnTo>
                      <a:lnTo>
                        <a:pt x="29" y="50"/>
                      </a:lnTo>
                      <a:lnTo>
                        <a:pt x="64" y="89"/>
                      </a:lnTo>
                      <a:lnTo>
                        <a:pt x="132" y="174"/>
                      </a:lnTo>
                      <a:lnTo>
                        <a:pt x="165" y="211"/>
                      </a:lnTo>
                      <a:lnTo>
                        <a:pt x="198" y="250"/>
                      </a:lnTo>
                      <a:lnTo>
                        <a:pt x="229" y="285"/>
                      </a:lnTo>
                      <a:lnTo>
                        <a:pt x="262" y="322"/>
                      </a:lnTo>
                      <a:lnTo>
                        <a:pt x="293" y="357"/>
                      </a:lnTo>
                      <a:lnTo>
                        <a:pt x="330" y="391"/>
                      </a:lnTo>
                      <a:lnTo>
                        <a:pt x="361" y="424"/>
                      </a:lnTo>
                      <a:lnTo>
                        <a:pt x="394" y="455"/>
                      </a:lnTo>
                      <a:lnTo>
                        <a:pt x="429" y="485"/>
                      </a:lnTo>
                      <a:lnTo>
                        <a:pt x="466" y="518"/>
                      </a:lnTo>
                      <a:lnTo>
                        <a:pt x="501" y="545"/>
                      </a:lnTo>
                      <a:lnTo>
                        <a:pt x="536" y="574"/>
                      </a:lnTo>
                      <a:lnTo>
                        <a:pt x="572" y="599"/>
                      </a:lnTo>
                      <a:lnTo>
                        <a:pt x="611" y="628"/>
                      </a:lnTo>
                      <a:lnTo>
                        <a:pt x="689" y="675"/>
                      </a:lnTo>
                      <a:lnTo>
                        <a:pt x="729" y="700"/>
                      </a:lnTo>
                      <a:lnTo>
                        <a:pt x="751" y="709"/>
                      </a:lnTo>
                      <a:lnTo>
                        <a:pt x="776" y="723"/>
                      </a:lnTo>
                      <a:lnTo>
                        <a:pt x="793" y="731"/>
                      </a:lnTo>
                      <a:lnTo>
                        <a:pt x="840" y="752"/>
                      </a:lnTo>
                      <a:lnTo>
                        <a:pt x="888" y="773"/>
                      </a:lnTo>
                      <a:lnTo>
                        <a:pt x="910" y="785"/>
                      </a:lnTo>
                      <a:lnTo>
                        <a:pt x="935" y="795"/>
                      </a:lnTo>
                      <a:lnTo>
                        <a:pt x="960" y="803"/>
                      </a:lnTo>
                      <a:lnTo>
                        <a:pt x="1040" y="832"/>
                      </a:lnTo>
                      <a:lnTo>
                        <a:pt x="1067" y="837"/>
                      </a:lnTo>
                      <a:lnTo>
                        <a:pt x="1150" y="863"/>
                      </a:lnTo>
                      <a:lnTo>
                        <a:pt x="1177" y="874"/>
                      </a:lnTo>
                      <a:lnTo>
                        <a:pt x="1207" y="880"/>
                      </a:lnTo>
                      <a:lnTo>
                        <a:pt x="1300" y="901"/>
                      </a:lnTo>
                    </a:path>
                  </a:pathLst>
                </a:custGeom>
                <a:noFill/>
                <a:ln w="1588">
                  <a:solidFill>
                    <a:srgbClr val="000000"/>
                  </a:solidFill>
                  <a:round/>
                </a:ln>
              </p:spPr>
              <p:style>
                <a:lnRef idx="0"/>
                <a:fillRef idx="0"/>
                <a:effectRef idx="0"/>
                <a:fontRef idx="minor"/>
              </p:style>
            </p:sp>
            <p:sp>
              <p:nvSpPr>
                <p:cNvPr id="332" name="Freeform 27"/>
                <p:cNvSpPr/>
                <p:nvPr/>
              </p:nvSpPr>
              <p:spPr>
                <a:xfrm>
                  <a:off x="4345560" y="5349240"/>
                  <a:ext cx="211320" cy="375480"/>
                </a:xfrm>
                <a:custGeom>
                  <a:avLst/>
                  <a:gdLst/>
                  <a:ahLst/>
                  <a:rect l="l" t="t" r="r" b="b"/>
                  <a:pathLst>
                    <a:path w="535" h="919">
                      <a:moveTo>
                        <a:pt x="531" y="917"/>
                      </a:moveTo>
                      <a:lnTo>
                        <a:pt x="484" y="884"/>
                      </a:lnTo>
                      <a:lnTo>
                        <a:pt x="438" y="851"/>
                      </a:lnTo>
                      <a:lnTo>
                        <a:pt x="391" y="820"/>
                      </a:lnTo>
                      <a:lnTo>
                        <a:pt x="370" y="807"/>
                      </a:lnTo>
                      <a:lnTo>
                        <a:pt x="314" y="760"/>
                      </a:lnTo>
                      <a:lnTo>
                        <a:pt x="296" y="741"/>
                      </a:lnTo>
                      <a:lnTo>
                        <a:pt x="263" y="702"/>
                      </a:lnTo>
                      <a:lnTo>
                        <a:pt x="234" y="663"/>
                      </a:lnTo>
                      <a:lnTo>
                        <a:pt x="221" y="638"/>
                      </a:lnTo>
                      <a:lnTo>
                        <a:pt x="203" y="613"/>
                      </a:lnTo>
                      <a:lnTo>
                        <a:pt x="178" y="562"/>
                      </a:lnTo>
                      <a:lnTo>
                        <a:pt x="164" y="535"/>
                      </a:lnTo>
                      <a:lnTo>
                        <a:pt x="149" y="502"/>
                      </a:lnTo>
                      <a:lnTo>
                        <a:pt x="139" y="471"/>
                      </a:lnTo>
                      <a:lnTo>
                        <a:pt x="114" y="396"/>
                      </a:lnTo>
                      <a:lnTo>
                        <a:pt x="100" y="357"/>
                      </a:lnTo>
                      <a:lnTo>
                        <a:pt x="85" y="314"/>
                      </a:lnTo>
                      <a:lnTo>
                        <a:pt x="60" y="221"/>
                      </a:lnTo>
                      <a:lnTo>
                        <a:pt x="46" y="167"/>
                      </a:lnTo>
                      <a:lnTo>
                        <a:pt x="13" y="56"/>
                      </a:lnTo>
                      <a:lnTo>
                        <a:pt x="0" y="0"/>
                      </a:lnTo>
                      <a:lnTo>
                        <a:pt x="3" y="52"/>
                      </a:lnTo>
                      <a:lnTo>
                        <a:pt x="56" y="250"/>
                      </a:lnTo>
                      <a:lnTo>
                        <a:pt x="71" y="299"/>
                      </a:lnTo>
                      <a:lnTo>
                        <a:pt x="85" y="349"/>
                      </a:lnTo>
                      <a:lnTo>
                        <a:pt x="110" y="430"/>
                      </a:lnTo>
                      <a:lnTo>
                        <a:pt x="128" y="473"/>
                      </a:lnTo>
                      <a:lnTo>
                        <a:pt x="149" y="527"/>
                      </a:lnTo>
                      <a:lnTo>
                        <a:pt x="174" y="584"/>
                      </a:lnTo>
                      <a:lnTo>
                        <a:pt x="190" y="617"/>
                      </a:lnTo>
                      <a:lnTo>
                        <a:pt x="207" y="642"/>
                      </a:lnTo>
                      <a:lnTo>
                        <a:pt x="221" y="667"/>
                      </a:lnTo>
                      <a:lnTo>
                        <a:pt x="259" y="714"/>
                      </a:lnTo>
                      <a:lnTo>
                        <a:pt x="279" y="735"/>
                      </a:lnTo>
                      <a:lnTo>
                        <a:pt x="296" y="756"/>
                      </a:lnTo>
                      <a:lnTo>
                        <a:pt x="322" y="778"/>
                      </a:lnTo>
                      <a:lnTo>
                        <a:pt x="364" y="816"/>
                      </a:lnTo>
                      <a:lnTo>
                        <a:pt x="389" y="834"/>
                      </a:lnTo>
                      <a:lnTo>
                        <a:pt x="442" y="871"/>
                      </a:lnTo>
                      <a:lnTo>
                        <a:pt x="471" y="884"/>
                      </a:lnTo>
                      <a:lnTo>
                        <a:pt x="500" y="902"/>
                      </a:lnTo>
                      <a:lnTo>
                        <a:pt x="535" y="919"/>
                      </a:lnTo>
                      <a:lnTo>
                        <a:pt x="531" y="917"/>
                      </a:lnTo>
                      <a:close/>
                    </a:path>
                  </a:pathLst>
                </a:custGeom>
                <a:solidFill>
                  <a:srgbClr val="ababab"/>
                </a:solidFill>
                <a:ln w="0">
                  <a:noFill/>
                </a:ln>
              </p:spPr>
              <p:style>
                <a:lnRef idx="0"/>
                <a:fillRef idx="0"/>
                <a:effectRef idx="0"/>
                <a:fontRef idx="minor"/>
              </p:style>
            </p:sp>
            <p:sp>
              <p:nvSpPr>
                <p:cNvPr id="333" name="Freeform 28"/>
                <p:cNvSpPr/>
                <p:nvPr/>
              </p:nvSpPr>
              <p:spPr>
                <a:xfrm>
                  <a:off x="4345560" y="5349240"/>
                  <a:ext cx="211320" cy="375480"/>
                </a:xfrm>
                <a:custGeom>
                  <a:avLst/>
                  <a:gdLst/>
                  <a:ahLst/>
                  <a:rect l="l" t="t" r="r" b="b"/>
                  <a:pathLst>
                    <a:path w="535" h="919">
                      <a:moveTo>
                        <a:pt x="531" y="917"/>
                      </a:moveTo>
                      <a:lnTo>
                        <a:pt x="484" y="884"/>
                      </a:lnTo>
                      <a:lnTo>
                        <a:pt x="438" y="851"/>
                      </a:lnTo>
                      <a:lnTo>
                        <a:pt x="391" y="820"/>
                      </a:lnTo>
                      <a:lnTo>
                        <a:pt x="370" y="807"/>
                      </a:lnTo>
                      <a:lnTo>
                        <a:pt x="314" y="760"/>
                      </a:lnTo>
                      <a:lnTo>
                        <a:pt x="296" y="741"/>
                      </a:lnTo>
                      <a:lnTo>
                        <a:pt x="263" y="702"/>
                      </a:lnTo>
                      <a:lnTo>
                        <a:pt x="234" y="663"/>
                      </a:lnTo>
                      <a:lnTo>
                        <a:pt x="221" y="638"/>
                      </a:lnTo>
                      <a:lnTo>
                        <a:pt x="203" y="613"/>
                      </a:lnTo>
                      <a:lnTo>
                        <a:pt x="178" y="562"/>
                      </a:lnTo>
                      <a:lnTo>
                        <a:pt x="164" y="535"/>
                      </a:lnTo>
                      <a:lnTo>
                        <a:pt x="149" y="502"/>
                      </a:lnTo>
                      <a:lnTo>
                        <a:pt x="139" y="471"/>
                      </a:lnTo>
                      <a:lnTo>
                        <a:pt x="114" y="396"/>
                      </a:lnTo>
                      <a:lnTo>
                        <a:pt x="100" y="357"/>
                      </a:lnTo>
                      <a:lnTo>
                        <a:pt x="85" y="314"/>
                      </a:lnTo>
                      <a:lnTo>
                        <a:pt x="60" y="221"/>
                      </a:lnTo>
                      <a:lnTo>
                        <a:pt x="46" y="167"/>
                      </a:lnTo>
                      <a:lnTo>
                        <a:pt x="13" y="56"/>
                      </a:lnTo>
                      <a:lnTo>
                        <a:pt x="0" y="0"/>
                      </a:lnTo>
                      <a:lnTo>
                        <a:pt x="3" y="52"/>
                      </a:lnTo>
                      <a:lnTo>
                        <a:pt x="56" y="250"/>
                      </a:lnTo>
                      <a:lnTo>
                        <a:pt x="71" y="299"/>
                      </a:lnTo>
                      <a:lnTo>
                        <a:pt x="85" y="349"/>
                      </a:lnTo>
                      <a:lnTo>
                        <a:pt x="110" y="430"/>
                      </a:lnTo>
                      <a:lnTo>
                        <a:pt x="128" y="473"/>
                      </a:lnTo>
                      <a:lnTo>
                        <a:pt x="149" y="527"/>
                      </a:lnTo>
                      <a:lnTo>
                        <a:pt x="174" y="584"/>
                      </a:lnTo>
                      <a:lnTo>
                        <a:pt x="190" y="617"/>
                      </a:lnTo>
                      <a:lnTo>
                        <a:pt x="207" y="642"/>
                      </a:lnTo>
                      <a:lnTo>
                        <a:pt x="221" y="667"/>
                      </a:lnTo>
                      <a:lnTo>
                        <a:pt x="259" y="714"/>
                      </a:lnTo>
                      <a:lnTo>
                        <a:pt x="279" y="735"/>
                      </a:lnTo>
                      <a:lnTo>
                        <a:pt x="296" y="756"/>
                      </a:lnTo>
                      <a:lnTo>
                        <a:pt x="322" y="778"/>
                      </a:lnTo>
                      <a:lnTo>
                        <a:pt x="364" y="816"/>
                      </a:lnTo>
                      <a:lnTo>
                        <a:pt x="389" y="834"/>
                      </a:lnTo>
                      <a:lnTo>
                        <a:pt x="442" y="871"/>
                      </a:lnTo>
                      <a:lnTo>
                        <a:pt x="471" y="884"/>
                      </a:lnTo>
                      <a:lnTo>
                        <a:pt x="500" y="902"/>
                      </a:lnTo>
                      <a:lnTo>
                        <a:pt x="535" y="919"/>
                      </a:lnTo>
                    </a:path>
                  </a:pathLst>
                </a:custGeom>
                <a:noFill/>
                <a:ln w="1588">
                  <a:solidFill>
                    <a:srgbClr val="000000"/>
                  </a:solidFill>
                  <a:round/>
                </a:ln>
              </p:spPr>
              <p:style>
                <a:lnRef idx="0"/>
                <a:fillRef idx="0"/>
                <a:effectRef idx="0"/>
                <a:fontRef idx="minor"/>
              </p:style>
            </p:sp>
            <p:sp>
              <p:nvSpPr>
                <p:cNvPr id="334" name="Freeform 29"/>
                <p:cNvSpPr/>
                <p:nvPr/>
              </p:nvSpPr>
              <p:spPr>
                <a:xfrm>
                  <a:off x="3997440" y="5358240"/>
                  <a:ext cx="13680" cy="14760"/>
                </a:xfrm>
                <a:custGeom>
                  <a:avLst/>
                  <a:gdLst/>
                  <a:ahLst/>
                  <a:rect l="l" t="t" r="r" b="b"/>
                  <a:pathLst>
                    <a:path w="37" h="39">
                      <a:moveTo>
                        <a:pt x="19" y="0"/>
                      </a:moveTo>
                      <a:lnTo>
                        <a:pt x="0" y="18"/>
                      </a:lnTo>
                      <a:lnTo>
                        <a:pt x="16" y="39"/>
                      </a:lnTo>
                      <a:lnTo>
                        <a:pt x="33" y="35"/>
                      </a:lnTo>
                      <a:lnTo>
                        <a:pt x="37" y="14"/>
                      </a:lnTo>
                      <a:lnTo>
                        <a:pt x="19" y="4"/>
                      </a:lnTo>
                      <a:lnTo>
                        <a:pt x="19" y="0"/>
                      </a:lnTo>
                      <a:close/>
                    </a:path>
                  </a:pathLst>
                </a:custGeom>
                <a:solidFill>
                  <a:schemeClr val="tx1"/>
                </a:solidFill>
                <a:ln w="9525">
                  <a:solidFill>
                    <a:srgbClr val="000000"/>
                  </a:solidFill>
                  <a:round/>
                </a:ln>
              </p:spPr>
              <p:style>
                <a:lnRef idx="0"/>
                <a:fillRef idx="0"/>
                <a:effectRef idx="0"/>
                <a:fontRef idx="minor"/>
              </p:style>
            </p:sp>
            <p:sp>
              <p:nvSpPr>
                <p:cNvPr id="335" name="Freeform 30"/>
                <p:cNvSpPr/>
                <p:nvPr/>
              </p:nvSpPr>
              <p:spPr>
                <a:xfrm>
                  <a:off x="3997440" y="5358240"/>
                  <a:ext cx="13680" cy="14760"/>
                </a:xfrm>
                <a:custGeom>
                  <a:avLst/>
                  <a:gdLst/>
                  <a:ahLst/>
                  <a:rect l="l" t="t" r="r" b="b"/>
                  <a:pathLst>
                    <a:path w="37" h="39">
                      <a:moveTo>
                        <a:pt x="19" y="0"/>
                      </a:moveTo>
                      <a:lnTo>
                        <a:pt x="0" y="18"/>
                      </a:lnTo>
                      <a:lnTo>
                        <a:pt x="16" y="39"/>
                      </a:lnTo>
                      <a:lnTo>
                        <a:pt x="33" y="35"/>
                      </a:lnTo>
                      <a:lnTo>
                        <a:pt x="37" y="14"/>
                      </a:lnTo>
                      <a:lnTo>
                        <a:pt x="19" y="4"/>
                      </a:lnTo>
                    </a:path>
                  </a:pathLst>
                </a:custGeom>
                <a:solidFill>
                  <a:schemeClr val="tx1"/>
                </a:solidFill>
                <a:ln w="1588">
                  <a:solidFill>
                    <a:srgbClr val="000000"/>
                  </a:solidFill>
                  <a:round/>
                </a:ln>
              </p:spPr>
              <p:style>
                <a:lnRef idx="0"/>
                <a:fillRef idx="0"/>
                <a:effectRef idx="0"/>
                <a:fontRef idx="minor"/>
              </p:style>
            </p:sp>
            <p:sp>
              <p:nvSpPr>
                <p:cNvPr id="336" name="Freeform 31"/>
                <p:cNvSpPr/>
                <p:nvPr/>
              </p:nvSpPr>
              <p:spPr>
                <a:xfrm>
                  <a:off x="4138560" y="5328360"/>
                  <a:ext cx="15480" cy="16200"/>
                </a:xfrm>
                <a:custGeom>
                  <a:avLst/>
                  <a:gdLst/>
                  <a:ahLst/>
                  <a:rect l="l" t="t" r="r" b="b"/>
                  <a:pathLst>
                    <a:path w="39" h="42">
                      <a:moveTo>
                        <a:pt x="31" y="29"/>
                      </a:moveTo>
                      <a:lnTo>
                        <a:pt x="21" y="42"/>
                      </a:lnTo>
                      <a:lnTo>
                        <a:pt x="6" y="42"/>
                      </a:lnTo>
                      <a:lnTo>
                        <a:pt x="0" y="29"/>
                      </a:lnTo>
                      <a:lnTo>
                        <a:pt x="6" y="9"/>
                      </a:lnTo>
                      <a:lnTo>
                        <a:pt x="21" y="0"/>
                      </a:lnTo>
                      <a:lnTo>
                        <a:pt x="31" y="0"/>
                      </a:lnTo>
                      <a:lnTo>
                        <a:pt x="39" y="13"/>
                      </a:lnTo>
                      <a:lnTo>
                        <a:pt x="31" y="29"/>
                      </a:lnTo>
                      <a:close/>
                    </a:path>
                  </a:pathLst>
                </a:custGeom>
                <a:solidFill>
                  <a:schemeClr val="tx1"/>
                </a:solidFill>
                <a:ln w="9525">
                  <a:solidFill>
                    <a:srgbClr val="000000"/>
                  </a:solidFill>
                  <a:round/>
                </a:ln>
              </p:spPr>
              <p:style>
                <a:lnRef idx="0"/>
                <a:fillRef idx="0"/>
                <a:effectRef idx="0"/>
                <a:fontRef idx="minor"/>
              </p:style>
            </p:sp>
            <p:sp>
              <p:nvSpPr>
                <p:cNvPr id="337" name="Freeform 32"/>
                <p:cNvSpPr/>
                <p:nvPr/>
              </p:nvSpPr>
              <p:spPr>
                <a:xfrm>
                  <a:off x="4138560" y="5328360"/>
                  <a:ext cx="15480" cy="16200"/>
                </a:xfrm>
                <a:custGeom>
                  <a:avLst/>
                  <a:gdLst/>
                  <a:ahLst/>
                  <a:rect l="l" t="t" r="r" b="b"/>
                  <a:pathLst>
                    <a:path w="39" h="42">
                      <a:moveTo>
                        <a:pt x="31" y="29"/>
                      </a:moveTo>
                      <a:lnTo>
                        <a:pt x="21" y="42"/>
                      </a:lnTo>
                      <a:lnTo>
                        <a:pt x="6" y="42"/>
                      </a:lnTo>
                      <a:lnTo>
                        <a:pt x="0" y="29"/>
                      </a:lnTo>
                      <a:lnTo>
                        <a:pt x="6" y="9"/>
                      </a:lnTo>
                      <a:lnTo>
                        <a:pt x="21" y="0"/>
                      </a:lnTo>
                      <a:lnTo>
                        <a:pt x="31" y="0"/>
                      </a:lnTo>
                      <a:lnTo>
                        <a:pt x="39" y="13"/>
                      </a:lnTo>
                      <a:lnTo>
                        <a:pt x="31" y="29"/>
                      </a:lnTo>
                    </a:path>
                  </a:pathLst>
                </a:custGeom>
                <a:solidFill>
                  <a:schemeClr val="tx1"/>
                </a:solidFill>
                <a:ln w="1588">
                  <a:solidFill>
                    <a:srgbClr val="000000"/>
                  </a:solidFill>
                  <a:round/>
                </a:ln>
              </p:spPr>
              <p:style>
                <a:lnRef idx="0"/>
                <a:fillRef idx="0"/>
                <a:effectRef idx="0"/>
                <a:fontRef idx="minor"/>
              </p:style>
            </p:sp>
            <p:sp>
              <p:nvSpPr>
                <p:cNvPr id="338" name="Freeform 33"/>
                <p:cNvSpPr/>
                <p:nvPr/>
              </p:nvSpPr>
              <p:spPr>
                <a:xfrm>
                  <a:off x="4143240" y="5334120"/>
                  <a:ext cx="13680" cy="17640"/>
                </a:xfrm>
                <a:custGeom>
                  <a:avLst/>
                  <a:gdLst/>
                  <a:ahLst/>
                  <a:rect l="l" t="t" r="r" b="b"/>
                  <a:pathLst>
                    <a:path w="34" h="47">
                      <a:moveTo>
                        <a:pt x="32" y="25"/>
                      </a:moveTo>
                      <a:lnTo>
                        <a:pt x="25" y="43"/>
                      </a:lnTo>
                      <a:lnTo>
                        <a:pt x="9" y="47"/>
                      </a:lnTo>
                      <a:lnTo>
                        <a:pt x="0" y="37"/>
                      </a:lnTo>
                      <a:lnTo>
                        <a:pt x="3" y="16"/>
                      </a:lnTo>
                      <a:lnTo>
                        <a:pt x="13" y="4"/>
                      </a:lnTo>
                      <a:lnTo>
                        <a:pt x="29" y="0"/>
                      </a:lnTo>
                      <a:lnTo>
                        <a:pt x="34" y="12"/>
                      </a:lnTo>
                      <a:lnTo>
                        <a:pt x="34" y="29"/>
                      </a:lnTo>
                      <a:lnTo>
                        <a:pt x="32" y="25"/>
                      </a:lnTo>
                      <a:close/>
                    </a:path>
                  </a:pathLst>
                </a:custGeom>
                <a:solidFill>
                  <a:schemeClr val="tx1"/>
                </a:solidFill>
                <a:ln w="9525">
                  <a:solidFill>
                    <a:srgbClr val="000000"/>
                  </a:solidFill>
                  <a:round/>
                </a:ln>
              </p:spPr>
              <p:style>
                <a:lnRef idx="0"/>
                <a:fillRef idx="0"/>
                <a:effectRef idx="0"/>
                <a:fontRef idx="minor"/>
              </p:style>
            </p:sp>
            <p:sp>
              <p:nvSpPr>
                <p:cNvPr id="339" name="Freeform 34"/>
                <p:cNvSpPr/>
                <p:nvPr/>
              </p:nvSpPr>
              <p:spPr>
                <a:xfrm>
                  <a:off x="4143240" y="5334120"/>
                  <a:ext cx="13680" cy="17640"/>
                </a:xfrm>
                <a:custGeom>
                  <a:avLst/>
                  <a:gdLst/>
                  <a:ahLst/>
                  <a:rect l="l" t="t" r="r" b="b"/>
                  <a:pathLst>
                    <a:path w="34" h="47">
                      <a:moveTo>
                        <a:pt x="32" y="25"/>
                      </a:moveTo>
                      <a:lnTo>
                        <a:pt x="25" y="43"/>
                      </a:lnTo>
                      <a:lnTo>
                        <a:pt x="9" y="47"/>
                      </a:lnTo>
                      <a:lnTo>
                        <a:pt x="0" y="37"/>
                      </a:lnTo>
                      <a:lnTo>
                        <a:pt x="3" y="16"/>
                      </a:lnTo>
                      <a:lnTo>
                        <a:pt x="13" y="4"/>
                      </a:lnTo>
                      <a:lnTo>
                        <a:pt x="29" y="0"/>
                      </a:lnTo>
                      <a:lnTo>
                        <a:pt x="34" y="12"/>
                      </a:lnTo>
                      <a:lnTo>
                        <a:pt x="34" y="29"/>
                      </a:lnTo>
                    </a:path>
                  </a:pathLst>
                </a:custGeom>
                <a:solidFill>
                  <a:schemeClr val="tx1"/>
                </a:solidFill>
                <a:ln w="1588">
                  <a:solidFill>
                    <a:srgbClr val="000000"/>
                  </a:solidFill>
                  <a:round/>
                </a:ln>
              </p:spPr>
              <p:style>
                <a:lnRef idx="0"/>
                <a:fillRef idx="0"/>
                <a:effectRef idx="0"/>
                <a:fontRef idx="minor"/>
              </p:style>
            </p:sp>
            <p:sp>
              <p:nvSpPr>
                <p:cNvPr id="340" name="Freeform 35"/>
                <p:cNvSpPr/>
                <p:nvPr/>
              </p:nvSpPr>
              <p:spPr>
                <a:xfrm>
                  <a:off x="4149360" y="5340240"/>
                  <a:ext cx="13680" cy="17640"/>
                </a:xfrm>
                <a:custGeom>
                  <a:avLst/>
                  <a:gdLst/>
                  <a:ahLst/>
                  <a:rect l="l" t="t" r="r" b="b"/>
                  <a:pathLst>
                    <a:path w="37" h="42">
                      <a:moveTo>
                        <a:pt x="33" y="27"/>
                      </a:moveTo>
                      <a:lnTo>
                        <a:pt x="21" y="42"/>
                      </a:lnTo>
                      <a:lnTo>
                        <a:pt x="8" y="42"/>
                      </a:lnTo>
                      <a:lnTo>
                        <a:pt x="0" y="31"/>
                      </a:lnTo>
                      <a:lnTo>
                        <a:pt x="4" y="13"/>
                      </a:lnTo>
                      <a:lnTo>
                        <a:pt x="16" y="0"/>
                      </a:lnTo>
                      <a:lnTo>
                        <a:pt x="29" y="0"/>
                      </a:lnTo>
                      <a:lnTo>
                        <a:pt x="37" y="9"/>
                      </a:lnTo>
                      <a:lnTo>
                        <a:pt x="33" y="31"/>
                      </a:lnTo>
                      <a:lnTo>
                        <a:pt x="33" y="27"/>
                      </a:lnTo>
                      <a:close/>
                    </a:path>
                  </a:pathLst>
                </a:custGeom>
                <a:solidFill>
                  <a:schemeClr val="tx1"/>
                </a:solidFill>
                <a:ln w="9525">
                  <a:solidFill>
                    <a:srgbClr val="000000"/>
                  </a:solidFill>
                  <a:round/>
                </a:ln>
              </p:spPr>
              <p:style>
                <a:lnRef idx="0"/>
                <a:fillRef idx="0"/>
                <a:effectRef idx="0"/>
                <a:fontRef idx="minor"/>
              </p:style>
            </p:sp>
            <p:sp>
              <p:nvSpPr>
                <p:cNvPr id="341" name="Freeform 36"/>
                <p:cNvSpPr/>
                <p:nvPr/>
              </p:nvSpPr>
              <p:spPr>
                <a:xfrm>
                  <a:off x="4149360" y="5340240"/>
                  <a:ext cx="13680" cy="17640"/>
                </a:xfrm>
                <a:custGeom>
                  <a:avLst/>
                  <a:gdLst/>
                  <a:ahLst/>
                  <a:rect l="l" t="t" r="r" b="b"/>
                  <a:pathLst>
                    <a:path w="37" h="42">
                      <a:moveTo>
                        <a:pt x="33" y="27"/>
                      </a:moveTo>
                      <a:lnTo>
                        <a:pt x="21" y="42"/>
                      </a:lnTo>
                      <a:lnTo>
                        <a:pt x="8" y="42"/>
                      </a:lnTo>
                      <a:lnTo>
                        <a:pt x="0" y="31"/>
                      </a:lnTo>
                      <a:lnTo>
                        <a:pt x="4" y="13"/>
                      </a:lnTo>
                      <a:lnTo>
                        <a:pt x="16" y="0"/>
                      </a:lnTo>
                      <a:lnTo>
                        <a:pt x="29" y="0"/>
                      </a:lnTo>
                      <a:lnTo>
                        <a:pt x="37" y="9"/>
                      </a:lnTo>
                      <a:lnTo>
                        <a:pt x="33" y="31"/>
                      </a:lnTo>
                    </a:path>
                  </a:pathLst>
                </a:custGeom>
                <a:solidFill>
                  <a:schemeClr val="tx1"/>
                </a:solidFill>
                <a:ln w="1588">
                  <a:solidFill>
                    <a:srgbClr val="000000"/>
                  </a:solidFill>
                  <a:round/>
                </a:ln>
              </p:spPr>
              <p:style>
                <a:lnRef idx="0"/>
                <a:fillRef idx="0"/>
                <a:effectRef idx="0"/>
                <a:fontRef idx="minor"/>
              </p:style>
            </p:sp>
            <p:sp>
              <p:nvSpPr>
                <p:cNvPr id="342" name="Freeform 37"/>
                <p:cNvSpPr/>
                <p:nvPr/>
              </p:nvSpPr>
              <p:spPr>
                <a:xfrm>
                  <a:off x="4155840" y="5343120"/>
                  <a:ext cx="12240" cy="19080"/>
                </a:xfrm>
                <a:custGeom>
                  <a:avLst/>
                  <a:gdLst/>
                  <a:ahLst/>
                  <a:rect l="l" t="t" r="r" b="b"/>
                  <a:pathLst>
                    <a:path w="35" h="47">
                      <a:moveTo>
                        <a:pt x="31" y="26"/>
                      </a:moveTo>
                      <a:lnTo>
                        <a:pt x="21" y="43"/>
                      </a:lnTo>
                      <a:lnTo>
                        <a:pt x="5" y="47"/>
                      </a:lnTo>
                      <a:lnTo>
                        <a:pt x="0" y="33"/>
                      </a:lnTo>
                      <a:lnTo>
                        <a:pt x="0" y="16"/>
                      </a:lnTo>
                      <a:lnTo>
                        <a:pt x="9" y="4"/>
                      </a:lnTo>
                      <a:lnTo>
                        <a:pt x="25" y="0"/>
                      </a:lnTo>
                      <a:lnTo>
                        <a:pt x="35" y="12"/>
                      </a:lnTo>
                      <a:lnTo>
                        <a:pt x="31" y="30"/>
                      </a:lnTo>
                      <a:lnTo>
                        <a:pt x="31" y="26"/>
                      </a:lnTo>
                      <a:close/>
                    </a:path>
                  </a:pathLst>
                </a:custGeom>
                <a:solidFill>
                  <a:schemeClr val="tx1"/>
                </a:solidFill>
                <a:ln w="9525">
                  <a:solidFill>
                    <a:srgbClr val="000000"/>
                  </a:solidFill>
                  <a:round/>
                </a:ln>
              </p:spPr>
              <p:style>
                <a:lnRef idx="0"/>
                <a:fillRef idx="0"/>
                <a:effectRef idx="0"/>
                <a:fontRef idx="minor"/>
              </p:style>
            </p:sp>
            <p:sp>
              <p:nvSpPr>
                <p:cNvPr id="343" name="Freeform 38"/>
                <p:cNvSpPr/>
                <p:nvPr/>
              </p:nvSpPr>
              <p:spPr>
                <a:xfrm>
                  <a:off x="4155840" y="5343120"/>
                  <a:ext cx="12240" cy="19080"/>
                </a:xfrm>
                <a:custGeom>
                  <a:avLst/>
                  <a:gdLst/>
                  <a:ahLst/>
                  <a:rect l="l" t="t" r="r" b="b"/>
                  <a:pathLst>
                    <a:path w="35" h="47">
                      <a:moveTo>
                        <a:pt x="31" y="26"/>
                      </a:moveTo>
                      <a:lnTo>
                        <a:pt x="21" y="43"/>
                      </a:lnTo>
                      <a:lnTo>
                        <a:pt x="5" y="47"/>
                      </a:lnTo>
                      <a:lnTo>
                        <a:pt x="0" y="33"/>
                      </a:lnTo>
                      <a:lnTo>
                        <a:pt x="0" y="16"/>
                      </a:lnTo>
                      <a:lnTo>
                        <a:pt x="9" y="4"/>
                      </a:lnTo>
                      <a:lnTo>
                        <a:pt x="25" y="0"/>
                      </a:lnTo>
                      <a:lnTo>
                        <a:pt x="35" y="12"/>
                      </a:lnTo>
                      <a:lnTo>
                        <a:pt x="31" y="30"/>
                      </a:lnTo>
                    </a:path>
                  </a:pathLst>
                </a:custGeom>
                <a:solidFill>
                  <a:schemeClr val="tx1"/>
                </a:solidFill>
                <a:ln w="1588">
                  <a:solidFill>
                    <a:srgbClr val="000000"/>
                  </a:solidFill>
                  <a:round/>
                </a:ln>
              </p:spPr>
              <p:style>
                <a:lnRef idx="0"/>
                <a:fillRef idx="0"/>
                <a:effectRef idx="0"/>
                <a:fontRef idx="minor"/>
              </p:style>
            </p:sp>
            <p:sp>
              <p:nvSpPr>
                <p:cNvPr id="344" name="Freeform 39"/>
                <p:cNvSpPr/>
                <p:nvPr/>
              </p:nvSpPr>
              <p:spPr>
                <a:xfrm>
                  <a:off x="4158720" y="5349240"/>
                  <a:ext cx="13680" cy="17640"/>
                </a:xfrm>
                <a:custGeom>
                  <a:avLst/>
                  <a:gdLst/>
                  <a:ahLst/>
                  <a:rect l="l" t="t" r="r" b="b"/>
                  <a:pathLst>
                    <a:path w="37" h="47">
                      <a:moveTo>
                        <a:pt x="33" y="25"/>
                      </a:moveTo>
                      <a:lnTo>
                        <a:pt x="22" y="39"/>
                      </a:lnTo>
                      <a:lnTo>
                        <a:pt x="8" y="47"/>
                      </a:lnTo>
                      <a:lnTo>
                        <a:pt x="0" y="35"/>
                      </a:lnTo>
                      <a:lnTo>
                        <a:pt x="0" y="14"/>
                      </a:lnTo>
                      <a:lnTo>
                        <a:pt x="12" y="0"/>
                      </a:lnTo>
                      <a:lnTo>
                        <a:pt x="26" y="0"/>
                      </a:lnTo>
                      <a:lnTo>
                        <a:pt x="37" y="10"/>
                      </a:lnTo>
                      <a:lnTo>
                        <a:pt x="33" y="27"/>
                      </a:lnTo>
                      <a:lnTo>
                        <a:pt x="33" y="25"/>
                      </a:lnTo>
                      <a:close/>
                    </a:path>
                  </a:pathLst>
                </a:custGeom>
                <a:solidFill>
                  <a:schemeClr val="tx1"/>
                </a:solidFill>
                <a:ln w="9525">
                  <a:solidFill>
                    <a:srgbClr val="000000"/>
                  </a:solidFill>
                  <a:round/>
                </a:ln>
              </p:spPr>
              <p:style>
                <a:lnRef idx="0"/>
                <a:fillRef idx="0"/>
                <a:effectRef idx="0"/>
                <a:fontRef idx="minor"/>
              </p:style>
            </p:sp>
            <p:sp>
              <p:nvSpPr>
                <p:cNvPr id="345" name="Freeform 40"/>
                <p:cNvSpPr/>
                <p:nvPr/>
              </p:nvSpPr>
              <p:spPr>
                <a:xfrm>
                  <a:off x="4158720" y="5349240"/>
                  <a:ext cx="13680" cy="17640"/>
                </a:xfrm>
                <a:custGeom>
                  <a:avLst/>
                  <a:gdLst/>
                  <a:ahLst/>
                  <a:rect l="l" t="t" r="r" b="b"/>
                  <a:pathLst>
                    <a:path w="37" h="47">
                      <a:moveTo>
                        <a:pt x="33" y="25"/>
                      </a:moveTo>
                      <a:lnTo>
                        <a:pt x="22" y="39"/>
                      </a:lnTo>
                      <a:lnTo>
                        <a:pt x="8" y="47"/>
                      </a:lnTo>
                      <a:lnTo>
                        <a:pt x="0" y="35"/>
                      </a:lnTo>
                      <a:lnTo>
                        <a:pt x="0" y="14"/>
                      </a:lnTo>
                      <a:lnTo>
                        <a:pt x="12" y="0"/>
                      </a:lnTo>
                      <a:lnTo>
                        <a:pt x="26" y="0"/>
                      </a:lnTo>
                      <a:lnTo>
                        <a:pt x="37" y="10"/>
                      </a:lnTo>
                      <a:lnTo>
                        <a:pt x="33" y="27"/>
                      </a:lnTo>
                    </a:path>
                  </a:pathLst>
                </a:custGeom>
                <a:solidFill>
                  <a:schemeClr val="tx1"/>
                </a:solidFill>
                <a:ln w="1588">
                  <a:solidFill>
                    <a:srgbClr val="000000"/>
                  </a:solidFill>
                  <a:round/>
                </a:ln>
              </p:spPr>
              <p:style>
                <a:lnRef idx="0"/>
                <a:fillRef idx="0"/>
                <a:effectRef idx="0"/>
                <a:fontRef idx="minor"/>
              </p:style>
            </p:sp>
            <p:sp>
              <p:nvSpPr>
                <p:cNvPr id="346" name="Freeform 41"/>
                <p:cNvSpPr/>
                <p:nvPr/>
              </p:nvSpPr>
              <p:spPr>
                <a:xfrm>
                  <a:off x="4193280" y="5325480"/>
                  <a:ext cx="13680" cy="16200"/>
                </a:xfrm>
                <a:custGeom>
                  <a:avLst/>
                  <a:gdLst/>
                  <a:ahLst/>
                  <a:rect l="l" t="t" r="r" b="b"/>
                  <a:pathLst>
                    <a:path w="36" h="41">
                      <a:moveTo>
                        <a:pt x="33" y="12"/>
                      </a:moveTo>
                      <a:lnTo>
                        <a:pt x="36" y="29"/>
                      </a:lnTo>
                      <a:lnTo>
                        <a:pt x="33" y="41"/>
                      </a:lnTo>
                      <a:lnTo>
                        <a:pt x="19" y="41"/>
                      </a:lnTo>
                      <a:lnTo>
                        <a:pt x="4" y="29"/>
                      </a:lnTo>
                      <a:lnTo>
                        <a:pt x="0" y="12"/>
                      </a:lnTo>
                      <a:lnTo>
                        <a:pt x="4" y="0"/>
                      </a:lnTo>
                      <a:lnTo>
                        <a:pt x="19" y="0"/>
                      </a:lnTo>
                      <a:lnTo>
                        <a:pt x="33" y="12"/>
                      </a:lnTo>
                      <a:close/>
                    </a:path>
                  </a:pathLst>
                </a:custGeom>
                <a:solidFill>
                  <a:schemeClr val="tx1"/>
                </a:solidFill>
                <a:ln w="9525">
                  <a:solidFill>
                    <a:srgbClr val="000000"/>
                  </a:solidFill>
                  <a:round/>
                </a:ln>
              </p:spPr>
              <p:style>
                <a:lnRef idx="0"/>
                <a:fillRef idx="0"/>
                <a:effectRef idx="0"/>
                <a:fontRef idx="minor"/>
              </p:style>
            </p:sp>
            <p:sp>
              <p:nvSpPr>
                <p:cNvPr id="347" name="Freeform 42"/>
                <p:cNvSpPr/>
                <p:nvPr/>
              </p:nvSpPr>
              <p:spPr>
                <a:xfrm>
                  <a:off x="4193280" y="5325480"/>
                  <a:ext cx="13680" cy="16200"/>
                </a:xfrm>
                <a:custGeom>
                  <a:avLst/>
                  <a:gdLst/>
                  <a:ahLst/>
                  <a:rect l="l" t="t" r="r" b="b"/>
                  <a:pathLst>
                    <a:path w="36" h="41">
                      <a:moveTo>
                        <a:pt x="33" y="12"/>
                      </a:moveTo>
                      <a:lnTo>
                        <a:pt x="36" y="29"/>
                      </a:lnTo>
                      <a:lnTo>
                        <a:pt x="33" y="41"/>
                      </a:lnTo>
                      <a:lnTo>
                        <a:pt x="19" y="41"/>
                      </a:lnTo>
                      <a:lnTo>
                        <a:pt x="4" y="29"/>
                      </a:lnTo>
                      <a:lnTo>
                        <a:pt x="0" y="12"/>
                      </a:lnTo>
                      <a:lnTo>
                        <a:pt x="4" y="0"/>
                      </a:lnTo>
                      <a:lnTo>
                        <a:pt x="19" y="0"/>
                      </a:lnTo>
                      <a:lnTo>
                        <a:pt x="33" y="12"/>
                      </a:lnTo>
                    </a:path>
                  </a:pathLst>
                </a:custGeom>
                <a:solidFill>
                  <a:schemeClr val="tx1"/>
                </a:solidFill>
                <a:ln w="1588">
                  <a:solidFill>
                    <a:srgbClr val="000000"/>
                  </a:solidFill>
                  <a:round/>
                </a:ln>
              </p:spPr>
              <p:style>
                <a:lnRef idx="0"/>
                <a:fillRef idx="0"/>
                <a:effectRef idx="0"/>
                <a:fontRef idx="minor"/>
              </p:style>
            </p:sp>
            <p:sp>
              <p:nvSpPr>
                <p:cNvPr id="348" name="Freeform 43"/>
                <p:cNvSpPr/>
                <p:nvPr/>
              </p:nvSpPr>
              <p:spPr>
                <a:xfrm>
                  <a:off x="4187160" y="5331240"/>
                  <a:ext cx="13680" cy="17640"/>
                </a:xfrm>
                <a:custGeom>
                  <a:avLst/>
                  <a:gdLst/>
                  <a:ahLst/>
                  <a:rect l="l" t="t" r="r" b="b"/>
                  <a:pathLst>
                    <a:path w="35" h="43">
                      <a:moveTo>
                        <a:pt x="29" y="10"/>
                      </a:moveTo>
                      <a:lnTo>
                        <a:pt x="35" y="28"/>
                      </a:lnTo>
                      <a:lnTo>
                        <a:pt x="33" y="43"/>
                      </a:lnTo>
                      <a:lnTo>
                        <a:pt x="18" y="39"/>
                      </a:lnTo>
                      <a:lnTo>
                        <a:pt x="4" y="28"/>
                      </a:lnTo>
                      <a:lnTo>
                        <a:pt x="0" y="10"/>
                      </a:lnTo>
                      <a:lnTo>
                        <a:pt x="8" y="0"/>
                      </a:lnTo>
                      <a:lnTo>
                        <a:pt x="18" y="0"/>
                      </a:lnTo>
                      <a:lnTo>
                        <a:pt x="33" y="10"/>
                      </a:lnTo>
                      <a:lnTo>
                        <a:pt x="29" y="10"/>
                      </a:lnTo>
                      <a:close/>
                    </a:path>
                  </a:pathLst>
                </a:custGeom>
                <a:solidFill>
                  <a:schemeClr val="tx1"/>
                </a:solidFill>
                <a:ln w="9525">
                  <a:solidFill>
                    <a:srgbClr val="000000"/>
                  </a:solidFill>
                  <a:round/>
                </a:ln>
              </p:spPr>
              <p:style>
                <a:lnRef idx="0"/>
                <a:fillRef idx="0"/>
                <a:effectRef idx="0"/>
                <a:fontRef idx="minor"/>
              </p:style>
            </p:sp>
            <p:sp>
              <p:nvSpPr>
                <p:cNvPr id="349" name="Freeform 44"/>
                <p:cNvSpPr/>
                <p:nvPr/>
              </p:nvSpPr>
              <p:spPr>
                <a:xfrm>
                  <a:off x="4187160" y="5331240"/>
                  <a:ext cx="13680" cy="17640"/>
                </a:xfrm>
                <a:custGeom>
                  <a:avLst/>
                  <a:gdLst/>
                  <a:ahLst/>
                  <a:rect l="l" t="t" r="r" b="b"/>
                  <a:pathLst>
                    <a:path w="35" h="43">
                      <a:moveTo>
                        <a:pt x="29" y="10"/>
                      </a:moveTo>
                      <a:lnTo>
                        <a:pt x="35" y="28"/>
                      </a:lnTo>
                      <a:lnTo>
                        <a:pt x="33" y="43"/>
                      </a:lnTo>
                      <a:lnTo>
                        <a:pt x="18" y="39"/>
                      </a:lnTo>
                      <a:lnTo>
                        <a:pt x="4" y="28"/>
                      </a:lnTo>
                      <a:lnTo>
                        <a:pt x="0" y="10"/>
                      </a:lnTo>
                      <a:lnTo>
                        <a:pt x="8" y="0"/>
                      </a:lnTo>
                      <a:lnTo>
                        <a:pt x="18" y="0"/>
                      </a:lnTo>
                      <a:lnTo>
                        <a:pt x="33" y="10"/>
                      </a:lnTo>
                    </a:path>
                  </a:pathLst>
                </a:custGeom>
                <a:solidFill>
                  <a:schemeClr val="tx1"/>
                </a:solidFill>
                <a:ln w="1588">
                  <a:solidFill>
                    <a:srgbClr val="000000"/>
                  </a:solidFill>
                  <a:round/>
                </a:ln>
              </p:spPr>
              <p:style>
                <a:lnRef idx="0"/>
                <a:fillRef idx="0"/>
                <a:effectRef idx="0"/>
                <a:fontRef idx="minor"/>
              </p:style>
            </p:sp>
            <p:sp>
              <p:nvSpPr>
                <p:cNvPr id="350" name="Freeform 45"/>
                <p:cNvSpPr/>
                <p:nvPr/>
              </p:nvSpPr>
              <p:spPr>
                <a:xfrm>
                  <a:off x="4183920" y="5335920"/>
                  <a:ext cx="13680" cy="17640"/>
                </a:xfrm>
                <a:custGeom>
                  <a:avLst/>
                  <a:gdLst/>
                  <a:ahLst/>
                  <a:rect l="l" t="t" r="r" b="b"/>
                  <a:pathLst>
                    <a:path w="33" h="47">
                      <a:moveTo>
                        <a:pt x="29" y="16"/>
                      </a:moveTo>
                      <a:lnTo>
                        <a:pt x="33" y="33"/>
                      </a:lnTo>
                      <a:lnTo>
                        <a:pt x="26" y="47"/>
                      </a:lnTo>
                      <a:lnTo>
                        <a:pt x="16" y="43"/>
                      </a:lnTo>
                      <a:lnTo>
                        <a:pt x="0" y="29"/>
                      </a:lnTo>
                      <a:lnTo>
                        <a:pt x="0" y="12"/>
                      </a:lnTo>
                      <a:lnTo>
                        <a:pt x="8" y="0"/>
                      </a:lnTo>
                      <a:lnTo>
                        <a:pt x="20" y="0"/>
                      </a:lnTo>
                      <a:lnTo>
                        <a:pt x="33" y="16"/>
                      </a:lnTo>
                      <a:lnTo>
                        <a:pt x="29" y="16"/>
                      </a:lnTo>
                      <a:close/>
                    </a:path>
                  </a:pathLst>
                </a:custGeom>
                <a:solidFill>
                  <a:schemeClr val="tx1"/>
                </a:solidFill>
                <a:ln w="9525">
                  <a:solidFill>
                    <a:srgbClr val="000000"/>
                  </a:solidFill>
                  <a:round/>
                </a:ln>
              </p:spPr>
              <p:style>
                <a:lnRef idx="0"/>
                <a:fillRef idx="0"/>
                <a:effectRef idx="0"/>
                <a:fontRef idx="minor"/>
              </p:style>
            </p:sp>
            <p:sp>
              <p:nvSpPr>
                <p:cNvPr id="351" name="Freeform 46"/>
                <p:cNvSpPr/>
                <p:nvPr/>
              </p:nvSpPr>
              <p:spPr>
                <a:xfrm>
                  <a:off x="4183920" y="5335920"/>
                  <a:ext cx="13680" cy="17640"/>
                </a:xfrm>
                <a:custGeom>
                  <a:avLst/>
                  <a:gdLst/>
                  <a:ahLst/>
                  <a:rect l="l" t="t" r="r" b="b"/>
                  <a:pathLst>
                    <a:path w="33" h="47">
                      <a:moveTo>
                        <a:pt x="29" y="16"/>
                      </a:moveTo>
                      <a:lnTo>
                        <a:pt x="33" y="33"/>
                      </a:lnTo>
                      <a:lnTo>
                        <a:pt x="26" y="47"/>
                      </a:lnTo>
                      <a:lnTo>
                        <a:pt x="16" y="43"/>
                      </a:lnTo>
                      <a:lnTo>
                        <a:pt x="0" y="29"/>
                      </a:lnTo>
                      <a:lnTo>
                        <a:pt x="0" y="12"/>
                      </a:lnTo>
                      <a:lnTo>
                        <a:pt x="8" y="0"/>
                      </a:lnTo>
                      <a:lnTo>
                        <a:pt x="20" y="0"/>
                      </a:lnTo>
                      <a:lnTo>
                        <a:pt x="33" y="16"/>
                      </a:lnTo>
                    </a:path>
                  </a:pathLst>
                </a:custGeom>
                <a:solidFill>
                  <a:schemeClr val="tx1"/>
                </a:solidFill>
                <a:ln w="1588">
                  <a:solidFill>
                    <a:srgbClr val="000000"/>
                  </a:solidFill>
                  <a:round/>
                </a:ln>
              </p:spPr>
              <p:style>
                <a:lnRef idx="0"/>
                <a:fillRef idx="0"/>
                <a:effectRef idx="0"/>
                <a:fontRef idx="minor"/>
              </p:style>
            </p:sp>
            <p:sp>
              <p:nvSpPr>
                <p:cNvPr id="352" name="Freeform 47"/>
                <p:cNvSpPr/>
                <p:nvPr/>
              </p:nvSpPr>
              <p:spPr>
                <a:xfrm>
                  <a:off x="4179240" y="5341680"/>
                  <a:ext cx="12240" cy="17640"/>
                </a:xfrm>
                <a:custGeom>
                  <a:avLst/>
                  <a:gdLst/>
                  <a:ahLst/>
                  <a:rect l="l" t="t" r="r" b="b"/>
                  <a:pathLst>
                    <a:path w="33" h="44">
                      <a:moveTo>
                        <a:pt x="29" y="13"/>
                      </a:moveTo>
                      <a:lnTo>
                        <a:pt x="33" y="35"/>
                      </a:lnTo>
                      <a:lnTo>
                        <a:pt x="29" y="44"/>
                      </a:lnTo>
                      <a:lnTo>
                        <a:pt x="13" y="42"/>
                      </a:lnTo>
                      <a:lnTo>
                        <a:pt x="4" y="31"/>
                      </a:lnTo>
                      <a:lnTo>
                        <a:pt x="0" y="13"/>
                      </a:lnTo>
                      <a:lnTo>
                        <a:pt x="7" y="0"/>
                      </a:lnTo>
                      <a:lnTo>
                        <a:pt x="21" y="2"/>
                      </a:lnTo>
                      <a:lnTo>
                        <a:pt x="33" y="17"/>
                      </a:lnTo>
                      <a:lnTo>
                        <a:pt x="29" y="13"/>
                      </a:lnTo>
                      <a:close/>
                    </a:path>
                  </a:pathLst>
                </a:custGeom>
                <a:solidFill>
                  <a:schemeClr val="tx1"/>
                </a:solidFill>
                <a:ln w="9525">
                  <a:solidFill>
                    <a:srgbClr val="000000"/>
                  </a:solidFill>
                  <a:round/>
                </a:ln>
              </p:spPr>
              <p:style>
                <a:lnRef idx="0"/>
                <a:fillRef idx="0"/>
                <a:effectRef idx="0"/>
                <a:fontRef idx="minor"/>
              </p:style>
            </p:sp>
            <p:sp>
              <p:nvSpPr>
                <p:cNvPr id="353" name="Freeform 48"/>
                <p:cNvSpPr/>
                <p:nvPr/>
              </p:nvSpPr>
              <p:spPr>
                <a:xfrm>
                  <a:off x="4179240" y="5341680"/>
                  <a:ext cx="12240" cy="17640"/>
                </a:xfrm>
                <a:custGeom>
                  <a:avLst/>
                  <a:gdLst/>
                  <a:ahLst/>
                  <a:rect l="l" t="t" r="r" b="b"/>
                  <a:pathLst>
                    <a:path w="33" h="44">
                      <a:moveTo>
                        <a:pt x="29" y="13"/>
                      </a:moveTo>
                      <a:lnTo>
                        <a:pt x="33" y="35"/>
                      </a:lnTo>
                      <a:lnTo>
                        <a:pt x="29" y="44"/>
                      </a:lnTo>
                      <a:lnTo>
                        <a:pt x="13" y="42"/>
                      </a:lnTo>
                      <a:lnTo>
                        <a:pt x="4" y="31"/>
                      </a:lnTo>
                      <a:lnTo>
                        <a:pt x="0" y="13"/>
                      </a:lnTo>
                      <a:lnTo>
                        <a:pt x="7" y="0"/>
                      </a:lnTo>
                      <a:lnTo>
                        <a:pt x="21" y="2"/>
                      </a:lnTo>
                      <a:lnTo>
                        <a:pt x="33" y="17"/>
                      </a:lnTo>
                    </a:path>
                  </a:pathLst>
                </a:custGeom>
                <a:solidFill>
                  <a:schemeClr val="tx1"/>
                </a:solidFill>
                <a:ln w="1588">
                  <a:solidFill>
                    <a:srgbClr val="000000"/>
                  </a:solidFill>
                  <a:round/>
                </a:ln>
              </p:spPr>
              <p:style>
                <a:lnRef idx="0"/>
                <a:fillRef idx="0"/>
                <a:effectRef idx="0"/>
                <a:fontRef idx="minor"/>
              </p:style>
            </p:sp>
            <p:sp>
              <p:nvSpPr>
                <p:cNvPr id="354" name="Freeform 49"/>
                <p:cNvSpPr/>
                <p:nvPr/>
              </p:nvSpPr>
              <p:spPr>
                <a:xfrm>
                  <a:off x="4171320" y="5349240"/>
                  <a:ext cx="13680" cy="17640"/>
                </a:xfrm>
                <a:custGeom>
                  <a:avLst/>
                  <a:gdLst/>
                  <a:ahLst/>
                  <a:rect l="l" t="t" r="r" b="b"/>
                  <a:pathLst>
                    <a:path w="35" h="47">
                      <a:moveTo>
                        <a:pt x="31" y="14"/>
                      </a:moveTo>
                      <a:lnTo>
                        <a:pt x="35" y="31"/>
                      </a:lnTo>
                      <a:lnTo>
                        <a:pt x="27" y="47"/>
                      </a:lnTo>
                      <a:lnTo>
                        <a:pt x="18" y="43"/>
                      </a:lnTo>
                      <a:lnTo>
                        <a:pt x="4" y="27"/>
                      </a:lnTo>
                      <a:lnTo>
                        <a:pt x="0" y="10"/>
                      </a:lnTo>
                      <a:lnTo>
                        <a:pt x="6" y="0"/>
                      </a:lnTo>
                      <a:lnTo>
                        <a:pt x="22" y="0"/>
                      </a:lnTo>
                      <a:lnTo>
                        <a:pt x="35" y="14"/>
                      </a:lnTo>
                      <a:lnTo>
                        <a:pt x="31" y="14"/>
                      </a:lnTo>
                      <a:close/>
                    </a:path>
                  </a:pathLst>
                </a:custGeom>
                <a:solidFill>
                  <a:schemeClr val="tx1"/>
                </a:solidFill>
                <a:ln w="9525">
                  <a:solidFill>
                    <a:srgbClr val="000000"/>
                  </a:solidFill>
                  <a:round/>
                </a:ln>
              </p:spPr>
              <p:style>
                <a:lnRef idx="0"/>
                <a:fillRef idx="0"/>
                <a:effectRef idx="0"/>
                <a:fontRef idx="minor"/>
              </p:style>
            </p:sp>
            <p:sp>
              <p:nvSpPr>
                <p:cNvPr id="355" name="Freeform 50"/>
                <p:cNvSpPr/>
                <p:nvPr/>
              </p:nvSpPr>
              <p:spPr>
                <a:xfrm>
                  <a:off x="4171320" y="5349240"/>
                  <a:ext cx="13680" cy="17640"/>
                </a:xfrm>
                <a:custGeom>
                  <a:avLst/>
                  <a:gdLst/>
                  <a:ahLst/>
                  <a:rect l="l" t="t" r="r" b="b"/>
                  <a:pathLst>
                    <a:path w="35" h="47">
                      <a:moveTo>
                        <a:pt x="31" y="14"/>
                      </a:moveTo>
                      <a:lnTo>
                        <a:pt x="35" y="31"/>
                      </a:lnTo>
                      <a:lnTo>
                        <a:pt x="27" y="47"/>
                      </a:lnTo>
                      <a:lnTo>
                        <a:pt x="18" y="43"/>
                      </a:lnTo>
                      <a:lnTo>
                        <a:pt x="4" y="27"/>
                      </a:lnTo>
                      <a:lnTo>
                        <a:pt x="0" y="10"/>
                      </a:lnTo>
                      <a:lnTo>
                        <a:pt x="6" y="0"/>
                      </a:lnTo>
                      <a:lnTo>
                        <a:pt x="22" y="0"/>
                      </a:lnTo>
                      <a:lnTo>
                        <a:pt x="35" y="14"/>
                      </a:lnTo>
                    </a:path>
                  </a:pathLst>
                </a:custGeom>
                <a:solidFill>
                  <a:schemeClr val="tx1"/>
                </a:solidFill>
                <a:ln w="1588">
                  <a:solidFill>
                    <a:srgbClr val="000000"/>
                  </a:solidFill>
                  <a:round/>
                </a:ln>
              </p:spPr>
              <p:style>
                <a:lnRef idx="0"/>
                <a:fillRef idx="0"/>
                <a:effectRef idx="0"/>
                <a:fontRef idx="minor"/>
              </p:style>
            </p:sp>
            <p:sp>
              <p:nvSpPr>
                <p:cNvPr id="356" name="Freeform 51"/>
                <p:cNvSpPr/>
                <p:nvPr/>
              </p:nvSpPr>
              <p:spPr>
                <a:xfrm>
                  <a:off x="4163760" y="5352120"/>
                  <a:ext cx="18360" cy="20520"/>
                </a:xfrm>
                <a:custGeom>
                  <a:avLst/>
                  <a:gdLst/>
                  <a:ahLst/>
                  <a:rect l="l" t="t" r="r" b="b"/>
                  <a:pathLst>
                    <a:path w="46" h="50">
                      <a:moveTo>
                        <a:pt x="25" y="0"/>
                      </a:moveTo>
                      <a:lnTo>
                        <a:pt x="6" y="11"/>
                      </a:lnTo>
                      <a:lnTo>
                        <a:pt x="0" y="29"/>
                      </a:lnTo>
                      <a:lnTo>
                        <a:pt x="6" y="42"/>
                      </a:lnTo>
                      <a:lnTo>
                        <a:pt x="25" y="50"/>
                      </a:lnTo>
                      <a:lnTo>
                        <a:pt x="43" y="42"/>
                      </a:lnTo>
                      <a:lnTo>
                        <a:pt x="46" y="29"/>
                      </a:lnTo>
                      <a:lnTo>
                        <a:pt x="46" y="17"/>
                      </a:lnTo>
                      <a:lnTo>
                        <a:pt x="31" y="4"/>
                      </a:lnTo>
                      <a:lnTo>
                        <a:pt x="25" y="4"/>
                      </a:lnTo>
                      <a:lnTo>
                        <a:pt x="25" y="0"/>
                      </a:lnTo>
                      <a:close/>
                    </a:path>
                  </a:pathLst>
                </a:custGeom>
                <a:solidFill>
                  <a:schemeClr val="tx1"/>
                </a:solidFill>
                <a:ln w="9525">
                  <a:solidFill>
                    <a:srgbClr val="000000"/>
                  </a:solidFill>
                  <a:round/>
                </a:ln>
              </p:spPr>
              <p:style>
                <a:lnRef idx="0"/>
                <a:fillRef idx="0"/>
                <a:effectRef idx="0"/>
                <a:fontRef idx="minor"/>
              </p:style>
            </p:sp>
            <p:sp>
              <p:nvSpPr>
                <p:cNvPr id="357" name="Freeform 52"/>
                <p:cNvSpPr/>
                <p:nvPr/>
              </p:nvSpPr>
              <p:spPr>
                <a:xfrm>
                  <a:off x="4163760" y="5352120"/>
                  <a:ext cx="18360" cy="20520"/>
                </a:xfrm>
                <a:custGeom>
                  <a:avLst/>
                  <a:gdLst/>
                  <a:ahLst/>
                  <a:rect l="l" t="t" r="r" b="b"/>
                  <a:pathLst>
                    <a:path w="46" h="50">
                      <a:moveTo>
                        <a:pt x="25" y="0"/>
                      </a:moveTo>
                      <a:lnTo>
                        <a:pt x="6" y="11"/>
                      </a:lnTo>
                      <a:lnTo>
                        <a:pt x="0" y="29"/>
                      </a:lnTo>
                      <a:lnTo>
                        <a:pt x="6" y="42"/>
                      </a:lnTo>
                      <a:lnTo>
                        <a:pt x="25" y="50"/>
                      </a:lnTo>
                      <a:lnTo>
                        <a:pt x="43" y="42"/>
                      </a:lnTo>
                      <a:lnTo>
                        <a:pt x="46" y="29"/>
                      </a:lnTo>
                      <a:lnTo>
                        <a:pt x="46" y="17"/>
                      </a:lnTo>
                      <a:lnTo>
                        <a:pt x="31" y="4"/>
                      </a:lnTo>
                      <a:lnTo>
                        <a:pt x="25" y="4"/>
                      </a:lnTo>
                    </a:path>
                  </a:pathLst>
                </a:custGeom>
                <a:solidFill>
                  <a:schemeClr val="tx1"/>
                </a:solidFill>
                <a:ln w="1588">
                  <a:solidFill>
                    <a:srgbClr val="000000"/>
                  </a:solidFill>
                  <a:round/>
                </a:ln>
              </p:spPr>
              <p:style>
                <a:lnRef idx="0"/>
                <a:fillRef idx="0"/>
                <a:effectRef idx="0"/>
                <a:fontRef idx="minor"/>
              </p:style>
            </p:sp>
            <p:sp>
              <p:nvSpPr>
                <p:cNvPr id="358" name="Freeform 53"/>
                <p:cNvSpPr/>
                <p:nvPr/>
              </p:nvSpPr>
              <p:spPr>
                <a:xfrm>
                  <a:off x="4337640" y="5340240"/>
                  <a:ext cx="12240" cy="16200"/>
                </a:xfrm>
                <a:custGeom>
                  <a:avLst/>
                  <a:gdLst/>
                  <a:ahLst/>
                  <a:rect l="l" t="t" r="r" b="b"/>
                  <a:pathLst>
                    <a:path w="35" h="39">
                      <a:moveTo>
                        <a:pt x="18" y="0"/>
                      </a:moveTo>
                      <a:lnTo>
                        <a:pt x="0" y="21"/>
                      </a:lnTo>
                      <a:lnTo>
                        <a:pt x="8" y="39"/>
                      </a:lnTo>
                      <a:lnTo>
                        <a:pt x="29" y="35"/>
                      </a:lnTo>
                      <a:lnTo>
                        <a:pt x="35" y="9"/>
                      </a:lnTo>
                      <a:lnTo>
                        <a:pt x="18" y="0"/>
                      </a:lnTo>
                      <a:close/>
                    </a:path>
                  </a:pathLst>
                </a:custGeom>
                <a:solidFill>
                  <a:schemeClr val="tx1"/>
                </a:solidFill>
                <a:ln w="9525">
                  <a:solidFill>
                    <a:srgbClr val="000000"/>
                  </a:solidFill>
                  <a:round/>
                </a:ln>
              </p:spPr>
              <p:style>
                <a:lnRef idx="0"/>
                <a:fillRef idx="0"/>
                <a:effectRef idx="0"/>
                <a:fontRef idx="minor"/>
              </p:style>
            </p:sp>
            <p:sp>
              <p:nvSpPr>
                <p:cNvPr id="359" name="Freeform 54"/>
                <p:cNvSpPr/>
                <p:nvPr/>
              </p:nvSpPr>
              <p:spPr>
                <a:xfrm>
                  <a:off x="4337640" y="5340240"/>
                  <a:ext cx="12240" cy="16200"/>
                </a:xfrm>
                <a:custGeom>
                  <a:avLst/>
                  <a:gdLst/>
                  <a:ahLst/>
                  <a:rect l="l" t="t" r="r" b="b"/>
                  <a:pathLst>
                    <a:path w="35" h="39">
                      <a:moveTo>
                        <a:pt x="18" y="0"/>
                      </a:moveTo>
                      <a:lnTo>
                        <a:pt x="0" y="21"/>
                      </a:lnTo>
                      <a:lnTo>
                        <a:pt x="8" y="39"/>
                      </a:lnTo>
                      <a:lnTo>
                        <a:pt x="29" y="35"/>
                      </a:lnTo>
                      <a:lnTo>
                        <a:pt x="35" y="9"/>
                      </a:lnTo>
                      <a:lnTo>
                        <a:pt x="18" y="0"/>
                      </a:lnTo>
                    </a:path>
                  </a:pathLst>
                </a:custGeom>
                <a:solidFill>
                  <a:schemeClr val="tx1"/>
                </a:solidFill>
                <a:ln w="1588">
                  <a:solidFill>
                    <a:srgbClr val="000000"/>
                  </a:solidFill>
                  <a:round/>
                </a:ln>
              </p:spPr>
              <p:style>
                <a:lnRef idx="0"/>
                <a:fillRef idx="0"/>
                <a:effectRef idx="0"/>
                <a:fontRef idx="minor"/>
              </p:style>
            </p:sp>
            <p:sp>
              <p:nvSpPr>
                <p:cNvPr id="360" name="Freeform 55"/>
                <p:cNvSpPr/>
                <p:nvPr/>
              </p:nvSpPr>
              <p:spPr>
                <a:xfrm>
                  <a:off x="3328920" y="4572000"/>
                  <a:ext cx="12240" cy="118080"/>
                </a:xfrm>
                <a:custGeom>
                  <a:avLst/>
                  <a:gdLst/>
                  <a:ahLst/>
                  <a:rect l="l" t="t" r="r" b="b"/>
                  <a:pathLst>
                    <a:path w="33" h="293">
                      <a:moveTo>
                        <a:pt x="33" y="293"/>
                      </a:moveTo>
                      <a:lnTo>
                        <a:pt x="15" y="0"/>
                      </a:lnTo>
                      <a:lnTo>
                        <a:pt x="0" y="0"/>
                      </a:lnTo>
                      <a:lnTo>
                        <a:pt x="21" y="285"/>
                      </a:lnTo>
                      <a:lnTo>
                        <a:pt x="33" y="293"/>
                      </a:lnTo>
                      <a:close/>
                    </a:path>
                  </a:pathLst>
                </a:custGeom>
                <a:solidFill>
                  <a:schemeClr val="tx1"/>
                </a:solidFill>
                <a:ln w="9525">
                  <a:solidFill>
                    <a:srgbClr val="000000"/>
                  </a:solidFill>
                  <a:round/>
                </a:ln>
              </p:spPr>
              <p:style>
                <a:lnRef idx="0"/>
                <a:fillRef idx="0"/>
                <a:effectRef idx="0"/>
                <a:fontRef idx="minor"/>
              </p:style>
            </p:sp>
            <p:sp>
              <p:nvSpPr>
                <p:cNvPr id="361" name="Freeform 56"/>
                <p:cNvSpPr/>
                <p:nvPr/>
              </p:nvSpPr>
              <p:spPr>
                <a:xfrm>
                  <a:off x="3328920" y="4572000"/>
                  <a:ext cx="12240" cy="118080"/>
                </a:xfrm>
                <a:custGeom>
                  <a:avLst/>
                  <a:gdLst/>
                  <a:ahLst/>
                  <a:rect l="l" t="t" r="r" b="b"/>
                  <a:pathLst>
                    <a:path w="33" h="293">
                      <a:moveTo>
                        <a:pt x="33" y="293"/>
                      </a:moveTo>
                      <a:lnTo>
                        <a:pt x="15" y="0"/>
                      </a:lnTo>
                      <a:lnTo>
                        <a:pt x="0" y="0"/>
                      </a:lnTo>
                      <a:lnTo>
                        <a:pt x="21" y="285"/>
                      </a:lnTo>
                      <a:lnTo>
                        <a:pt x="33" y="293"/>
                      </a:lnTo>
                    </a:path>
                  </a:pathLst>
                </a:custGeom>
                <a:solidFill>
                  <a:schemeClr val="tx1"/>
                </a:solidFill>
                <a:ln w="1588">
                  <a:solidFill>
                    <a:srgbClr val="000000"/>
                  </a:solidFill>
                  <a:round/>
                </a:ln>
              </p:spPr>
              <p:style>
                <a:lnRef idx="0"/>
                <a:fillRef idx="0"/>
                <a:effectRef idx="0"/>
                <a:fontRef idx="minor"/>
              </p:style>
            </p:sp>
            <p:sp>
              <p:nvSpPr>
                <p:cNvPr id="362" name="Freeform 57"/>
                <p:cNvSpPr/>
                <p:nvPr/>
              </p:nvSpPr>
              <p:spPr>
                <a:xfrm>
                  <a:off x="3495240" y="4516560"/>
                  <a:ext cx="86040" cy="128520"/>
                </a:xfrm>
                <a:custGeom>
                  <a:avLst/>
                  <a:gdLst/>
                  <a:ahLst/>
                  <a:rect l="l" t="t" r="r" b="b"/>
                  <a:pathLst>
                    <a:path w="219" h="318">
                      <a:moveTo>
                        <a:pt x="203" y="318"/>
                      </a:moveTo>
                      <a:lnTo>
                        <a:pt x="219" y="305"/>
                      </a:lnTo>
                      <a:lnTo>
                        <a:pt x="194" y="272"/>
                      </a:lnTo>
                      <a:lnTo>
                        <a:pt x="172" y="243"/>
                      </a:lnTo>
                      <a:lnTo>
                        <a:pt x="147" y="215"/>
                      </a:lnTo>
                      <a:lnTo>
                        <a:pt x="130" y="190"/>
                      </a:lnTo>
                      <a:lnTo>
                        <a:pt x="112" y="161"/>
                      </a:lnTo>
                      <a:lnTo>
                        <a:pt x="93" y="140"/>
                      </a:lnTo>
                      <a:lnTo>
                        <a:pt x="79" y="111"/>
                      </a:lnTo>
                      <a:lnTo>
                        <a:pt x="66" y="89"/>
                      </a:lnTo>
                      <a:lnTo>
                        <a:pt x="50" y="58"/>
                      </a:lnTo>
                      <a:lnTo>
                        <a:pt x="33" y="33"/>
                      </a:lnTo>
                      <a:lnTo>
                        <a:pt x="19" y="0"/>
                      </a:lnTo>
                      <a:lnTo>
                        <a:pt x="0" y="0"/>
                      </a:lnTo>
                      <a:lnTo>
                        <a:pt x="15" y="33"/>
                      </a:lnTo>
                      <a:lnTo>
                        <a:pt x="33" y="64"/>
                      </a:lnTo>
                      <a:lnTo>
                        <a:pt x="50" y="93"/>
                      </a:lnTo>
                      <a:lnTo>
                        <a:pt x="66" y="126"/>
                      </a:lnTo>
                      <a:lnTo>
                        <a:pt x="83" y="153"/>
                      </a:lnTo>
                      <a:lnTo>
                        <a:pt x="101" y="179"/>
                      </a:lnTo>
                      <a:lnTo>
                        <a:pt x="118" y="208"/>
                      </a:lnTo>
                      <a:lnTo>
                        <a:pt x="139" y="237"/>
                      </a:lnTo>
                      <a:lnTo>
                        <a:pt x="161" y="260"/>
                      </a:lnTo>
                      <a:lnTo>
                        <a:pt x="182" y="289"/>
                      </a:lnTo>
                      <a:lnTo>
                        <a:pt x="203" y="318"/>
                      </a:lnTo>
                      <a:close/>
                    </a:path>
                  </a:pathLst>
                </a:custGeom>
                <a:solidFill>
                  <a:schemeClr val="tx1"/>
                </a:solidFill>
                <a:ln w="9525">
                  <a:solidFill>
                    <a:srgbClr val="000000"/>
                  </a:solidFill>
                  <a:round/>
                </a:ln>
              </p:spPr>
              <p:style>
                <a:lnRef idx="0"/>
                <a:fillRef idx="0"/>
                <a:effectRef idx="0"/>
                <a:fontRef idx="minor"/>
              </p:style>
            </p:sp>
            <p:sp>
              <p:nvSpPr>
                <p:cNvPr id="363" name="Freeform 58"/>
                <p:cNvSpPr/>
                <p:nvPr/>
              </p:nvSpPr>
              <p:spPr>
                <a:xfrm>
                  <a:off x="3495240" y="4516560"/>
                  <a:ext cx="86040" cy="128520"/>
                </a:xfrm>
                <a:custGeom>
                  <a:avLst/>
                  <a:gdLst/>
                  <a:ahLst/>
                  <a:rect l="l" t="t" r="r" b="b"/>
                  <a:pathLst>
                    <a:path w="219" h="318">
                      <a:moveTo>
                        <a:pt x="203" y="318"/>
                      </a:moveTo>
                      <a:lnTo>
                        <a:pt x="219" y="305"/>
                      </a:lnTo>
                      <a:lnTo>
                        <a:pt x="194" y="272"/>
                      </a:lnTo>
                      <a:lnTo>
                        <a:pt x="172" y="243"/>
                      </a:lnTo>
                      <a:lnTo>
                        <a:pt x="147" y="215"/>
                      </a:lnTo>
                      <a:lnTo>
                        <a:pt x="130" y="190"/>
                      </a:lnTo>
                      <a:lnTo>
                        <a:pt x="112" y="161"/>
                      </a:lnTo>
                      <a:lnTo>
                        <a:pt x="93" y="140"/>
                      </a:lnTo>
                      <a:lnTo>
                        <a:pt x="79" y="111"/>
                      </a:lnTo>
                      <a:lnTo>
                        <a:pt x="66" y="89"/>
                      </a:lnTo>
                      <a:lnTo>
                        <a:pt x="50" y="58"/>
                      </a:lnTo>
                      <a:lnTo>
                        <a:pt x="33" y="33"/>
                      </a:lnTo>
                      <a:lnTo>
                        <a:pt x="19" y="0"/>
                      </a:lnTo>
                      <a:lnTo>
                        <a:pt x="0" y="0"/>
                      </a:lnTo>
                      <a:lnTo>
                        <a:pt x="15" y="33"/>
                      </a:lnTo>
                      <a:lnTo>
                        <a:pt x="33" y="64"/>
                      </a:lnTo>
                      <a:lnTo>
                        <a:pt x="50" y="93"/>
                      </a:lnTo>
                      <a:lnTo>
                        <a:pt x="66" y="126"/>
                      </a:lnTo>
                      <a:lnTo>
                        <a:pt x="83" y="153"/>
                      </a:lnTo>
                      <a:lnTo>
                        <a:pt x="101" y="179"/>
                      </a:lnTo>
                      <a:lnTo>
                        <a:pt x="118" y="208"/>
                      </a:lnTo>
                      <a:lnTo>
                        <a:pt x="139" y="237"/>
                      </a:lnTo>
                      <a:lnTo>
                        <a:pt x="161" y="260"/>
                      </a:lnTo>
                      <a:lnTo>
                        <a:pt x="182" y="289"/>
                      </a:lnTo>
                      <a:lnTo>
                        <a:pt x="203" y="318"/>
                      </a:lnTo>
                    </a:path>
                  </a:pathLst>
                </a:custGeom>
                <a:solidFill>
                  <a:schemeClr val="tx1"/>
                </a:solidFill>
                <a:ln w="1588">
                  <a:solidFill>
                    <a:srgbClr val="000000"/>
                  </a:solidFill>
                  <a:round/>
                </a:ln>
              </p:spPr>
              <p:style>
                <a:lnRef idx="0"/>
                <a:fillRef idx="0"/>
                <a:effectRef idx="0"/>
                <a:fontRef idx="minor"/>
              </p:style>
            </p:sp>
            <p:sp>
              <p:nvSpPr>
                <p:cNvPr id="364" name="Freeform 59"/>
                <p:cNvSpPr/>
                <p:nvPr/>
              </p:nvSpPr>
              <p:spPr>
                <a:xfrm>
                  <a:off x="3672720" y="4507560"/>
                  <a:ext cx="84240" cy="132840"/>
                </a:xfrm>
                <a:custGeom>
                  <a:avLst/>
                  <a:gdLst/>
                  <a:ahLst/>
                  <a:rect l="l" t="t" r="r" b="b"/>
                  <a:pathLst>
                    <a:path w="215" h="328">
                      <a:moveTo>
                        <a:pt x="11" y="328"/>
                      </a:moveTo>
                      <a:lnTo>
                        <a:pt x="44" y="297"/>
                      </a:lnTo>
                      <a:lnTo>
                        <a:pt x="66" y="264"/>
                      </a:lnTo>
                      <a:lnTo>
                        <a:pt x="89" y="229"/>
                      </a:lnTo>
                      <a:lnTo>
                        <a:pt x="114" y="192"/>
                      </a:lnTo>
                      <a:lnTo>
                        <a:pt x="136" y="157"/>
                      </a:lnTo>
                      <a:lnTo>
                        <a:pt x="157" y="118"/>
                      </a:lnTo>
                      <a:lnTo>
                        <a:pt x="178" y="81"/>
                      </a:lnTo>
                      <a:lnTo>
                        <a:pt x="198" y="43"/>
                      </a:lnTo>
                      <a:lnTo>
                        <a:pt x="215" y="0"/>
                      </a:lnTo>
                      <a:lnTo>
                        <a:pt x="186" y="12"/>
                      </a:lnTo>
                      <a:lnTo>
                        <a:pt x="169" y="50"/>
                      </a:lnTo>
                      <a:lnTo>
                        <a:pt x="151" y="89"/>
                      </a:lnTo>
                      <a:lnTo>
                        <a:pt x="134" y="126"/>
                      </a:lnTo>
                      <a:lnTo>
                        <a:pt x="114" y="161"/>
                      </a:lnTo>
                      <a:lnTo>
                        <a:pt x="89" y="192"/>
                      </a:lnTo>
                      <a:lnTo>
                        <a:pt x="72" y="225"/>
                      </a:lnTo>
                      <a:lnTo>
                        <a:pt x="50" y="260"/>
                      </a:lnTo>
                      <a:lnTo>
                        <a:pt x="29" y="289"/>
                      </a:lnTo>
                      <a:lnTo>
                        <a:pt x="0" y="322"/>
                      </a:lnTo>
                      <a:lnTo>
                        <a:pt x="15" y="328"/>
                      </a:lnTo>
                      <a:lnTo>
                        <a:pt x="11" y="328"/>
                      </a:lnTo>
                      <a:close/>
                    </a:path>
                  </a:pathLst>
                </a:custGeom>
                <a:solidFill>
                  <a:schemeClr val="tx1"/>
                </a:solidFill>
                <a:ln w="9525">
                  <a:solidFill>
                    <a:srgbClr val="000000"/>
                  </a:solidFill>
                  <a:round/>
                </a:ln>
              </p:spPr>
              <p:style>
                <a:lnRef idx="0"/>
                <a:fillRef idx="0"/>
                <a:effectRef idx="0"/>
                <a:fontRef idx="minor"/>
              </p:style>
            </p:sp>
            <p:sp>
              <p:nvSpPr>
                <p:cNvPr id="365" name="Freeform 60"/>
                <p:cNvSpPr/>
                <p:nvPr/>
              </p:nvSpPr>
              <p:spPr>
                <a:xfrm>
                  <a:off x="3672720" y="4507560"/>
                  <a:ext cx="84240" cy="132840"/>
                </a:xfrm>
                <a:custGeom>
                  <a:avLst/>
                  <a:gdLst/>
                  <a:ahLst/>
                  <a:rect l="l" t="t" r="r" b="b"/>
                  <a:pathLst>
                    <a:path w="215" h="328">
                      <a:moveTo>
                        <a:pt x="11" y="328"/>
                      </a:moveTo>
                      <a:lnTo>
                        <a:pt x="44" y="297"/>
                      </a:lnTo>
                      <a:lnTo>
                        <a:pt x="66" y="264"/>
                      </a:lnTo>
                      <a:lnTo>
                        <a:pt x="89" y="229"/>
                      </a:lnTo>
                      <a:lnTo>
                        <a:pt x="114" y="192"/>
                      </a:lnTo>
                      <a:lnTo>
                        <a:pt x="136" y="157"/>
                      </a:lnTo>
                      <a:lnTo>
                        <a:pt x="157" y="118"/>
                      </a:lnTo>
                      <a:lnTo>
                        <a:pt x="178" y="81"/>
                      </a:lnTo>
                      <a:lnTo>
                        <a:pt x="198" y="43"/>
                      </a:lnTo>
                      <a:lnTo>
                        <a:pt x="215" y="0"/>
                      </a:lnTo>
                      <a:lnTo>
                        <a:pt x="186" y="12"/>
                      </a:lnTo>
                      <a:lnTo>
                        <a:pt x="169" y="50"/>
                      </a:lnTo>
                      <a:lnTo>
                        <a:pt x="151" y="89"/>
                      </a:lnTo>
                      <a:lnTo>
                        <a:pt x="134" y="126"/>
                      </a:lnTo>
                      <a:lnTo>
                        <a:pt x="114" y="161"/>
                      </a:lnTo>
                      <a:lnTo>
                        <a:pt x="89" y="192"/>
                      </a:lnTo>
                      <a:lnTo>
                        <a:pt x="72" y="225"/>
                      </a:lnTo>
                      <a:lnTo>
                        <a:pt x="50" y="260"/>
                      </a:lnTo>
                      <a:lnTo>
                        <a:pt x="29" y="289"/>
                      </a:lnTo>
                      <a:lnTo>
                        <a:pt x="0" y="322"/>
                      </a:lnTo>
                      <a:lnTo>
                        <a:pt x="15" y="328"/>
                      </a:lnTo>
                    </a:path>
                  </a:pathLst>
                </a:custGeom>
                <a:solidFill>
                  <a:schemeClr val="tx1"/>
                </a:solidFill>
                <a:ln w="1588">
                  <a:solidFill>
                    <a:srgbClr val="000000"/>
                  </a:solidFill>
                  <a:round/>
                </a:ln>
              </p:spPr>
              <p:style>
                <a:lnRef idx="0"/>
                <a:fillRef idx="0"/>
                <a:effectRef idx="0"/>
                <a:fontRef idx="minor"/>
              </p:style>
            </p:sp>
            <p:sp>
              <p:nvSpPr>
                <p:cNvPr id="366" name="Freeform 61"/>
                <p:cNvSpPr/>
                <p:nvPr/>
              </p:nvSpPr>
              <p:spPr>
                <a:xfrm>
                  <a:off x="3920400" y="4543560"/>
                  <a:ext cx="7560" cy="120960"/>
                </a:xfrm>
                <a:custGeom>
                  <a:avLst/>
                  <a:gdLst/>
                  <a:ahLst/>
                  <a:rect l="l" t="t" r="r" b="b"/>
                  <a:pathLst>
                    <a:path w="18" h="297">
                      <a:moveTo>
                        <a:pt x="8" y="293"/>
                      </a:moveTo>
                      <a:lnTo>
                        <a:pt x="18" y="0"/>
                      </a:lnTo>
                      <a:lnTo>
                        <a:pt x="4" y="0"/>
                      </a:lnTo>
                      <a:lnTo>
                        <a:pt x="0" y="289"/>
                      </a:lnTo>
                      <a:lnTo>
                        <a:pt x="8" y="297"/>
                      </a:lnTo>
                      <a:lnTo>
                        <a:pt x="8" y="293"/>
                      </a:lnTo>
                      <a:close/>
                    </a:path>
                  </a:pathLst>
                </a:custGeom>
                <a:solidFill>
                  <a:schemeClr val="tx1"/>
                </a:solidFill>
                <a:ln w="9525">
                  <a:solidFill>
                    <a:srgbClr val="000000"/>
                  </a:solidFill>
                  <a:round/>
                </a:ln>
              </p:spPr>
              <p:style>
                <a:lnRef idx="0"/>
                <a:fillRef idx="0"/>
                <a:effectRef idx="0"/>
                <a:fontRef idx="minor"/>
              </p:style>
            </p:sp>
            <p:sp>
              <p:nvSpPr>
                <p:cNvPr id="367" name="Freeform 62"/>
                <p:cNvSpPr/>
                <p:nvPr/>
              </p:nvSpPr>
              <p:spPr>
                <a:xfrm>
                  <a:off x="3920400" y="4543560"/>
                  <a:ext cx="7560" cy="120960"/>
                </a:xfrm>
                <a:custGeom>
                  <a:avLst/>
                  <a:gdLst/>
                  <a:ahLst/>
                  <a:rect l="l" t="t" r="r" b="b"/>
                  <a:pathLst>
                    <a:path w="18" h="297">
                      <a:moveTo>
                        <a:pt x="8" y="293"/>
                      </a:moveTo>
                      <a:lnTo>
                        <a:pt x="18" y="0"/>
                      </a:lnTo>
                      <a:lnTo>
                        <a:pt x="4" y="0"/>
                      </a:lnTo>
                      <a:lnTo>
                        <a:pt x="0" y="289"/>
                      </a:lnTo>
                      <a:lnTo>
                        <a:pt x="8" y="297"/>
                      </a:lnTo>
                    </a:path>
                  </a:pathLst>
                </a:custGeom>
                <a:solidFill>
                  <a:schemeClr val="tx1"/>
                </a:solidFill>
                <a:ln w="1588">
                  <a:solidFill>
                    <a:srgbClr val="000000"/>
                  </a:solidFill>
                  <a:round/>
                </a:ln>
              </p:spPr>
              <p:style>
                <a:lnRef idx="0"/>
                <a:fillRef idx="0"/>
                <a:effectRef idx="0"/>
                <a:fontRef idx="minor"/>
              </p:style>
            </p:sp>
            <p:sp>
              <p:nvSpPr>
                <p:cNvPr id="368" name="Freeform 63"/>
                <p:cNvSpPr/>
                <p:nvPr/>
              </p:nvSpPr>
              <p:spPr>
                <a:xfrm>
                  <a:off x="4096080" y="5262480"/>
                  <a:ext cx="48240" cy="73080"/>
                </a:xfrm>
                <a:custGeom>
                  <a:avLst/>
                  <a:gdLst/>
                  <a:ahLst/>
                  <a:rect l="l" t="t" r="r" b="b"/>
                  <a:pathLst>
                    <a:path w="122" h="182">
                      <a:moveTo>
                        <a:pt x="122" y="182"/>
                      </a:moveTo>
                      <a:lnTo>
                        <a:pt x="115" y="157"/>
                      </a:lnTo>
                      <a:lnTo>
                        <a:pt x="101" y="139"/>
                      </a:lnTo>
                      <a:lnTo>
                        <a:pt x="89" y="126"/>
                      </a:lnTo>
                      <a:lnTo>
                        <a:pt x="76" y="106"/>
                      </a:lnTo>
                      <a:lnTo>
                        <a:pt x="64" y="93"/>
                      </a:lnTo>
                      <a:lnTo>
                        <a:pt x="58" y="79"/>
                      </a:lnTo>
                      <a:lnTo>
                        <a:pt x="47" y="64"/>
                      </a:lnTo>
                      <a:lnTo>
                        <a:pt x="37" y="50"/>
                      </a:lnTo>
                      <a:lnTo>
                        <a:pt x="29" y="33"/>
                      </a:lnTo>
                      <a:lnTo>
                        <a:pt x="22" y="17"/>
                      </a:lnTo>
                      <a:lnTo>
                        <a:pt x="12" y="0"/>
                      </a:lnTo>
                      <a:lnTo>
                        <a:pt x="0" y="0"/>
                      </a:lnTo>
                      <a:lnTo>
                        <a:pt x="12" y="17"/>
                      </a:lnTo>
                      <a:lnTo>
                        <a:pt x="18" y="37"/>
                      </a:lnTo>
                      <a:lnTo>
                        <a:pt x="29" y="54"/>
                      </a:lnTo>
                      <a:lnTo>
                        <a:pt x="39" y="71"/>
                      </a:lnTo>
                      <a:lnTo>
                        <a:pt x="51" y="89"/>
                      </a:lnTo>
                      <a:lnTo>
                        <a:pt x="62" y="104"/>
                      </a:lnTo>
                      <a:lnTo>
                        <a:pt x="72" y="122"/>
                      </a:lnTo>
                      <a:lnTo>
                        <a:pt x="84" y="135"/>
                      </a:lnTo>
                      <a:lnTo>
                        <a:pt x="97" y="153"/>
                      </a:lnTo>
                      <a:lnTo>
                        <a:pt x="111" y="168"/>
                      </a:lnTo>
                      <a:lnTo>
                        <a:pt x="122" y="182"/>
                      </a:lnTo>
                      <a:close/>
                    </a:path>
                  </a:pathLst>
                </a:custGeom>
                <a:solidFill>
                  <a:schemeClr val="tx1"/>
                </a:solidFill>
                <a:ln w="9525">
                  <a:solidFill>
                    <a:srgbClr val="000000"/>
                  </a:solidFill>
                  <a:round/>
                </a:ln>
              </p:spPr>
              <p:style>
                <a:lnRef idx="0"/>
                <a:fillRef idx="0"/>
                <a:effectRef idx="0"/>
                <a:fontRef idx="minor"/>
              </p:style>
            </p:sp>
            <p:sp>
              <p:nvSpPr>
                <p:cNvPr id="369" name="Freeform 64"/>
                <p:cNvSpPr/>
                <p:nvPr/>
              </p:nvSpPr>
              <p:spPr>
                <a:xfrm>
                  <a:off x="4096080" y="5262480"/>
                  <a:ext cx="48240" cy="73080"/>
                </a:xfrm>
                <a:custGeom>
                  <a:avLst/>
                  <a:gdLst/>
                  <a:ahLst/>
                  <a:rect l="l" t="t" r="r" b="b"/>
                  <a:pathLst>
                    <a:path w="122" h="182">
                      <a:moveTo>
                        <a:pt x="122" y="182"/>
                      </a:moveTo>
                      <a:lnTo>
                        <a:pt x="115" y="157"/>
                      </a:lnTo>
                      <a:lnTo>
                        <a:pt x="101" y="139"/>
                      </a:lnTo>
                      <a:lnTo>
                        <a:pt x="89" y="126"/>
                      </a:lnTo>
                      <a:lnTo>
                        <a:pt x="76" y="106"/>
                      </a:lnTo>
                      <a:lnTo>
                        <a:pt x="64" y="93"/>
                      </a:lnTo>
                      <a:lnTo>
                        <a:pt x="58" y="79"/>
                      </a:lnTo>
                      <a:lnTo>
                        <a:pt x="47" y="64"/>
                      </a:lnTo>
                      <a:lnTo>
                        <a:pt x="37" y="50"/>
                      </a:lnTo>
                      <a:lnTo>
                        <a:pt x="29" y="33"/>
                      </a:lnTo>
                      <a:lnTo>
                        <a:pt x="22" y="17"/>
                      </a:lnTo>
                      <a:lnTo>
                        <a:pt x="12" y="0"/>
                      </a:lnTo>
                      <a:lnTo>
                        <a:pt x="0" y="0"/>
                      </a:lnTo>
                      <a:lnTo>
                        <a:pt x="12" y="17"/>
                      </a:lnTo>
                      <a:lnTo>
                        <a:pt x="18" y="37"/>
                      </a:lnTo>
                      <a:lnTo>
                        <a:pt x="29" y="54"/>
                      </a:lnTo>
                      <a:lnTo>
                        <a:pt x="39" y="71"/>
                      </a:lnTo>
                      <a:lnTo>
                        <a:pt x="51" y="89"/>
                      </a:lnTo>
                      <a:lnTo>
                        <a:pt x="62" y="104"/>
                      </a:lnTo>
                      <a:lnTo>
                        <a:pt x="72" y="122"/>
                      </a:lnTo>
                      <a:lnTo>
                        <a:pt x="84" y="135"/>
                      </a:lnTo>
                      <a:lnTo>
                        <a:pt x="97" y="153"/>
                      </a:lnTo>
                      <a:lnTo>
                        <a:pt x="111" y="168"/>
                      </a:lnTo>
                      <a:lnTo>
                        <a:pt x="122" y="182"/>
                      </a:lnTo>
                    </a:path>
                  </a:pathLst>
                </a:custGeom>
                <a:solidFill>
                  <a:schemeClr val="tx1"/>
                </a:solidFill>
                <a:ln w="1588">
                  <a:solidFill>
                    <a:srgbClr val="000000"/>
                  </a:solidFill>
                  <a:round/>
                </a:ln>
              </p:spPr>
              <p:style>
                <a:lnRef idx="0"/>
                <a:fillRef idx="0"/>
                <a:effectRef idx="0"/>
                <a:fontRef idx="minor"/>
              </p:style>
            </p:sp>
            <p:sp>
              <p:nvSpPr>
                <p:cNvPr id="370" name="Freeform 65"/>
                <p:cNvSpPr/>
                <p:nvPr/>
              </p:nvSpPr>
              <p:spPr>
                <a:xfrm>
                  <a:off x="4197960" y="5253480"/>
                  <a:ext cx="49680" cy="75960"/>
                </a:xfrm>
                <a:custGeom>
                  <a:avLst/>
                  <a:gdLst/>
                  <a:ahLst/>
                  <a:rect l="l" t="t" r="r" b="b"/>
                  <a:pathLst>
                    <a:path w="128" h="187">
                      <a:moveTo>
                        <a:pt x="8" y="183"/>
                      </a:moveTo>
                      <a:lnTo>
                        <a:pt x="25" y="169"/>
                      </a:lnTo>
                      <a:lnTo>
                        <a:pt x="35" y="154"/>
                      </a:lnTo>
                      <a:lnTo>
                        <a:pt x="51" y="136"/>
                      </a:lnTo>
                      <a:lnTo>
                        <a:pt x="60" y="119"/>
                      </a:lnTo>
                      <a:lnTo>
                        <a:pt x="76" y="97"/>
                      </a:lnTo>
                      <a:lnTo>
                        <a:pt x="89" y="80"/>
                      </a:lnTo>
                      <a:lnTo>
                        <a:pt x="99" y="60"/>
                      </a:lnTo>
                      <a:lnTo>
                        <a:pt x="111" y="39"/>
                      </a:lnTo>
                      <a:lnTo>
                        <a:pt x="119" y="18"/>
                      </a:lnTo>
                      <a:lnTo>
                        <a:pt x="128" y="0"/>
                      </a:lnTo>
                      <a:lnTo>
                        <a:pt x="115" y="4"/>
                      </a:lnTo>
                      <a:lnTo>
                        <a:pt x="103" y="26"/>
                      </a:lnTo>
                      <a:lnTo>
                        <a:pt x="93" y="43"/>
                      </a:lnTo>
                      <a:lnTo>
                        <a:pt x="82" y="64"/>
                      </a:lnTo>
                      <a:lnTo>
                        <a:pt x="72" y="82"/>
                      </a:lnTo>
                      <a:lnTo>
                        <a:pt x="60" y="97"/>
                      </a:lnTo>
                      <a:lnTo>
                        <a:pt x="51" y="119"/>
                      </a:lnTo>
                      <a:lnTo>
                        <a:pt x="39" y="132"/>
                      </a:lnTo>
                      <a:lnTo>
                        <a:pt x="25" y="150"/>
                      </a:lnTo>
                      <a:lnTo>
                        <a:pt x="14" y="165"/>
                      </a:lnTo>
                      <a:lnTo>
                        <a:pt x="0" y="179"/>
                      </a:lnTo>
                      <a:lnTo>
                        <a:pt x="8" y="187"/>
                      </a:lnTo>
                      <a:lnTo>
                        <a:pt x="8" y="183"/>
                      </a:lnTo>
                      <a:close/>
                    </a:path>
                  </a:pathLst>
                </a:custGeom>
                <a:solidFill>
                  <a:schemeClr val="tx1"/>
                </a:solidFill>
                <a:ln w="9525">
                  <a:solidFill>
                    <a:srgbClr val="000000"/>
                  </a:solidFill>
                  <a:round/>
                </a:ln>
              </p:spPr>
              <p:style>
                <a:lnRef idx="0"/>
                <a:fillRef idx="0"/>
                <a:effectRef idx="0"/>
                <a:fontRef idx="minor"/>
              </p:style>
            </p:sp>
            <p:sp>
              <p:nvSpPr>
                <p:cNvPr id="371" name="Freeform 66"/>
                <p:cNvSpPr/>
                <p:nvPr/>
              </p:nvSpPr>
              <p:spPr>
                <a:xfrm>
                  <a:off x="4197960" y="5253480"/>
                  <a:ext cx="49680" cy="75960"/>
                </a:xfrm>
                <a:custGeom>
                  <a:avLst/>
                  <a:gdLst/>
                  <a:ahLst/>
                  <a:rect l="l" t="t" r="r" b="b"/>
                  <a:pathLst>
                    <a:path w="128" h="187">
                      <a:moveTo>
                        <a:pt x="8" y="183"/>
                      </a:moveTo>
                      <a:lnTo>
                        <a:pt x="25" y="169"/>
                      </a:lnTo>
                      <a:lnTo>
                        <a:pt x="35" y="154"/>
                      </a:lnTo>
                      <a:lnTo>
                        <a:pt x="51" y="136"/>
                      </a:lnTo>
                      <a:lnTo>
                        <a:pt x="60" y="119"/>
                      </a:lnTo>
                      <a:lnTo>
                        <a:pt x="76" y="97"/>
                      </a:lnTo>
                      <a:lnTo>
                        <a:pt x="89" y="80"/>
                      </a:lnTo>
                      <a:lnTo>
                        <a:pt x="99" y="60"/>
                      </a:lnTo>
                      <a:lnTo>
                        <a:pt x="111" y="39"/>
                      </a:lnTo>
                      <a:lnTo>
                        <a:pt x="119" y="18"/>
                      </a:lnTo>
                      <a:lnTo>
                        <a:pt x="128" y="0"/>
                      </a:lnTo>
                      <a:lnTo>
                        <a:pt x="115" y="4"/>
                      </a:lnTo>
                      <a:lnTo>
                        <a:pt x="103" y="26"/>
                      </a:lnTo>
                      <a:lnTo>
                        <a:pt x="93" y="43"/>
                      </a:lnTo>
                      <a:lnTo>
                        <a:pt x="82" y="64"/>
                      </a:lnTo>
                      <a:lnTo>
                        <a:pt x="72" y="82"/>
                      </a:lnTo>
                      <a:lnTo>
                        <a:pt x="60" y="97"/>
                      </a:lnTo>
                      <a:lnTo>
                        <a:pt x="51" y="119"/>
                      </a:lnTo>
                      <a:lnTo>
                        <a:pt x="39" y="132"/>
                      </a:lnTo>
                      <a:lnTo>
                        <a:pt x="25" y="150"/>
                      </a:lnTo>
                      <a:lnTo>
                        <a:pt x="14" y="165"/>
                      </a:lnTo>
                      <a:lnTo>
                        <a:pt x="0" y="179"/>
                      </a:lnTo>
                      <a:lnTo>
                        <a:pt x="8" y="187"/>
                      </a:lnTo>
                    </a:path>
                  </a:pathLst>
                </a:custGeom>
                <a:solidFill>
                  <a:schemeClr val="tx1"/>
                </a:solidFill>
                <a:ln w="1588">
                  <a:solidFill>
                    <a:srgbClr val="000000"/>
                  </a:solidFill>
                  <a:round/>
                </a:ln>
              </p:spPr>
              <p:style>
                <a:lnRef idx="0"/>
                <a:fillRef idx="0"/>
                <a:effectRef idx="0"/>
                <a:fontRef idx="minor"/>
              </p:style>
            </p:sp>
            <p:sp>
              <p:nvSpPr>
                <p:cNvPr id="372" name="Freeform 67"/>
                <p:cNvSpPr/>
                <p:nvPr/>
              </p:nvSpPr>
              <p:spPr>
                <a:xfrm>
                  <a:off x="4342320" y="5274360"/>
                  <a:ext cx="4320" cy="68400"/>
                </a:xfrm>
                <a:custGeom>
                  <a:avLst/>
                  <a:gdLst/>
                  <a:ahLst/>
                  <a:rect l="l" t="t" r="r" b="b"/>
                  <a:pathLst>
                    <a:path w="11" h="170">
                      <a:moveTo>
                        <a:pt x="4" y="167"/>
                      </a:moveTo>
                      <a:lnTo>
                        <a:pt x="11" y="0"/>
                      </a:lnTo>
                      <a:lnTo>
                        <a:pt x="0" y="167"/>
                      </a:lnTo>
                      <a:lnTo>
                        <a:pt x="8" y="170"/>
                      </a:lnTo>
                      <a:lnTo>
                        <a:pt x="4" y="167"/>
                      </a:lnTo>
                      <a:close/>
                    </a:path>
                  </a:pathLst>
                </a:custGeom>
                <a:solidFill>
                  <a:schemeClr val="tx1"/>
                </a:solidFill>
                <a:ln w="9525">
                  <a:solidFill>
                    <a:srgbClr val="000000"/>
                  </a:solidFill>
                  <a:round/>
                </a:ln>
              </p:spPr>
              <p:style>
                <a:lnRef idx="0"/>
                <a:fillRef idx="0"/>
                <a:effectRef idx="0"/>
                <a:fontRef idx="minor"/>
              </p:style>
            </p:sp>
            <p:sp>
              <p:nvSpPr>
                <p:cNvPr id="373" name="Freeform 68"/>
                <p:cNvSpPr/>
                <p:nvPr/>
              </p:nvSpPr>
              <p:spPr>
                <a:xfrm>
                  <a:off x="4342320" y="5274360"/>
                  <a:ext cx="4320" cy="68400"/>
                </a:xfrm>
                <a:custGeom>
                  <a:avLst/>
                  <a:gdLst/>
                  <a:ahLst/>
                  <a:rect l="l" t="t" r="r" b="b"/>
                  <a:pathLst>
                    <a:path w="11" h="170">
                      <a:moveTo>
                        <a:pt x="4" y="167"/>
                      </a:moveTo>
                      <a:lnTo>
                        <a:pt x="11" y="0"/>
                      </a:lnTo>
                      <a:lnTo>
                        <a:pt x="0" y="167"/>
                      </a:lnTo>
                      <a:lnTo>
                        <a:pt x="8" y="170"/>
                      </a:lnTo>
                    </a:path>
                  </a:pathLst>
                </a:custGeom>
                <a:solidFill>
                  <a:schemeClr val="tx1"/>
                </a:solidFill>
                <a:ln w="1588">
                  <a:solidFill>
                    <a:srgbClr val="000000"/>
                  </a:solidFill>
                  <a:round/>
                </a:ln>
              </p:spPr>
              <p:style>
                <a:lnRef idx="0"/>
                <a:fillRef idx="0"/>
                <a:effectRef idx="0"/>
                <a:fontRef idx="minor"/>
              </p:style>
            </p:sp>
            <p:sp>
              <p:nvSpPr>
                <p:cNvPr id="374" name="Freeform 69"/>
                <p:cNvSpPr/>
                <p:nvPr/>
              </p:nvSpPr>
              <p:spPr>
                <a:xfrm>
                  <a:off x="4002120" y="5289480"/>
                  <a:ext cx="2880" cy="70200"/>
                </a:xfrm>
                <a:custGeom>
                  <a:avLst/>
                  <a:gdLst/>
                  <a:ahLst/>
                  <a:rect l="l" t="t" r="r" b="b"/>
                  <a:pathLst>
                    <a:path w="7" h="170">
                      <a:moveTo>
                        <a:pt x="7" y="168"/>
                      </a:moveTo>
                      <a:lnTo>
                        <a:pt x="0" y="0"/>
                      </a:lnTo>
                      <a:lnTo>
                        <a:pt x="4" y="168"/>
                      </a:lnTo>
                      <a:lnTo>
                        <a:pt x="7" y="170"/>
                      </a:lnTo>
                      <a:lnTo>
                        <a:pt x="7" y="168"/>
                      </a:lnTo>
                      <a:close/>
                    </a:path>
                  </a:pathLst>
                </a:custGeom>
                <a:solidFill>
                  <a:schemeClr val="tx1"/>
                </a:solidFill>
                <a:ln w="9525">
                  <a:solidFill>
                    <a:srgbClr val="000000"/>
                  </a:solidFill>
                  <a:round/>
                </a:ln>
              </p:spPr>
              <p:style>
                <a:lnRef idx="0"/>
                <a:fillRef idx="0"/>
                <a:effectRef idx="0"/>
                <a:fontRef idx="minor"/>
              </p:style>
            </p:sp>
            <p:sp>
              <p:nvSpPr>
                <p:cNvPr id="375" name="Freeform 70"/>
                <p:cNvSpPr/>
                <p:nvPr/>
              </p:nvSpPr>
              <p:spPr>
                <a:xfrm>
                  <a:off x="4002120" y="5289480"/>
                  <a:ext cx="2880" cy="70200"/>
                </a:xfrm>
                <a:custGeom>
                  <a:avLst/>
                  <a:gdLst/>
                  <a:ahLst/>
                  <a:rect l="l" t="t" r="r" b="b"/>
                  <a:pathLst>
                    <a:path w="7" h="170">
                      <a:moveTo>
                        <a:pt x="7" y="168"/>
                      </a:moveTo>
                      <a:lnTo>
                        <a:pt x="0" y="0"/>
                      </a:lnTo>
                      <a:lnTo>
                        <a:pt x="4" y="168"/>
                      </a:lnTo>
                      <a:lnTo>
                        <a:pt x="7" y="170"/>
                      </a:lnTo>
                    </a:path>
                  </a:pathLst>
                </a:custGeom>
                <a:solidFill>
                  <a:schemeClr val="tx1"/>
                </a:solidFill>
                <a:ln w="1588">
                  <a:solidFill>
                    <a:srgbClr val="000000"/>
                  </a:solidFill>
                  <a:round/>
                </a:ln>
              </p:spPr>
              <p:style>
                <a:lnRef idx="0"/>
                <a:fillRef idx="0"/>
                <a:effectRef idx="0"/>
                <a:fontRef idx="minor"/>
              </p:style>
            </p:sp>
            <p:sp>
              <p:nvSpPr>
                <p:cNvPr id="376" name="Freeform 71"/>
                <p:cNvSpPr/>
                <p:nvPr/>
              </p:nvSpPr>
              <p:spPr>
                <a:xfrm>
                  <a:off x="3995640" y="5250600"/>
                  <a:ext cx="352440" cy="37080"/>
                </a:xfrm>
                <a:custGeom>
                  <a:avLst/>
                  <a:gdLst/>
                  <a:ahLst/>
                  <a:rect l="l" t="t" r="r" b="b"/>
                  <a:pathLst>
                    <a:path w="892" h="95">
                      <a:moveTo>
                        <a:pt x="888" y="56"/>
                      </a:moveTo>
                      <a:lnTo>
                        <a:pt x="875" y="60"/>
                      </a:lnTo>
                      <a:lnTo>
                        <a:pt x="710" y="6"/>
                      </a:lnTo>
                      <a:lnTo>
                        <a:pt x="179" y="27"/>
                      </a:lnTo>
                      <a:lnTo>
                        <a:pt x="35" y="89"/>
                      </a:lnTo>
                      <a:lnTo>
                        <a:pt x="0" y="95"/>
                      </a:lnTo>
                      <a:lnTo>
                        <a:pt x="175" y="17"/>
                      </a:lnTo>
                      <a:lnTo>
                        <a:pt x="718" y="0"/>
                      </a:lnTo>
                      <a:lnTo>
                        <a:pt x="892" y="60"/>
                      </a:lnTo>
                      <a:lnTo>
                        <a:pt x="888" y="56"/>
                      </a:lnTo>
                      <a:close/>
                    </a:path>
                  </a:pathLst>
                </a:custGeom>
                <a:solidFill>
                  <a:schemeClr val="tx1"/>
                </a:solidFill>
                <a:ln w="9525">
                  <a:solidFill>
                    <a:srgbClr val="000000"/>
                  </a:solidFill>
                  <a:round/>
                </a:ln>
              </p:spPr>
              <p:style>
                <a:lnRef idx="0"/>
                <a:fillRef idx="0"/>
                <a:effectRef idx="0"/>
                <a:fontRef idx="minor"/>
              </p:style>
            </p:sp>
            <p:sp>
              <p:nvSpPr>
                <p:cNvPr id="377" name="Freeform 72"/>
                <p:cNvSpPr/>
                <p:nvPr/>
              </p:nvSpPr>
              <p:spPr>
                <a:xfrm>
                  <a:off x="3995640" y="5250600"/>
                  <a:ext cx="352440" cy="37080"/>
                </a:xfrm>
                <a:custGeom>
                  <a:avLst/>
                  <a:gdLst/>
                  <a:ahLst/>
                  <a:rect l="l" t="t" r="r" b="b"/>
                  <a:pathLst>
                    <a:path w="892" h="95">
                      <a:moveTo>
                        <a:pt x="888" y="56"/>
                      </a:moveTo>
                      <a:lnTo>
                        <a:pt x="875" y="60"/>
                      </a:lnTo>
                      <a:lnTo>
                        <a:pt x="710" y="6"/>
                      </a:lnTo>
                      <a:lnTo>
                        <a:pt x="179" y="27"/>
                      </a:lnTo>
                      <a:lnTo>
                        <a:pt x="35" y="89"/>
                      </a:lnTo>
                      <a:lnTo>
                        <a:pt x="0" y="95"/>
                      </a:lnTo>
                      <a:lnTo>
                        <a:pt x="175" y="17"/>
                      </a:lnTo>
                      <a:lnTo>
                        <a:pt x="718" y="0"/>
                      </a:lnTo>
                      <a:lnTo>
                        <a:pt x="892" y="60"/>
                      </a:lnTo>
                    </a:path>
                  </a:pathLst>
                </a:custGeom>
                <a:solidFill>
                  <a:schemeClr val="tx1"/>
                </a:solidFill>
                <a:ln w="1588">
                  <a:solidFill>
                    <a:srgbClr val="000000"/>
                  </a:solidFill>
                  <a:round/>
                </a:ln>
              </p:spPr>
              <p:style>
                <a:lnRef idx="0"/>
                <a:fillRef idx="0"/>
                <a:effectRef idx="0"/>
                <a:fontRef idx="minor"/>
              </p:style>
            </p:sp>
            <p:sp>
              <p:nvSpPr>
                <p:cNvPr id="378" name="Freeform 73"/>
                <p:cNvSpPr/>
                <p:nvPr/>
              </p:nvSpPr>
              <p:spPr>
                <a:xfrm>
                  <a:off x="4047480" y="5252040"/>
                  <a:ext cx="272520" cy="32760"/>
                </a:xfrm>
                <a:custGeom>
                  <a:avLst/>
                  <a:gdLst/>
                  <a:ahLst/>
                  <a:rect l="l" t="t" r="r" b="b"/>
                  <a:pathLst>
                    <a:path w="689" h="79">
                      <a:moveTo>
                        <a:pt x="685" y="54"/>
                      </a:moveTo>
                      <a:lnTo>
                        <a:pt x="646" y="21"/>
                      </a:lnTo>
                      <a:lnTo>
                        <a:pt x="621" y="15"/>
                      </a:lnTo>
                      <a:lnTo>
                        <a:pt x="621" y="46"/>
                      </a:lnTo>
                      <a:lnTo>
                        <a:pt x="578" y="0"/>
                      </a:lnTo>
                      <a:lnTo>
                        <a:pt x="570" y="46"/>
                      </a:lnTo>
                      <a:lnTo>
                        <a:pt x="497" y="3"/>
                      </a:lnTo>
                      <a:lnTo>
                        <a:pt x="481" y="3"/>
                      </a:lnTo>
                      <a:lnTo>
                        <a:pt x="485" y="32"/>
                      </a:lnTo>
                      <a:lnTo>
                        <a:pt x="471" y="54"/>
                      </a:lnTo>
                      <a:lnTo>
                        <a:pt x="431" y="7"/>
                      </a:lnTo>
                      <a:lnTo>
                        <a:pt x="417" y="7"/>
                      </a:lnTo>
                      <a:lnTo>
                        <a:pt x="371" y="58"/>
                      </a:lnTo>
                      <a:lnTo>
                        <a:pt x="328" y="11"/>
                      </a:lnTo>
                      <a:lnTo>
                        <a:pt x="307" y="11"/>
                      </a:lnTo>
                      <a:lnTo>
                        <a:pt x="260" y="63"/>
                      </a:lnTo>
                      <a:lnTo>
                        <a:pt x="221" y="15"/>
                      </a:lnTo>
                      <a:lnTo>
                        <a:pt x="204" y="15"/>
                      </a:lnTo>
                      <a:lnTo>
                        <a:pt x="163" y="71"/>
                      </a:lnTo>
                      <a:lnTo>
                        <a:pt x="149" y="62"/>
                      </a:lnTo>
                      <a:lnTo>
                        <a:pt x="149" y="17"/>
                      </a:lnTo>
                      <a:lnTo>
                        <a:pt x="128" y="21"/>
                      </a:lnTo>
                      <a:lnTo>
                        <a:pt x="118" y="21"/>
                      </a:lnTo>
                      <a:lnTo>
                        <a:pt x="56" y="71"/>
                      </a:lnTo>
                      <a:lnTo>
                        <a:pt x="56" y="21"/>
                      </a:lnTo>
                      <a:lnTo>
                        <a:pt x="43" y="25"/>
                      </a:lnTo>
                      <a:lnTo>
                        <a:pt x="43" y="63"/>
                      </a:lnTo>
                      <a:lnTo>
                        <a:pt x="18" y="36"/>
                      </a:lnTo>
                      <a:lnTo>
                        <a:pt x="0" y="42"/>
                      </a:lnTo>
                      <a:lnTo>
                        <a:pt x="0" y="79"/>
                      </a:lnTo>
                      <a:lnTo>
                        <a:pt x="10" y="75"/>
                      </a:lnTo>
                      <a:lnTo>
                        <a:pt x="10" y="46"/>
                      </a:lnTo>
                      <a:lnTo>
                        <a:pt x="39" y="79"/>
                      </a:lnTo>
                      <a:lnTo>
                        <a:pt x="68" y="79"/>
                      </a:lnTo>
                      <a:lnTo>
                        <a:pt x="124" y="40"/>
                      </a:lnTo>
                      <a:lnTo>
                        <a:pt x="140" y="58"/>
                      </a:lnTo>
                      <a:lnTo>
                        <a:pt x="142" y="75"/>
                      </a:lnTo>
                      <a:lnTo>
                        <a:pt x="161" y="75"/>
                      </a:lnTo>
                      <a:lnTo>
                        <a:pt x="179" y="75"/>
                      </a:lnTo>
                      <a:lnTo>
                        <a:pt x="213" y="21"/>
                      </a:lnTo>
                      <a:lnTo>
                        <a:pt x="252" y="71"/>
                      </a:lnTo>
                      <a:lnTo>
                        <a:pt x="268" y="71"/>
                      </a:lnTo>
                      <a:lnTo>
                        <a:pt x="320" y="15"/>
                      </a:lnTo>
                      <a:lnTo>
                        <a:pt x="367" y="67"/>
                      </a:lnTo>
                      <a:lnTo>
                        <a:pt x="425" y="17"/>
                      </a:lnTo>
                      <a:lnTo>
                        <a:pt x="467" y="63"/>
                      </a:lnTo>
                      <a:lnTo>
                        <a:pt x="477" y="63"/>
                      </a:lnTo>
                      <a:lnTo>
                        <a:pt x="485" y="54"/>
                      </a:lnTo>
                      <a:lnTo>
                        <a:pt x="485" y="67"/>
                      </a:lnTo>
                      <a:lnTo>
                        <a:pt x="497" y="67"/>
                      </a:lnTo>
                      <a:lnTo>
                        <a:pt x="493" y="32"/>
                      </a:lnTo>
                      <a:lnTo>
                        <a:pt x="502" y="21"/>
                      </a:lnTo>
                      <a:lnTo>
                        <a:pt x="570" y="62"/>
                      </a:lnTo>
                      <a:lnTo>
                        <a:pt x="582" y="62"/>
                      </a:lnTo>
                      <a:lnTo>
                        <a:pt x="582" y="25"/>
                      </a:lnTo>
                      <a:lnTo>
                        <a:pt x="621" y="58"/>
                      </a:lnTo>
                      <a:lnTo>
                        <a:pt x="634" y="62"/>
                      </a:lnTo>
                      <a:lnTo>
                        <a:pt x="634" y="29"/>
                      </a:lnTo>
                      <a:lnTo>
                        <a:pt x="671" y="58"/>
                      </a:lnTo>
                      <a:lnTo>
                        <a:pt x="689" y="54"/>
                      </a:lnTo>
                      <a:lnTo>
                        <a:pt x="685" y="54"/>
                      </a:lnTo>
                      <a:close/>
                    </a:path>
                  </a:pathLst>
                </a:custGeom>
                <a:solidFill>
                  <a:schemeClr val="tx1"/>
                </a:solidFill>
                <a:ln w="9525">
                  <a:solidFill>
                    <a:srgbClr val="000000"/>
                  </a:solidFill>
                  <a:round/>
                </a:ln>
              </p:spPr>
              <p:style>
                <a:lnRef idx="0"/>
                <a:fillRef idx="0"/>
                <a:effectRef idx="0"/>
                <a:fontRef idx="minor"/>
              </p:style>
            </p:sp>
            <p:sp>
              <p:nvSpPr>
                <p:cNvPr id="379" name="Freeform 74"/>
                <p:cNvSpPr/>
                <p:nvPr/>
              </p:nvSpPr>
              <p:spPr>
                <a:xfrm>
                  <a:off x="4047480" y="5252040"/>
                  <a:ext cx="272520" cy="32760"/>
                </a:xfrm>
                <a:custGeom>
                  <a:avLst/>
                  <a:gdLst/>
                  <a:ahLst/>
                  <a:rect l="l" t="t" r="r" b="b"/>
                  <a:pathLst>
                    <a:path w="689" h="79">
                      <a:moveTo>
                        <a:pt x="685" y="54"/>
                      </a:moveTo>
                      <a:lnTo>
                        <a:pt x="646" y="21"/>
                      </a:lnTo>
                      <a:lnTo>
                        <a:pt x="621" y="15"/>
                      </a:lnTo>
                      <a:lnTo>
                        <a:pt x="621" y="46"/>
                      </a:lnTo>
                      <a:lnTo>
                        <a:pt x="578" y="0"/>
                      </a:lnTo>
                      <a:lnTo>
                        <a:pt x="570" y="46"/>
                      </a:lnTo>
                      <a:lnTo>
                        <a:pt x="497" y="3"/>
                      </a:lnTo>
                      <a:lnTo>
                        <a:pt x="481" y="3"/>
                      </a:lnTo>
                      <a:lnTo>
                        <a:pt x="485" y="32"/>
                      </a:lnTo>
                      <a:lnTo>
                        <a:pt x="471" y="54"/>
                      </a:lnTo>
                      <a:lnTo>
                        <a:pt x="431" y="7"/>
                      </a:lnTo>
                      <a:lnTo>
                        <a:pt x="417" y="7"/>
                      </a:lnTo>
                      <a:lnTo>
                        <a:pt x="371" y="58"/>
                      </a:lnTo>
                      <a:lnTo>
                        <a:pt x="328" y="11"/>
                      </a:lnTo>
                      <a:lnTo>
                        <a:pt x="307" y="11"/>
                      </a:lnTo>
                      <a:lnTo>
                        <a:pt x="260" y="63"/>
                      </a:lnTo>
                      <a:lnTo>
                        <a:pt x="221" y="15"/>
                      </a:lnTo>
                      <a:lnTo>
                        <a:pt x="204" y="15"/>
                      </a:lnTo>
                      <a:lnTo>
                        <a:pt x="163" y="71"/>
                      </a:lnTo>
                      <a:lnTo>
                        <a:pt x="149" y="62"/>
                      </a:lnTo>
                      <a:lnTo>
                        <a:pt x="149" y="17"/>
                      </a:lnTo>
                      <a:lnTo>
                        <a:pt x="128" y="21"/>
                      </a:lnTo>
                      <a:lnTo>
                        <a:pt x="118" y="21"/>
                      </a:lnTo>
                      <a:lnTo>
                        <a:pt x="56" y="71"/>
                      </a:lnTo>
                      <a:lnTo>
                        <a:pt x="56" y="21"/>
                      </a:lnTo>
                      <a:lnTo>
                        <a:pt x="43" y="25"/>
                      </a:lnTo>
                      <a:lnTo>
                        <a:pt x="43" y="63"/>
                      </a:lnTo>
                      <a:lnTo>
                        <a:pt x="18" y="36"/>
                      </a:lnTo>
                      <a:lnTo>
                        <a:pt x="0" y="42"/>
                      </a:lnTo>
                      <a:lnTo>
                        <a:pt x="0" y="79"/>
                      </a:lnTo>
                      <a:lnTo>
                        <a:pt x="10" y="75"/>
                      </a:lnTo>
                      <a:lnTo>
                        <a:pt x="10" y="46"/>
                      </a:lnTo>
                      <a:lnTo>
                        <a:pt x="39" y="79"/>
                      </a:lnTo>
                      <a:lnTo>
                        <a:pt x="68" y="79"/>
                      </a:lnTo>
                      <a:lnTo>
                        <a:pt x="124" y="40"/>
                      </a:lnTo>
                      <a:lnTo>
                        <a:pt x="140" y="58"/>
                      </a:lnTo>
                      <a:lnTo>
                        <a:pt x="142" y="75"/>
                      </a:lnTo>
                      <a:lnTo>
                        <a:pt x="161" y="75"/>
                      </a:lnTo>
                      <a:lnTo>
                        <a:pt x="179" y="75"/>
                      </a:lnTo>
                      <a:lnTo>
                        <a:pt x="213" y="21"/>
                      </a:lnTo>
                      <a:lnTo>
                        <a:pt x="252" y="71"/>
                      </a:lnTo>
                      <a:lnTo>
                        <a:pt x="268" y="71"/>
                      </a:lnTo>
                      <a:lnTo>
                        <a:pt x="320" y="15"/>
                      </a:lnTo>
                      <a:lnTo>
                        <a:pt x="367" y="67"/>
                      </a:lnTo>
                      <a:lnTo>
                        <a:pt x="425" y="17"/>
                      </a:lnTo>
                      <a:lnTo>
                        <a:pt x="467" y="63"/>
                      </a:lnTo>
                      <a:lnTo>
                        <a:pt x="477" y="63"/>
                      </a:lnTo>
                      <a:lnTo>
                        <a:pt x="485" y="54"/>
                      </a:lnTo>
                      <a:lnTo>
                        <a:pt x="485" y="67"/>
                      </a:lnTo>
                      <a:lnTo>
                        <a:pt x="497" y="67"/>
                      </a:lnTo>
                      <a:lnTo>
                        <a:pt x="493" y="32"/>
                      </a:lnTo>
                      <a:lnTo>
                        <a:pt x="502" y="21"/>
                      </a:lnTo>
                      <a:lnTo>
                        <a:pt x="570" y="62"/>
                      </a:lnTo>
                      <a:lnTo>
                        <a:pt x="582" y="62"/>
                      </a:lnTo>
                      <a:lnTo>
                        <a:pt x="582" y="25"/>
                      </a:lnTo>
                      <a:lnTo>
                        <a:pt x="621" y="58"/>
                      </a:lnTo>
                      <a:lnTo>
                        <a:pt x="634" y="62"/>
                      </a:lnTo>
                      <a:lnTo>
                        <a:pt x="634" y="29"/>
                      </a:lnTo>
                      <a:lnTo>
                        <a:pt x="671" y="58"/>
                      </a:lnTo>
                      <a:lnTo>
                        <a:pt x="689" y="54"/>
                      </a:lnTo>
                    </a:path>
                  </a:pathLst>
                </a:custGeom>
                <a:solidFill>
                  <a:schemeClr val="tx1"/>
                </a:solidFill>
                <a:ln w="1588">
                  <a:solidFill>
                    <a:srgbClr val="000000"/>
                  </a:solidFill>
                  <a:round/>
                </a:ln>
              </p:spPr>
              <p:style>
                <a:lnRef idx="0"/>
                <a:fillRef idx="0"/>
                <a:effectRef idx="0"/>
                <a:fontRef idx="minor"/>
              </p:style>
            </p:sp>
            <p:sp>
              <p:nvSpPr>
                <p:cNvPr id="380" name="Freeform 75"/>
                <p:cNvSpPr/>
                <p:nvPr/>
              </p:nvSpPr>
              <p:spPr>
                <a:xfrm>
                  <a:off x="3997440" y="5274360"/>
                  <a:ext cx="349560" cy="14760"/>
                </a:xfrm>
                <a:custGeom>
                  <a:avLst/>
                  <a:gdLst/>
                  <a:ahLst/>
                  <a:rect l="l" t="t" r="r" b="b"/>
                  <a:pathLst>
                    <a:path w="884" h="39">
                      <a:moveTo>
                        <a:pt x="881" y="4"/>
                      </a:moveTo>
                      <a:lnTo>
                        <a:pt x="613" y="17"/>
                      </a:lnTo>
                      <a:lnTo>
                        <a:pt x="0" y="39"/>
                      </a:lnTo>
                      <a:lnTo>
                        <a:pt x="21" y="29"/>
                      </a:lnTo>
                      <a:lnTo>
                        <a:pt x="613" y="9"/>
                      </a:lnTo>
                      <a:lnTo>
                        <a:pt x="867" y="0"/>
                      </a:lnTo>
                      <a:lnTo>
                        <a:pt x="884" y="8"/>
                      </a:lnTo>
                      <a:lnTo>
                        <a:pt x="881" y="4"/>
                      </a:lnTo>
                      <a:close/>
                    </a:path>
                  </a:pathLst>
                </a:custGeom>
                <a:solidFill>
                  <a:schemeClr val="tx1"/>
                </a:solidFill>
                <a:ln w="9525">
                  <a:solidFill>
                    <a:srgbClr val="000000"/>
                  </a:solidFill>
                  <a:round/>
                </a:ln>
              </p:spPr>
              <p:style>
                <a:lnRef idx="0"/>
                <a:fillRef idx="0"/>
                <a:effectRef idx="0"/>
                <a:fontRef idx="minor"/>
              </p:style>
            </p:sp>
            <p:sp>
              <p:nvSpPr>
                <p:cNvPr id="381" name="Freeform 76"/>
                <p:cNvSpPr/>
                <p:nvPr/>
              </p:nvSpPr>
              <p:spPr>
                <a:xfrm>
                  <a:off x="3997440" y="5274360"/>
                  <a:ext cx="349560" cy="14760"/>
                </a:xfrm>
                <a:custGeom>
                  <a:avLst/>
                  <a:gdLst/>
                  <a:ahLst/>
                  <a:rect l="l" t="t" r="r" b="b"/>
                  <a:pathLst>
                    <a:path w="884" h="39">
                      <a:moveTo>
                        <a:pt x="881" y="4"/>
                      </a:moveTo>
                      <a:lnTo>
                        <a:pt x="613" y="17"/>
                      </a:lnTo>
                      <a:lnTo>
                        <a:pt x="0" y="39"/>
                      </a:lnTo>
                      <a:lnTo>
                        <a:pt x="21" y="29"/>
                      </a:lnTo>
                      <a:lnTo>
                        <a:pt x="613" y="9"/>
                      </a:lnTo>
                      <a:lnTo>
                        <a:pt x="867" y="0"/>
                      </a:lnTo>
                      <a:lnTo>
                        <a:pt x="884" y="8"/>
                      </a:lnTo>
                    </a:path>
                  </a:pathLst>
                </a:custGeom>
                <a:solidFill>
                  <a:schemeClr val="tx1"/>
                </a:solidFill>
                <a:ln w="1588">
                  <a:solidFill>
                    <a:srgbClr val="000000"/>
                  </a:solidFill>
                  <a:round/>
                </a:ln>
              </p:spPr>
              <p:style>
                <a:lnRef idx="0"/>
                <a:fillRef idx="0"/>
                <a:effectRef idx="0"/>
                <a:fontRef idx="minor"/>
              </p:style>
            </p:sp>
            <p:sp>
              <p:nvSpPr>
                <p:cNvPr id="382" name="Freeform 77"/>
                <p:cNvSpPr/>
                <p:nvPr/>
              </p:nvSpPr>
              <p:spPr>
                <a:xfrm>
                  <a:off x="4168440" y="5478120"/>
                  <a:ext cx="15480" cy="5760"/>
                </a:xfrm>
                <a:custGeom>
                  <a:avLst/>
                  <a:gdLst/>
                  <a:ahLst/>
                  <a:rect l="l" t="t" r="r" b="b"/>
                  <a:pathLst>
                    <a:path w="38" h="16">
                      <a:moveTo>
                        <a:pt x="38" y="0"/>
                      </a:moveTo>
                      <a:lnTo>
                        <a:pt x="29" y="4"/>
                      </a:lnTo>
                      <a:lnTo>
                        <a:pt x="13" y="4"/>
                      </a:lnTo>
                      <a:lnTo>
                        <a:pt x="0" y="4"/>
                      </a:lnTo>
                      <a:lnTo>
                        <a:pt x="7" y="16"/>
                      </a:lnTo>
                      <a:lnTo>
                        <a:pt x="29" y="16"/>
                      </a:lnTo>
                      <a:lnTo>
                        <a:pt x="38" y="4"/>
                      </a:lnTo>
                      <a:lnTo>
                        <a:pt x="38" y="0"/>
                      </a:lnTo>
                      <a:close/>
                    </a:path>
                  </a:pathLst>
                </a:custGeom>
                <a:solidFill>
                  <a:schemeClr val="tx1"/>
                </a:solidFill>
                <a:ln w="9525">
                  <a:solidFill>
                    <a:srgbClr val="000000"/>
                  </a:solidFill>
                  <a:round/>
                </a:ln>
              </p:spPr>
              <p:style>
                <a:lnRef idx="0"/>
                <a:fillRef idx="0"/>
                <a:effectRef idx="0"/>
                <a:fontRef idx="minor"/>
              </p:style>
            </p:sp>
            <p:sp>
              <p:nvSpPr>
                <p:cNvPr id="383" name="Freeform 78"/>
                <p:cNvSpPr/>
                <p:nvPr/>
              </p:nvSpPr>
              <p:spPr>
                <a:xfrm>
                  <a:off x="4168440" y="5478120"/>
                  <a:ext cx="15480" cy="5760"/>
                </a:xfrm>
                <a:custGeom>
                  <a:avLst/>
                  <a:gdLst/>
                  <a:ahLst/>
                  <a:rect l="l" t="t" r="r" b="b"/>
                  <a:pathLst>
                    <a:path w="38" h="16">
                      <a:moveTo>
                        <a:pt x="38" y="0"/>
                      </a:moveTo>
                      <a:lnTo>
                        <a:pt x="29" y="4"/>
                      </a:lnTo>
                      <a:lnTo>
                        <a:pt x="13" y="4"/>
                      </a:lnTo>
                      <a:lnTo>
                        <a:pt x="0" y="4"/>
                      </a:lnTo>
                      <a:lnTo>
                        <a:pt x="7" y="16"/>
                      </a:lnTo>
                      <a:lnTo>
                        <a:pt x="29" y="16"/>
                      </a:lnTo>
                      <a:lnTo>
                        <a:pt x="38" y="4"/>
                      </a:lnTo>
                    </a:path>
                  </a:pathLst>
                </a:custGeom>
                <a:solidFill>
                  <a:schemeClr val="tx1"/>
                </a:solidFill>
                <a:ln w="1588">
                  <a:solidFill>
                    <a:srgbClr val="000000"/>
                  </a:solidFill>
                  <a:round/>
                </a:ln>
              </p:spPr>
              <p:style>
                <a:lnRef idx="0"/>
                <a:fillRef idx="0"/>
                <a:effectRef idx="0"/>
                <a:fontRef idx="minor"/>
              </p:style>
            </p:sp>
            <p:sp>
              <p:nvSpPr>
                <p:cNvPr id="384" name="Freeform 79"/>
                <p:cNvSpPr/>
                <p:nvPr/>
              </p:nvSpPr>
              <p:spPr>
                <a:xfrm>
                  <a:off x="4141800" y="5479560"/>
                  <a:ext cx="9000" cy="5760"/>
                </a:xfrm>
                <a:custGeom>
                  <a:avLst/>
                  <a:gdLst/>
                  <a:ahLst/>
                  <a:rect l="l" t="t" r="r" b="b"/>
                  <a:pathLst>
                    <a:path w="21" h="15">
                      <a:moveTo>
                        <a:pt x="21" y="12"/>
                      </a:moveTo>
                      <a:lnTo>
                        <a:pt x="21" y="0"/>
                      </a:lnTo>
                      <a:lnTo>
                        <a:pt x="0" y="0"/>
                      </a:lnTo>
                      <a:lnTo>
                        <a:pt x="0" y="15"/>
                      </a:lnTo>
                      <a:lnTo>
                        <a:pt x="21" y="15"/>
                      </a:lnTo>
                      <a:lnTo>
                        <a:pt x="21" y="12"/>
                      </a:lnTo>
                      <a:close/>
                    </a:path>
                  </a:pathLst>
                </a:custGeom>
                <a:solidFill>
                  <a:schemeClr val="tx1"/>
                </a:solidFill>
                <a:ln w="9525">
                  <a:solidFill>
                    <a:srgbClr val="000000"/>
                  </a:solidFill>
                  <a:round/>
                </a:ln>
              </p:spPr>
              <p:style>
                <a:lnRef idx="0"/>
                <a:fillRef idx="0"/>
                <a:effectRef idx="0"/>
                <a:fontRef idx="minor"/>
              </p:style>
            </p:sp>
            <p:sp>
              <p:nvSpPr>
                <p:cNvPr id="385" name="Freeform 80"/>
                <p:cNvSpPr/>
                <p:nvPr/>
              </p:nvSpPr>
              <p:spPr>
                <a:xfrm>
                  <a:off x="4141800" y="5479560"/>
                  <a:ext cx="9000" cy="5760"/>
                </a:xfrm>
                <a:custGeom>
                  <a:avLst/>
                  <a:gdLst/>
                  <a:ahLst/>
                  <a:rect l="l" t="t" r="r" b="b"/>
                  <a:pathLst>
                    <a:path w="21" h="15">
                      <a:moveTo>
                        <a:pt x="21" y="12"/>
                      </a:moveTo>
                      <a:lnTo>
                        <a:pt x="21" y="0"/>
                      </a:lnTo>
                      <a:lnTo>
                        <a:pt x="0" y="0"/>
                      </a:lnTo>
                      <a:lnTo>
                        <a:pt x="0" y="15"/>
                      </a:lnTo>
                      <a:lnTo>
                        <a:pt x="21" y="15"/>
                      </a:lnTo>
                    </a:path>
                  </a:pathLst>
                </a:custGeom>
                <a:solidFill>
                  <a:schemeClr val="tx1"/>
                </a:solidFill>
                <a:ln w="1588">
                  <a:solidFill>
                    <a:srgbClr val="000000"/>
                  </a:solidFill>
                  <a:round/>
                </a:ln>
              </p:spPr>
              <p:style>
                <a:lnRef idx="0"/>
                <a:fillRef idx="0"/>
                <a:effectRef idx="0"/>
                <a:fontRef idx="minor"/>
              </p:style>
            </p:sp>
            <p:sp>
              <p:nvSpPr>
                <p:cNvPr id="386" name="Freeform 81"/>
                <p:cNvSpPr/>
                <p:nvPr/>
              </p:nvSpPr>
              <p:spPr>
                <a:xfrm>
                  <a:off x="4202640" y="5478120"/>
                  <a:ext cx="10800" cy="5760"/>
                </a:xfrm>
                <a:custGeom>
                  <a:avLst/>
                  <a:gdLst/>
                  <a:ahLst/>
                  <a:rect l="l" t="t" r="r" b="b"/>
                  <a:pathLst>
                    <a:path w="29" h="16">
                      <a:moveTo>
                        <a:pt x="29" y="12"/>
                      </a:moveTo>
                      <a:lnTo>
                        <a:pt x="29" y="0"/>
                      </a:lnTo>
                      <a:lnTo>
                        <a:pt x="0" y="0"/>
                      </a:lnTo>
                      <a:lnTo>
                        <a:pt x="0" y="16"/>
                      </a:lnTo>
                      <a:lnTo>
                        <a:pt x="29" y="16"/>
                      </a:lnTo>
                      <a:lnTo>
                        <a:pt x="29" y="12"/>
                      </a:lnTo>
                      <a:close/>
                    </a:path>
                  </a:pathLst>
                </a:custGeom>
                <a:solidFill>
                  <a:schemeClr val="tx1"/>
                </a:solidFill>
                <a:ln w="9525">
                  <a:solidFill>
                    <a:srgbClr val="000000"/>
                  </a:solidFill>
                  <a:round/>
                </a:ln>
              </p:spPr>
              <p:style>
                <a:lnRef idx="0"/>
                <a:fillRef idx="0"/>
                <a:effectRef idx="0"/>
                <a:fontRef idx="minor"/>
              </p:style>
            </p:sp>
            <p:sp>
              <p:nvSpPr>
                <p:cNvPr id="387" name="Freeform 82"/>
                <p:cNvSpPr/>
                <p:nvPr/>
              </p:nvSpPr>
              <p:spPr>
                <a:xfrm>
                  <a:off x="4202640" y="5478120"/>
                  <a:ext cx="10800" cy="5760"/>
                </a:xfrm>
                <a:custGeom>
                  <a:avLst/>
                  <a:gdLst/>
                  <a:ahLst/>
                  <a:rect l="l" t="t" r="r" b="b"/>
                  <a:pathLst>
                    <a:path w="29" h="16">
                      <a:moveTo>
                        <a:pt x="29" y="12"/>
                      </a:moveTo>
                      <a:lnTo>
                        <a:pt x="29" y="0"/>
                      </a:lnTo>
                      <a:lnTo>
                        <a:pt x="0" y="0"/>
                      </a:lnTo>
                      <a:lnTo>
                        <a:pt x="0" y="16"/>
                      </a:lnTo>
                      <a:lnTo>
                        <a:pt x="29" y="16"/>
                      </a:lnTo>
                    </a:path>
                  </a:pathLst>
                </a:custGeom>
                <a:solidFill>
                  <a:schemeClr val="tx1"/>
                </a:solidFill>
                <a:ln w="1588">
                  <a:solidFill>
                    <a:srgbClr val="000000"/>
                  </a:solidFill>
                  <a:round/>
                </a:ln>
              </p:spPr>
              <p:style>
                <a:lnRef idx="0"/>
                <a:fillRef idx="0"/>
                <a:effectRef idx="0"/>
                <a:fontRef idx="minor"/>
              </p:style>
            </p:sp>
            <p:sp>
              <p:nvSpPr>
                <p:cNvPr id="388" name="Freeform 83"/>
                <p:cNvSpPr/>
                <p:nvPr/>
              </p:nvSpPr>
              <p:spPr>
                <a:xfrm>
                  <a:off x="4130640" y="5474880"/>
                  <a:ext cx="92160" cy="3960"/>
                </a:xfrm>
                <a:custGeom>
                  <a:avLst/>
                  <a:gdLst/>
                  <a:ahLst/>
                  <a:rect l="l" t="t" r="r" b="b"/>
                  <a:pathLst>
                    <a:path w="232" h="10">
                      <a:moveTo>
                        <a:pt x="0" y="10"/>
                      </a:moveTo>
                      <a:lnTo>
                        <a:pt x="15" y="0"/>
                      </a:lnTo>
                      <a:lnTo>
                        <a:pt x="203" y="0"/>
                      </a:lnTo>
                      <a:lnTo>
                        <a:pt x="228" y="0"/>
                      </a:lnTo>
                      <a:lnTo>
                        <a:pt x="232" y="6"/>
                      </a:lnTo>
                      <a:lnTo>
                        <a:pt x="3" y="10"/>
                      </a:lnTo>
                      <a:lnTo>
                        <a:pt x="0" y="10"/>
                      </a:lnTo>
                      <a:close/>
                    </a:path>
                  </a:pathLst>
                </a:custGeom>
                <a:solidFill>
                  <a:schemeClr val="tx1"/>
                </a:solidFill>
                <a:ln w="9525">
                  <a:solidFill>
                    <a:srgbClr val="000000"/>
                  </a:solidFill>
                  <a:round/>
                </a:ln>
              </p:spPr>
              <p:style>
                <a:lnRef idx="0"/>
                <a:fillRef idx="0"/>
                <a:effectRef idx="0"/>
                <a:fontRef idx="minor"/>
              </p:style>
            </p:sp>
            <p:sp>
              <p:nvSpPr>
                <p:cNvPr id="389" name="Freeform 84"/>
                <p:cNvSpPr/>
                <p:nvPr/>
              </p:nvSpPr>
              <p:spPr>
                <a:xfrm>
                  <a:off x="4130640" y="5474880"/>
                  <a:ext cx="92160" cy="3960"/>
                </a:xfrm>
                <a:custGeom>
                  <a:avLst/>
                  <a:gdLst/>
                  <a:ahLst/>
                  <a:rect l="l" t="t" r="r" b="b"/>
                  <a:pathLst>
                    <a:path w="232" h="10">
                      <a:moveTo>
                        <a:pt x="0" y="10"/>
                      </a:moveTo>
                      <a:lnTo>
                        <a:pt x="15" y="0"/>
                      </a:lnTo>
                      <a:lnTo>
                        <a:pt x="203" y="0"/>
                      </a:lnTo>
                      <a:lnTo>
                        <a:pt x="228" y="0"/>
                      </a:lnTo>
                      <a:lnTo>
                        <a:pt x="232" y="6"/>
                      </a:lnTo>
                      <a:lnTo>
                        <a:pt x="3" y="10"/>
                      </a:lnTo>
                    </a:path>
                  </a:pathLst>
                </a:custGeom>
                <a:solidFill>
                  <a:schemeClr val="tx1"/>
                </a:solidFill>
                <a:ln w="1588">
                  <a:solidFill>
                    <a:srgbClr val="000000"/>
                  </a:solidFill>
                  <a:round/>
                </a:ln>
              </p:spPr>
              <p:style>
                <a:lnRef idx="0"/>
                <a:fillRef idx="0"/>
                <a:effectRef idx="0"/>
                <a:fontRef idx="minor"/>
              </p:style>
            </p:sp>
            <p:sp>
              <p:nvSpPr>
                <p:cNvPr id="390" name="Freeform 85"/>
                <p:cNvSpPr/>
                <p:nvPr/>
              </p:nvSpPr>
              <p:spPr>
                <a:xfrm>
                  <a:off x="4130640" y="5482440"/>
                  <a:ext cx="92160" cy="7200"/>
                </a:xfrm>
                <a:custGeom>
                  <a:avLst/>
                  <a:gdLst/>
                  <a:ahLst/>
                  <a:rect l="l" t="t" r="r" b="b"/>
                  <a:pathLst>
                    <a:path w="232" h="17">
                      <a:moveTo>
                        <a:pt x="0" y="17"/>
                      </a:moveTo>
                      <a:lnTo>
                        <a:pt x="3" y="7"/>
                      </a:lnTo>
                      <a:lnTo>
                        <a:pt x="228" y="0"/>
                      </a:lnTo>
                      <a:lnTo>
                        <a:pt x="232" y="13"/>
                      </a:lnTo>
                      <a:lnTo>
                        <a:pt x="3" y="17"/>
                      </a:lnTo>
                      <a:lnTo>
                        <a:pt x="0" y="17"/>
                      </a:lnTo>
                      <a:close/>
                    </a:path>
                  </a:pathLst>
                </a:custGeom>
                <a:solidFill>
                  <a:schemeClr val="tx1"/>
                </a:solidFill>
                <a:ln w="9525">
                  <a:solidFill>
                    <a:srgbClr val="000000"/>
                  </a:solidFill>
                  <a:round/>
                </a:ln>
              </p:spPr>
              <p:style>
                <a:lnRef idx="0"/>
                <a:fillRef idx="0"/>
                <a:effectRef idx="0"/>
                <a:fontRef idx="minor"/>
              </p:style>
            </p:sp>
            <p:sp>
              <p:nvSpPr>
                <p:cNvPr id="391" name="Freeform 86"/>
                <p:cNvSpPr/>
                <p:nvPr/>
              </p:nvSpPr>
              <p:spPr>
                <a:xfrm>
                  <a:off x="4130640" y="5482440"/>
                  <a:ext cx="92160" cy="7200"/>
                </a:xfrm>
                <a:custGeom>
                  <a:avLst/>
                  <a:gdLst/>
                  <a:ahLst/>
                  <a:rect l="l" t="t" r="r" b="b"/>
                  <a:pathLst>
                    <a:path w="232" h="17">
                      <a:moveTo>
                        <a:pt x="0" y="17"/>
                      </a:moveTo>
                      <a:lnTo>
                        <a:pt x="3" y="7"/>
                      </a:lnTo>
                      <a:lnTo>
                        <a:pt x="228" y="0"/>
                      </a:lnTo>
                      <a:lnTo>
                        <a:pt x="232" y="13"/>
                      </a:lnTo>
                      <a:lnTo>
                        <a:pt x="3" y="17"/>
                      </a:lnTo>
                    </a:path>
                  </a:pathLst>
                </a:custGeom>
                <a:solidFill>
                  <a:schemeClr val="tx1"/>
                </a:solidFill>
                <a:ln w="1588">
                  <a:solidFill>
                    <a:srgbClr val="000000"/>
                  </a:solidFill>
                  <a:round/>
                </a:ln>
              </p:spPr>
              <p:style>
                <a:lnRef idx="0"/>
                <a:fillRef idx="0"/>
                <a:effectRef idx="0"/>
                <a:fontRef idx="minor"/>
              </p:style>
            </p:sp>
            <p:sp>
              <p:nvSpPr>
                <p:cNvPr id="392" name="Freeform 87"/>
                <p:cNvSpPr/>
                <p:nvPr/>
              </p:nvSpPr>
              <p:spPr>
                <a:xfrm>
                  <a:off x="4140000" y="5460120"/>
                  <a:ext cx="18360" cy="5760"/>
                </a:xfrm>
                <a:custGeom>
                  <a:avLst/>
                  <a:gdLst/>
                  <a:ahLst/>
                  <a:rect l="l" t="t" r="r" b="b"/>
                  <a:pathLst>
                    <a:path w="46" h="13">
                      <a:moveTo>
                        <a:pt x="0" y="13"/>
                      </a:moveTo>
                      <a:lnTo>
                        <a:pt x="40" y="0"/>
                      </a:lnTo>
                      <a:lnTo>
                        <a:pt x="46" y="9"/>
                      </a:lnTo>
                      <a:lnTo>
                        <a:pt x="0" y="13"/>
                      </a:lnTo>
                      <a:close/>
                    </a:path>
                  </a:pathLst>
                </a:custGeom>
                <a:solidFill>
                  <a:schemeClr val="tx1"/>
                </a:solidFill>
                <a:ln w="9525">
                  <a:solidFill>
                    <a:srgbClr val="000000"/>
                  </a:solidFill>
                  <a:round/>
                </a:ln>
              </p:spPr>
              <p:style>
                <a:lnRef idx="0"/>
                <a:fillRef idx="0"/>
                <a:effectRef idx="0"/>
                <a:fontRef idx="minor"/>
              </p:style>
            </p:sp>
            <p:sp>
              <p:nvSpPr>
                <p:cNvPr id="393" name="Freeform 88"/>
                <p:cNvSpPr/>
                <p:nvPr/>
              </p:nvSpPr>
              <p:spPr>
                <a:xfrm>
                  <a:off x="4140000" y="5460120"/>
                  <a:ext cx="18360" cy="5760"/>
                </a:xfrm>
                <a:custGeom>
                  <a:avLst/>
                  <a:gdLst/>
                  <a:ahLst/>
                  <a:rect l="l" t="t" r="r" b="b"/>
                  <a:pathLst>
                    <a:path w="46" h="13">
                      <a:moveTo>
                        <a:pt x="0" y="13"/>
                      </a:moveTo>
                      <a:lnTo>
                        <a:pt x="40" y="0"/>
                      </a:lnTo>
                      <a:lnTo>
                        <a:pt x="46" y="9"/>
                      </a:lnTo>
                      <a:lnTo>
                        <a:pt x="0" y="13"/>
                      </a:lnTo>
                    </a:path>
                  </a:pathLst>
                </a:custGeom>
                <a:solidFill>
                  <a:schemeClr val="tx1"/>
                </a:solidFill>
                <a:ln w="1588">
                  <a:solidFill>
                    <a:srgbClr val="000000"/>
                  </a:solidFill>
                  <a:round/>
                </a:ln>
              </p:spPr>
              <p:style>
                <a:lnRef idx="0"/>
                <a:fillRef idx="0"/>
                <a:effectRef idx="0"/>
                <a:fontRef idx="minor"/>
              </p:style>
            </p:sp>
            <p:sp>
              <p:nvSpPr>
                <p:cNvPr id="394" name="Freeform 89"/>
                <p:cNvSpPr/>
                <p:nvPr/>
              </p:nvSpPr>
              <p:spPr>
                <a:xfrm>
                  <a:off x="4196520" y="5452560"/>
                  <a:ext cx="16920" cy="7200"/>
                </a:xfrm>
                <a:custGeom>
                  <a:avLst/>
                  <a:gdLst/>
                  <a:ahLst/>
                  <a:rect l="l" t="t" r="r" b="b"/>
                  <a:pathLst>
                    <a:path w="47" h="16">
                      <a:moveTo>
                        <a:pt x="39" y="12"/>
                      </a:moveTo>
                      <a:lnTo>
                        <a:pt x="47" y="0"/>
                      </a:lnTo>
                      <a:lnTo>
                        <a:pt x="12" y="0"/>
                      </a:lnTo>
                      <a:lnTo>
                        <a:pt x="0" y="16"/>
                      </a:lnTo>
                      <a:lnTo>
                        <a:pt x="43" y="12"/>
                      </a:lnTo>
                      <a:lnTo>
                        <a:pt x="39" y="12"/>
                      </a:lnTo>
                      <a:close/>
                    </a:path>
                  </a:pathLst>
                </a:custGeom>
                <a:solidFill>
                  <a:schemeClr val="tx1"/>
                </a:solidFill>
                <a:ln w="9525">
                  <a:solidFill>
                    <a:srgbClr val="000000"/>
                  </a:solidFill>
                  <a:round/>
                </a:ln>
              </p:spPr>
              <p:style>
                <a:lnRef idx="0"/>
                <a:fillRef idx="0"/>
                <a:effectRef idx="0"/>
                <a:fontRef idx="minor"/>
              </p:style>
            </p:sp>
            <p:sp>
              <p:nvSpPr>
                <p:cNvPr id="395" name="Freeform 90"/>
                <p:cNvSpPr/>
                <p:nvPr/>
              </p:nvSpPr>
              <p:spPr>
                <a:xfrm>
                  <a:off x="4196520" y="5452560"/>
                  <a:ext cx="16920" cy="7200"/>
                </a:xfrm>
                <a:custGeom>
                  <a:avLst/>
                  <a:gdLst/>
                  <a:ahLst/>
                  <a:rect l="l" t="t" r="r" b="b"/>
                  <a:pathLst>
                    <a:path w="47" h="16">
                      <a:moveTo>
                        <a:pt x="39" y="12"/>
                      </a:moveTo>
                      <a:lnTo>
                        <a:pt x="47" y="0"/>
                      </a:lnTo>
                      <a:lnTo>
                        <a:pt x="12" y="0"/>
                      </a:lnTo>
                      <a:lnTo>
                        <a:pt x="0" y="16"/>
                      </a:lnTo>
                      <a:lnTo>
                        <a:pt x="43" y="12"/>
                      </a:lnTo>
                    </a:path>
                  </a:pathLst>
                </a:custGeom>
                <a:solidFill>
                  <a:schemeClr val="tx1"/>
                </a:solidFill>
                <a:ln w="1588">
                  <a:solidFill>
                    <a:srgbClr val="000000"/>
                  </a:solidFill>
                  <a:round/>
                </a:ln>
              </p:spPr>
              <p:style>
                <a:lnRef idx="0"/>
                <a:fillRef idx="0"/>
                <a:effectRef idx="0"/>
                <a:fontRef idx="minor"/>
              </p:style>
            </p:sp>
            <p:sp>
              <p:nvSpPr>
                <p:cNvPr id="396" name="Freeform 91"/>
                <p:cNvSpPr/>
                <p:nvPr/>
              </p:nvSpPr>
              <p:spPr>
                <a:xfrm>
                  <a:off x="4136760" y="5442120"/>
                  <a:ext cx="13680" cy="17640"/>
                </a:xfrm>
                <a:custGeom>
                  <a:avLst/>
                  <a:gdLst/>
                  <a:ahLst/>
                  <a:rect l="l" t="t" r="r" b="b"/>
                  <a:pathLst>
                    <a:path w="35" h="41">
                      <a:moveTo>
                        <a:pt x="4" y="37"/>
                      </a:moveTo>
                      <a:lnTo>
                        <a:pt x="0" y="25"/>
                      </a:lnTo>
                      <a:lnTo>
                        <a:pt x="27" y="0"/>
                      </a:lnTo>
                      <a:lnTo>
                        <a:pt x="35" y="11"/>
                      </a:lnTo>
                      <a:lnTo>
                        <a:pt x="4" y="41"/>
                      </a:lnTo>
                      <a:lnTo>
                        <a:pt x="4" y="37"/>
                      </a:lnTo>
                      <a:close/>
                    </a:path>
                  </a:pathLst>
                </a:custGeom>
                <a:solidFill>
                  <a:schemeClr val="tx1"/>
                </a:solidFill>
                <a:ln w="9525">
                  <a:solidFill>
                    <a:srgbClr val="000000"/>
                  </a:solidFill>
                  <a:round/>
                </a:ln>
              </p:spPr>
              <p:style>
                <a:lnRef idx="0"/>
                <a:fillRef idx="0"/>
                <a:effectRef idx="0"/>
                <a:fontRef idx="minor"/>
              </p:style>
            </p:sp>
            <p:sp>
              <p:nvSpPr>
                <p:cNvPr id="397" name="Freeform 92"/>
                <p:cNvSpPr/>
                <p:nvPr/>
              </p:nvSpPr>
              <p:spPr>
                <a:xfrm>
                  <a:off x="4136760" y="5442120"/>
                  <a:ext cx="13680" cy="17640"/>
                </a:xfrm>
                <a:custGeom>
                  <a:avLst/>
                  <a:gdLst/>
                  <a:ahLst/>
                  <a:rect l="l" t="t" r="r" b="b"/>
                  <a:pathLst>
                    <a:path w="35" h="41">
                      <a:moveTo>
                        <a:pt x="4" y="37"/>
                      </a:moveTo>
                      <a:lnTo>
                        <a:pt x="0" y="25"/>
                      </a:lnTo>
                      <a:lnTo>
                        <a:pt x="27" y="0"/>
                      </a:lnTo>
                      <a:lnTo>
                        <a:pt x="35" y="11"/>
                      </a:lnTo>
                      <a:lnTo>
                        <a:pt x="4" y="41"/>
                      </a:lnTo>
                    </a:path>
                  </a:pathLst>
                </a:custGeom>
                <a:solidFill>
                  <a:schemeClr val="tx1"/>
                </a:solidFill>
                <a:ln w="1588">
                  <a:solidFill>
                    <a:srgbClr val="000000"/>
                  </a:solidFill>
                  <a:round/>
                </a:ln>
              </p:spPr>
              <p:style>
                <a:lnRef idx="0"/>
                <a:fillRef idx="0"/>
                <a:effectRef idx="0"/>
                <a:fontRef idx="minor"/>
              </p:style>
            </p:sp>
            <p:sp>
              <p:nvSpPr>
                <p:cNvPr id="398" name="Freeform 93"/>
                <p:cNvSpPr/>
                <p:nvPr/>
              </p:nvSpPr>
              <p:spPr>
                <a:xfrm>
                  <a:off x="4146480" y="5464440"/>
                  <a:ext cx="12240" cy="10080"/>
                </a:xfrm>
                <a:custGeom>
                  <a:avLst/>
                  <a:gdLst/>
                  <a:ahLst/>
                  <a:rect l="l" t="t" r="r" b="b"/>
                  <a:pathLst>
                    <a:path w="31" h="29">
                      <a:moveTo>
                        <a:pt x="18" y="29"/>
                      </a:moveTo>
                      <a:lnTo>
                        <a:pt x="0" y="29"/>
                      </a:lnTo>
                      <a:lnTo>
                        <a:pt x="31" y="0"/>
                      </a:lnTo>
                      <a:lnTo>
                        <a:pt x="18" y="29"/>
                      </a:lnTo>
                      <a:close/>
                    </a:path>
                  </a:pathLst>
                </a:custGeom>
                <a:solidFill>
                  <a:schemeClr val="tx1"/>
                </a:solidFill>
                <a:ln w="9525">
                  <a:solidFill>
                    <a:srgbClr val="000000"/>
                  </a:solidFill>
                  <a:round/>
                </a:ln>
              </p:spPr>
              <p:style>
                <a:lnRef idx="0"/>
                <a:fillRef idx="0"/>
                <a:effectRef idx="0"/>
                <a:fontRef idx="minor"/>
              </p:style>
            </p:sp>
            <p:sp>
              <p:nvSpPr>
                <p:cNvPr id="399" name="Freeform 94"/>
                <p:cNvSpPr/>
                <p:nvPr/>
              </p:nvSpPr>
              <p:spPr>
                <a:xfrm>
                  <a:off x="4146480" y="5464440"/>
                  <a:ext cx="12240" cy="10080"/>
                </a:xfrm>
                <a:custGeom>
                  <a:avLst/>
                  <a:gdLst/>
                  <a:ahLst/>
                  <a:rect l="l" t="t" r="r" b="b"/>
                  <a:pathLst>
                    <a:path w="31" h="29">
                      <a:moveTo>
                        <a:pt x="18" y="29"/>
                      </a:moveTo>
                      <a:lnTo>
                        <a:pt x="0" y="29"/>
                      </a:lnTo>
                      <a:lnTo>
                        <a:pt x="31" y="0"/>
                      </a:lnTo>
                      <a:lnTo>
                        <a:pt x="18" y="29"/>
                      </a:lnTo>
                    </a:path>
                  </a:pathLst>
                </a:custGeom>
                <a:solidFill>
                  <a:schemeClr val="tx1"/>
                </a:solidFill>
                <a:ln w="1588">
                  <a:solidFill>
                    <a:srgbClr val="000000"/>
                  </a:solidFill>
                  <a:round/>
                </a:ln>
              </p:spPr>
              <p:style>
                <a:lnRef idx="0"/>
                <a:fillRef idx="0"/>
                <a:effectRef idx="0"/>
                <a:fontRef idx="minor"/>
              </p:style>
            </p:sp>
            <p:sp>
              <p:nvSpPr>
                <p:cNvPr id="400" name="Freeform 95"/>
                <p:cNvSpPr/>
                <p:nvPr/>
              </p:nvSpPr>
              <p:spPr>
                <a:xfrm>
                  <a:off x="4212360" y="5430240"/>
                  <a:ext cx="9000" cy="5760"/>
                </a:xfrm>
                <a:custGeom>
                  <a:avLst/>
                  <a:gdLst/>
                  <a:ahLst/>
                  <a:rect l="l" t="t" r="r" b="b"/>
                  <a:pathLst>
                    <a:path w="25" h="13">
                      <a:moveTo>
                        <a:pt x="22" y="0"/>
                      </a:moveTo>
                      <a:lnTo>
                        <a:pt x="22" y="13"/>
                      </a:lnTo>
                      <a:lnTo>
                        <a:pt x="0" y="9"/>
                      </a:lnTo>
                      <a:lnTo>
                        <a:pt x="25" y="0"/>
                      </a:lnTo>
                      <a:lnTo>
                        <a:pt x="22" y="0"/>
                      </a:lnTo>
                      <a:close/>
                    </a:path>
                  </a:pathLst>
                </a:custGeom>
                <a:solidFill>
                  <a:schemeClr val="tx1"/>
                </a:solidFill>
                <a:ln w="9525">
                  <a:solidFill>
                    <a:srgbClr val="000000"/>
                  </a:solidFill>
                  <a:round/>
                </a:ln>
              </p:spPr>
              <p:style>
                <a:lnRef idx="0"/>
                <a:fillRef idx="0"/>
                <a:effectRef idx="0"/>
                <a:fontRef idx="minor"/>
              </p:style>
            </p:sp>
            <p:sp>
              <p:nvSpPr>
                <p:cNvPr id="401" name="Freeform 96"/>
                <p:cNvSpPr/>
                <p:nvPr/>
              </p:nvSpPr>
              <p:spPr>
                <a:xfrm>
                  <a:off x="4212360" y="5430240"/>
                  <a:ext cx="9000" cy="5760"/>
                </a:xfrm>
                <a:custGeom>
                  <a:avLst/>
                  <a:gdLst/>
                  <a:ahLst/>
                  <a:rect l="l" t="t" r="r" b="b"/>
                  <a:pathLst>
                    <a:path w="25" h="13">
                      <a:moveTo>
                        <a:pt x="22" y="0"/>
                      </a:moveTo>
                      <a:lnTo>
                        <a:pt x="22" y="13"/>
                      </a:lnTo>
                      <a:lnTo>
                        <a:pt x="0" y="9"/>
                      </a:lnTo>
                      <a:lnTo>
                        <a:pt x="25" y="0"/>
                      </a:lnTo>
                    </a:path>
                  </a:pathLst>
                </a:custGeom>
                <a:solidFill>
                  <a:schemeClr val="tx1"/>
                </a:solidFill>
                <a:ln w="1588">
                  <a:solidFill>
                    <a:srgbClr val="000000"/>
                  </a:solidFill>
                  <a:round/>
                </a:ln>
              </p:spPr>
              <p:style>
                <a:lnRef idx="0"/>
                <a:fillRef idx="0"/>
                <a:effectRef idx="0"/>
                <a:fontRef idx="minor"/>
              </p:style>
            </p:sp>
            <p:sp>
              <p:nvSpPr>
                <p:cNvPr id="402" name="Freeform 97"/>
                <p:cNvSpPr/>
                <p:nvPr/>
              </p:nvSpPr>
              <p:spPr>
                <a:xfrm>
                  <a:off x="4243680" y="5308920"/>
                  <a:ext cx="20160" cy="26640"/>
                </a:xfrm>
                <a:custGeom>
                  <a:avLst/>
                  <a:gdLst/>
                  <a:ahLst/>
                  <a:rect l="l" t="t" r="r" b="b"/>
                  <a:pathLst>
                    <a:path w="48" h="64">
                      <a:moveTo>
                        <a:pt x="46" y="12"/>
                      </a:moveTo>
                      <a:lnTo>
                        <a:pt x="48" y="0"/>
                      </a:lnTo>
                      <a:lnTo>
                        <a:pt x="0" y="4"/>
                      </a:lnTo>
                      <a:lnTo>
                        <a:pt x="2" y="25"/>
                      </a:lnTo>
                      <a:lnTo>
                        <a:pt x="31" y="51"/>
                      </a:lnTo>
                      <a:lnTo>
                        <a:pt x="2" y="54"/>
                      </a:lnTo>
                      <a:lnTo>
                        <a:pt x="2" y="64"/>
                      </a:lnTo>
                      <a:lnTo>
                        <a:pt x="27" y="64"/>
                      </a:lnTo>
                      <a:lnTo>
                        <a:pt x="34" y="39"/>
                      </a:lnTo>
                      <a:lnTo>
                        <a:pt x="5" y="14"/>
                      </a:lnTo>
                      <a:lnTo>
                        <a:pt x="46" y="12"/>
                      </a:lnTo>
                      <a:close/>
                    </a:path>
                  </a:pathLst>
                </a:custGeom>
                <a:solidFill>
                  <a:schemeClr val="tx1"/>
                </a:solidFill>
                <a:ln w="9525">
                  <a:solidFill>
                    <a:srgbClr val="000000"/>
                  </a:solidFill>
                  <a:round/>
                </a:ln>
              </p:spPr>
              <p:style>
                <a:lnRef idx="0"/>
                <a:fillRef idx="0"/>
                <a:effectRef idx="0"/>
                <a:fontRef idx="minor"/>
              </p:style>
            </p:sp>
            <p:sp>
              <p:nvSpPr>
                <p:cNvPr id="403" name="Freeform 98"/>
                <p:cNvSpPr/>
                <p:nvPr/>
              </p:nvSpPr>
              <p:spPr>
                <a:xfrm>
                  <a:off x="4243680" y="5308920"/>
                  <a:ext cx="20160" cy="26640"/>
                </a:xfrm>
                <a:custGeom>
                  <a:avLst/>
                  <a:gdLst/>
                  <a:ahLst/>
                  <a:rect l="l" t="t" r="r" b="b"/>
                  <a:pathLst>
                    <a:path w="48" h="64">
                      <a:moveTo>
                        <a:pt x="46" y="12"/>
                      </a:moveTo>
                      <a:lnTo>
                        <a:pt x="48" y="0"/>
                      </a:lnTo>
                      <a:lnTo>
                        <a:pt x="0" y="4"/>
                      </a:lnTo>
                      <a:lnTo>
                        <a:pt x="2" y="25"/>
                      </a:lnTo>
                      <a:lnTo>
                        <a:pt x="31" y="51"/>
                      </a:lnTo>
                      <a:lnTo>
                        <a:pt x="2" y="54"/>
                      </a:lnTo>
                      <a:lnTo>
                        <a:pt x="2" y="64"/>
                      </a:lnTo>
                      <a:lnTo>
                        <a:pt x="27" y="64"/>
                      </a:lnTo>
                      <a:lnTo>
                        <a:pt x="34" y="39"/>
                      </a:lnTo>
                      <a:lnTo>
                        <a:pt x="5" y="14"/>
                      </a:lnTo>
                      <a:lnTo>
                        <a:pt x="46" y="12"/>
                      </a:lnTo>
                    </a:path>
                  </a:pathLst>
                </a:custGeom>
                <a:solidFill>
                  <a:schemeClr val="tx1"/>
                </a:solidFill>
                <a:ln w="1588">
                  <a:solidFill>
                    <a:srgbClr val="000000"/>
                  </a:solidFill>
                  <a:round/>
                </a:ln>
              </p:spPr>
              <p:style>
                <a:lnRef idx="0"/>
                <a:fillRef idx="0"/>
                <a:effectRef idx="0"/>
                <a:fontRef idx="minor"/>
              </p:style>
            </p:sp>
            <p:sp>
              <p:nvSpPr>
                <p:cNvPr id="404" name="Freeform 99"/>
                <p:cNvSpPr/>
                <p:nvPr/>
              </p:nvSpPr>
              <p:spPr>
                <a:xfrm>
                  <a:off x="4082040" y="5286240"/>
                  <a:ext cx="23040" cy="48960"/>
                </a:xfrm>
                <a:custGeom>
                  <a:avLst/>
                  <a:gdLst/>
                  <a:ahLst/>
                  <a:rect l="l" t="t" r="r" b="b"/>
                  <a:pathLst>
                    <a:path w="61" h="122">
                      <a:moveTo>
                        <a:pt x="4" y="72"/>
                      </a:moveTo>
                      <a:lnTo>
                        <a:pt x="0" y="54"/>
                      </a:lnTo>
                      <a:lnTo>
                        <a:pt x="57" y="0"/>
                      </a:lnTo>
                      <a:lnTo>
                        <a:pt x="57" y="15"/>
                      </a:lnTo>
                      <a:lnTo>
                        <a:pt x="12" y="58"/>
                      </a:lnTo>
                      <a:lnTo>
                        <a:pt x="57" y="58"/>
                      </a:lnTo>
                      <a:lnTo>
                        <a:pt x="57" y="75"/>
                      </a:lnTo>
                      <a:lnTo>
                        <a:pt x="26" y="110"/>
                      </a:lnTo>
                      <a:lnTo>
                        <a:pt x="61" y="110"/>
                      </a:lnTo>
                      <a:lnTo>
                        <a:pt x="61" y="122"/>
                      </a:lnTo>
                      <a:lnTo>
                        <a:pt x="30" y="122"/>
                      </a:lnTo>
                      <a:lnTo>
                        <a:pt x="18" y="105"/>
                      </a:lnTo>
                      <a:lnTo>
                        <a:pt x="47" y="72"/>
                      </a:lnTo>
                      <a:lnTo>
                        <a:pt x="8" y="72"/>
                      </a:lnTo>
                      <a:lnTo>
                        <a:pt x="4" y="72"/>
                      </a:lnTo>
                      <a:close/>
                    </a:path>
                  </a:pathLst>
                </a:custGeom>
                <a:solidFill>
                  <a:schemeClr val="tx1"/>
                </a:solidFill>
                <a:ln w="9525">
                  <a:solidFill>
                    <a:srgbClr val="000000"/>
                  </a:solidFill>
                  <a:round/>
                </a:ln>
              </p:spPr>
              <p:style>
                <a:lnRef idx="0"/>
                <a:fillRef idx="0"/>
                <a:effectRef idx="0"/>
                <a:fontRef idx="minor"/>
              </p:style>
            </p:sp>
            <p:sp>
              <p:nvSpPr>
                <p:cNvPr id="405" name="Freeform 100"/>
                <p:cNvSpPr/>
                <p:nvPr/>
              </p:nvSpPr>
              <p:spPr>
                <a:xfrm>
                  <a:off x="4082040" y="5286240"/>
                  <a:ext cx="23040" cy="48960"/>
                </a:xfrm>
                <a:custGeom>
                  <a:avLst/>
                  <a:gdLst/>
                  <a:ahLst/>
                  <a:rect l="l" t="t" r="r" b="b"/>
                  <a:pathLst>
                    <a:path w="61" h="122">
                      <a:moveTo>
                        <a:pt x="4" y="72"/>
                      </a:moveTo>
                      <a:lnTo>
                        <a:pt x="0" y="54"/>
                      </a:lnTo>
                      <a:lnTo>
                        <a:pt x="57" y="0"/>
                      </a:lnTo>
                      <a:lnTo>
                        <a:pt x="57" y="15"/>
                      </a:lnTo>
                      <a:lnTo>
                        <a:pt x="12" y="58"/>
                      </a:lnTo>
                      <a:lnTo>
                        <a:pt x="57" y="58"/>
                      </a:lnTo>
                      <a:lnTo>
                        <a:pt x="57" y="75"/>
                      </a:lnTo>
                      <a:lnTo>
                        <a:pt x="26" y="110"/>
                      </a:lnTo>
                      <a:lnTo>
                        <a:pt x="61" y="110"/>
                      </a:lnTo>
                      <a:lnTo>
                        <a:pt x="61" y="122"/>
                      </a:lnTo>
                      <a:lnTo>
                        <a:pt x="30" y="122"/>
                      </a:lnTo>
                      <a:lnTo>
                        <a:pt x="18" y="105"/>
                      </a:lnTo>
                      <a:lnTo>
                        <a:pt x="47" y="72"/>
                      </a:lnTo>
                      <a:lnTo>
                        <a:pt x="8" y="72"/>
                      </a:lnTo>
                    </a:path>
                  </a:pathLst>
                </a:custGeom>
                <a:solidFill>
                  <a:schemeClr val="tx1"/>
                </a:solidFill>
                <a:ln w="1588">
                  <a:solidFill>
                    <a:srgbClr val="000000"/>
                  </a:solidFill>
                  <a:round/>
                </a:ln>
              </p:spPr>
              <p:style>
                <a:lnRef idx="0"/>
                <a:fillRef idx="0"/>
                <a:effectRef idx="0"/>
                <a:fontRef idx="minor"/>
              </p:style>
            </p:sp>
            <p:sp>
              <p:nvSpPr>
                <p:cNvPr id="406" name="Freeform 101"/>
                <p:cNvSpPr/>
                <p:nvPr/>
              </p:nvSpPr>
              <p:spPr>
                <a:xfrm>
                  <a:off x="4239000" y="5281920"/>
                  <a:ext cx="7560" cy="96840"/>
                </a:xfrm>
                <a:custGeom>
                  <a:avLst/>
                  <a:gdLst/>
                  <a:ahLst/>
                  <a:rect l="l" t="t" r="r" b="b"/>
                  <a:pathLst>
                    <a:path w="21" h="239">
                      <a:moveTo>
                        <a:pt x="18" y="200"/>
                      </a:moveTo>
                      <a:lnTo>
                        <a:pt x="16" y="0"/>
                      </a:lnTo>
                      <a:lnTo>
                        <a:pt x="4" y="0"/>
                      </a:lnTo>
                      <a:lnTo>
                        <a:pt x="0" y="239"/>
                      </a:lnTo>
                      <a:lnTo>
                        <a:pt x="12" y="214"/>
                      </a:lnTo>
                      <a:lnTo>
                        <a:pt x="21" y="200"/>
                      </a:lnTo>
                      <a:lnTo>
                        <a:pt x="18" y="200"/>
                      </a:lnTo>
                      <a:close/>
                    </a:path>
                  </a:pathLst>
                </a:custGeom>
                <a:solidFill>
                  <a:schemeClr val="tx1"/>
                </a:solidFill>
                <a:ln w="9525">
                  <a:solidFill>
                    <a:srgbClr val="000000"/>
                  </a:solidFill>
                  <a:round/>
                </a:ln>
              </p:spPr>
              <p:style>
                <a:lnRef idx="0"/>
                <a:fillRef idx="0"/>
                <a:effectRef idx="0"/>
                <a:fontRef idx="minor"/>
              </p:style>
            </p:sp>
            <p:sp>
              <p:nvSpPr>
                <p:cNvPr id="407" name="Freeform 102"/>
                <p:cNvSpPr/>
                <p:nvPr/>
              </p:nvSpPr>
              <p:spPr>
                <a:xfrm>
                  <a:off x="4239000" y="5281920"/>
                  <a:ext cx="7560" cy="96840"/>
                </a:xfrm>
                <a:custGeom>
                  <a:avLst/>
                  <a:gdLst/>
                  <a:ahLst/>
                  <a:rect l="l" t="t" r="r" b="b"/>
                  <a:pathLst>
                    <a:path w="21" h="239">
                      <a:moveTo>
                        <a:pt x="18" y="200"/>
                      </a:moveTo>
                      <a:lnTo>
                        <a:pt x="16" y="0"/>
                      </a:lnTo>
                      <a:lnTo>
                        <a:pt x="4" y="0"/>
                      </a:lnTo>
                      <a:lnTo>
                        <a:pt x="0" y="239"/>
                      </a:lnTo>
                      <a:lnTo>
                        <a:pt x="12" y="214"/>
                      </a:lnTo>
                      <a:lnTo>
                        <a:pt x="21" y="200"/>
                      </a:lnTo>
                    </a:path>
                  </a:pathLst>
                </a:custGeom>
                <a:solidFill>
                  <a:schemeClr val="tx1"/>
                </a:solidFill>
                <a:ln w="1588">
                  <a:solidFill>
                    <a:srgbClr val="000000"/>
                  </a:solidFill>
                  <a:round/>
                </a:ln>
              </p:spPr>
              <p:style>
                <a:lnRef idx="0"/>
                <a:fillRef idx="0"/>
                <a:effectRef idx="0"/>
                <a:fontRef idx="minor"/>
              </p:style>
            </p:sp>
            <p:sp>
              <p:nvSpPr>
                <p:cNvPr id="408" name="Freeform 103"/>
                <p:cNvSpPr/>
                <p:nvPr/>
              </p:nvSpPr>
              <p:spPr>
                <a:xfrm>
                  <a:off x="4104000" y="5286240"/>
                  <a:ext cx="9000" cy="92520"/>
                </a:xfrm>
                <a:custGeom>
                  <a:avLst/>
                  <a:gdLst/>
                  <a:ahLst/>
                  <a:rect l="l" t="t" r="r" b="b"/>
                  <a:pathLst>
                    <a:path w="21" h="227">
                      <a:moveTo>
                        <a:pt x="7" y="221"/>
                      </a:moveTo>
                      <a:lnTo>
                        <a:pt x="0" y="0"/>
                      </a:lnTo>
                      <a:lnTo>
                        <a:pt x="7" y="0"/>
                      </a:lnTo>
                      <a:lnTo>
                        <a:pt x="21" y="227"/>
                      </a:lnTo>
                      <a:lnTo>
                        <a:pt x="7" y="221"/>
                      </a:lnTo>
                      <a:close/>
                    </a:path>
                  </a:pathLst>
                </a:custGeom>
                <a:solidFill>
                  <a:schemeClr val="tx1"/>
                </a:solidFill>
                <a:ln w="9525">
                  <a:solidFill>
                    <a:srgbClr val="000000"/>
                  </a:solidFill>
                  <a:round/>
                </a:ln>
              </p:spPr>
              <p:style>
                <a:lnRef idx="0"/>
                <a:fillRef idx="0"/>
                <a:effectRef idx="0"/>
                <a:fontRef idx="minor"/>
              </p:style>
            </p:sp>
            <p:sp>
              <p:nvSpPr>
                <p:cNvPr id="409" name="Freeform 104"/>
                <p:cNvSpPr/>
                <p:nvPr/>
              </p:nvSpPr>
              <p:spPr>
                <a:xfrm>
                  <a:off x="4104000" y="5286240"/>
                  <a:ext cx="9000" cy="92520"/>
                </a:xfrm>
                <a:custGeom>
                  <a:avLst/>
                  <a:gdLst/>
                  <a:ahLst/>
                  <a:rect l="l" t="t" r="r" b="b"/>
                  <a:pathLst>
                    <a:path w="21" h="227">
                      <a:moveTo>
                        <a:pt x="7" y="221"/>
                      </a:moveTo>
                      <a:lnTo>
                        <a:pt x="0" y="0"/>
                      </a:lnTo>
                      <a:lnTo>
                        <a:pt x="7" y="0"/>
                      </a:lnTo>
                      <a:lnTo>
                        <a:pt x="21" y="227"/>
                      </a:lnTo>
                      <a:lnTo>
                        <a:pt x="7" y="221"/>
                      </a:lnTo>
                    </a:path>
                  </a:pathLst>
                </a:custGeom>
                <a:solidFill>
                  <a:schemeClr val="tx1"/>
                </a:solidFill>
                <a:ln w="1588">
                  <a:solidFill>
                    <a:srgbClr val="000000"/>
                  </a:solidFill>
                  <a:round/>
                </a:ln>
              </p:spPr>
              <p:style>
                <a:lnRef idx="0"/>
                <a:fillRef idx="0"/>
                <a:effectRef idx="0"/>
                <a:fontRef idx="minor"/>
              </p:style>
            </p:sp>
            <p:sp>
              <p:nvSpPr>
                <p:cNvPr id="410" name="Freeform 105"/>
                <p:cNvSpPr/>
                <p:nvPr/>
              </p:nvSpPr>
              <p:spPr>
                <a:xfrm>
                  <a:off x="4182480" y="5280480"/>
                  <a:ext cx="95400" cy="194400"/>
                </a:xfrm>
                <a:custGeom>
                  <a:avLst/>
                  <a:gdLst/>
                  <a:ahLst/>
                  <a:rect l="l" t="t" r="r" b="b"/>
                  <a:pathLst>
                    <a:path w="243" h="479">
                      <a:moveTo>
                        <a:pt x="74" y="479"/>
                      </a:moveTo>
                      <a:lnTo>
                        <a:pt x="243" y="0"/>
                      </a:lnTo>
                      <a:lnTo>
                        <a:pt x="227" y="0"/>
                      </a:lnTo>
                      <a:lnTo>
                        <a:pt x="160" y="208"/>
                      </a:lnTo>
                      <a:lnTo>
                        <a:pt x="132" y="268"/>
                      </a:lnTo>
                      <a:lnTo>
                        <a:pt x="0" y="479"/>
                      </a:lnTo>
                      <a:lnTo>
                        <a:pt x="10" y="479"/>
                      </a:lnTo>
                      <a:lnTo>
                        <a:pt x="121" y="305"/>
                      </a:lnTo>
                      <a:lnTo>
                        <a:pt x="64" y="479"/>
                      </a:lnTo>
                      <a:lnTo>
                        <a:pt x="74" y="479"/>
                      </a:lnTo>
                      <a:close/>
                    </a:path>
                  </a:pathLst>
                </a:custGeom>
                <a:solidFill>
                  <a:schemeClr val="tx1"/>
                </a:solidFill>
                <a:ln w="9525">
                  <a:solidFill>
                    <a:srgbClr val="000000"/>
                  </a:solidFill>
                  <a:round/>
                </a:ln>
              </p:spPr>
              <p:style>
                <a:lnRef idx="0"/>
                <a:fillRef idx="0"/>
                <a:effectRef idx="0"/>
                <a:fontRef idx="minor"/>
              </p:style>
            </p:sp>
            <p:sp>
              <p:nvSpPr>
                <p:cNvPr id="411" name="Freeform 106"/>
                <p:cNvSpPr/>
                <p:nvPr/>
              </p:nvSpPr>
              <p:spPr>
                <a:xfrm>
                  <a:off x="4182480" y="5280480"/>
                  <a:ext cx="95400" cy="194400"/>
                </a:xfrm>
                <a:custGeom>
                  <a:avLst/>
                  <a:gdLst/>
                  <a:ahLst/>
                  <a:rect l="l" t="t" r="r" b="b"/>
                  <a:pathLst>
                    <a:path w="243" h="479">
                      <a:moveTo>
                        <a:pt x="74" y="479"/>
                      </a:moveTo>
                      <a:lnTo>
                        <a:pt x="243" y="0"/>
                      </a:lnTo>
                      <a:lnTo>
                        <a:pt x="227" y="0"/>
                      </a:lnTo>
                      <a:lnTo>
                        <a:pt x="160" y="208"/>
                      </a:lnTo>
                      <a:lnTo>
                        <a:pt x="132" y="268"/>
                      </a:lnTo>
                      <a:lnTo>
                        <a:pt x="0" y="479"/>
                      </a:lnTo>
                      <a:lnTo>
                        <a:pt x="10" y="479"/>
                      </a:lnTo>
                      <a:lnTo>
                        <a:pt x="121" y="305"/>
                      </a:lnTo>
                      <a:lnTo>
                        <a:pt x="64" y="479"/>
                      </a:lnTo>
                      <a:lnTo>
                        <a:pt x="74" y="479"/>
                      </a:lnTo>
                    </a:path>
                  </a:pathLst>
                </a:custGeom>
                <a:solidFill>
                  <a:schemeClr val="tx1"/>
                </a:solidFill>
                <a:ln w="1588">
                  <a:solidFill>
                    <a:srgbClr val="000000"/>
                  </a:solidFill>
                  <a:round/>
                </a:ln>
              </p:spPr>
              <p:style>
                <a:lnRef idx="0"/>
                <a:fillRef idx="0"/>
                <a:effectRef idx="0"/>
                <a:fontRef idx="minor"/>
              </p:style>
            </p:sp>
            <p:sp>
              <p:nvSpPr>
                <p:cNvPr id="412" name="Freeform 107"/>
                <p:cNvSpPr/>
                <p:nvPr/>
              </p:nvSpPr>
              <p:spPr>
                <a:xfrm>
                  <a:off x="4068000" y="5286240"/>
                  <a:ext cx="103320" cy="188280"/>
                </a:xfrm>
                <a:custGeom>
                  <a:avLst/>
                  <a:gdLst/>
                  <a:ahLst/>
                  <a:rect l="l" t="t" r="r" b="b"/>
                  <a:pathLst>
                    <a:path w="263" h="461">
                      <a:moveTo>
                        <a:pt x="184" y="461"/>
                      </a:moveTo>
                      <a:lnTo>
                        <a:pt x="85" y="207"/>
                      </a:lnTo>
                      <a:lnTo>
                        <a:pt x="38" y="101"/>
                      </a:lnTo>
                      <a:lnTo>
                        <a:pt x="0" y="0"/>
                      </a:lnTo>
                      <a:lnTo>
                        <a:pt x="13" y="0"/>
                      </a:lnTo>
                      <a:lnTo>
                        <a:pt x="98" y="219"/>
                      </a:lnTo>
                      <a:lnTo>
                        <a:pt x="112" y="229"/>
                      </a:lnTo>
                      <a:lnTo>
                        <a:pt x="263" y="461"/>
                      </a:lnTo>
                      <a:lnTo>
                        <a:pt x="252" y="461"/>
                      </a:lnTo>
                      <a:lnTo>
                        <a:pt x="112" y="246"/>
                      </a:lnTo>
                      <a:lnTo>
                        <a:pt x="195" y="461"/>
                      </a:lnTo>
                      <a:lnTo>
                        <a:pt x="184" y="461"/>
                      </a:lnTo>
                      <a:close/>
                    </a:path>
                  </a:pathLst>
                </a:custGeom>
                <a:solidFill>
                  <a:schemeClr val="tx1"/>
                </a:solidFill>
                <a:ln w="9525">
                  <a:solidFill>
                    <a:srgbClr val="000000"/>
                  </a:solidFill>
                  <a:round/>
                </a:ln>
              </p:spPr>
              <p:style>
                <a:lnRef idx="0"/>
                <a:fillRef idx="0"/>
                <a:effectRef idx="0"/>
                <a:fontRef idx="minor"/>
              </p:style>
            </p:sp>
            <p:sp>
              <p:nvSpPr>
                <p:cNvPr id="413" name="Freeform 108"/>
                <p:cNvSpPr/>
                <p:nvPr/>
              </p:nvSpPr>
              <p:spPr>
                <a:xfrm>
                  <a:off x="4068000" y="5286240"/>
                  <a:ext cx="103320" cy="188280"/>
                </a:xfrm>
                <a:custGeom>
                  <a:avLst/>
                  <a:gdLst/>
                  <a:ahLst/>
                  <a:rect l="l" t="t" r="r" b="b"/>
                  <a:pathLst>
                    <a:path w="263" h="461">
                      <a:moveTo>
                        <a:pt x="184" y="461"/>
                      </a:moveTo>
                      <a:lnTo>
                        <a:pt x="85" y="207"/>
                      </a:lnTo>
                      <a:lnTo>
                        <a:pt x="38" y="101"/>
                      </a:lnTo>
                      <a:lnTo>
                        <a:pt x="0" y="0"/>
                      </a:lnTo>
                      <a:lnTo>
                        <a:pt x="13" y="0"/>
                      </a:lnTo>
                      <a:lnTo>
                        <a:pt x="98" y="219"/>
                      </a:lnTo>
                      <a:lnTo>
                        <a:pt x="112" y="229"/>
                      </a:lnTo>
                      <a:lnTo>
                        <a:pt x="263" y="461"/>
                      </a:lnTo>
                      <a:lnTo>
                        <a:pt x="252" y="461"/>
                      </a:lnTo>
                      <a:lnTo>
                        <a:pt x="112" y="246"/>
                      </a:lnTo>
                      <a:lnTo>
                        <a:pt x="195" y="461"/>
                      </a:lnTo>
                      <a:lnTo>
                        <a:pt x="184" y="461"/>
                      </a:lnTo>
                    </a:path>
                  </a:pathLst>
                </a:custGeom>
                <a:solidFill>
                  <a:schemeClr val="tx1"/>
                </a:solidFill>
                <a:ln w="1588">
                  <a:solidFill>
                    <a:srgbClr val="000000"/>
                  </a:solidFill>
                  <a:round/>
                </a:ln>
              </p:spPr>
              <p:style>
                <a:lnRef idx="0"/>
                <a:fillRef idx="0"/>
                <a:effectRef idx="0"/>
                <a:fontRef idx="minor"/>
              </p:style>
            </p:sp>
            <p:sp>
              <p:nvSpPr>
                <p:cNvPr id="414" name="Freeform 109"/>
                <p:cNvSpPr/>
                <p:nvPr/>
              </p:nvSpPr>
              <p:spPr>
                <a:xfrm>
                  <a:off x="4241880" y="5283360"/>
                  <a:ext cx="21600" cy="25200"/>
                </a:xfrm>
                <a:custGeom>
                  <a:avLst/>
                  <a:gdLst/>
                  <a:ahLst/>
                  <a:rect l="l" t="t" r="r" b="b"/>
                  <a:pathLst>
                    <a:path w="56" h="64">
                      <a:moveTo>
                        <a:pt x="50" y="60"/>
                      </a:moveTo>
                      <a:lnTo>
                        <a:pt x="56" y="54"/>
                      </a:lnTo>
                      <a:lnTo>
                        <a:pt x="0" y="0"/>
                      </a:lnTo>
                      <a:lnTo>
                        <a:pt x="4" y="21"/>
                      </a:lnTo>
                      <a:lnTo>
                        <a:pt x="52" y="64"/>
                      </a:lnTo>
                      <a:lnTo>
                        <a:pt x="50" y="60"/>
                      </a:lnTo>
                      <a:close/>
                    </a:path>
                  </a:pathLst>
                </a:custGeom>
                <a:solidFill>
                  <a:schemeClr val="tx1"/>
                </a:solidFill>
                <a:ln w="9525">
                  <a:solidFill>
                    <a:srgbClr val="000000"/>
                  </a:solidFill>
                  <a:round/>
                </a:ln>
              </p:spPr>
              <p:style>
                <a:lnRef idx="0"/>
                <a:fillRef idx="0"/>
                <a:effectRef idx="0"/>
                <a:fontRef idx="minor"/>
              </p:style>
            </p:sp>
            <p:sp>
              <p:nvSpPr>
                <p:cNvPr id="415" name="Freeform 110"/>
                <p:cNvSpPr/>
                <p:nvPr/>
              </p:nvSpPr>
              <p:spPr>
                <a:xfrm>
                  <a:off x="4241880" y="5283360"/>
                  <a:ext cx="21600" cy="25200"/>
                </a:xfrm>
                <a:custGeom>
                  <a:avLst/>
                  <a:gdLst/>
                  <a:ahLst/>
                  <a:rect l="l" t="t" r="r" b="b"/>
                  <a:pathLst>
                    <a:path w="56" h="64">
                      <a:moveTo>
                        <a:pt x="50" y="60"/>
                      </a:moveTo>
                      <a:lnTo>
                        <a:pt x="56" y="54"/>
                      </a:lnTo>
                      <a:lnTo>
                        <a:pt x="0" y="0"/>
                      </a:lnTo>
                      <a:lnTo>
                        <a:pt x="4" y="21"/>
                      </a:lnTo>
                      <a:lnTo>
                        <a:pt x="52" y="64"/>
                      </a:lnTo>
                    </a:path>
                  </a:pathLst>
                </a:custGeom>
                <a:solidFill>
                  <a:schemeClr val="tx1"/>
                </a:solidFill>
                <a:ln w="1588">
                  <a:solidFill>
                    <a:srgbClr val="000000"/>
                  </a:solidFill>
                  <a:round/>
                </a:ln>
              </p:spPr>
              <p:style>
                <a:lnRef idx="0"/>
                <a:fillRef idx="0"/>
                <a:effectRef idx="0"/>
                <a:fontRef idx="minor"/>
              </p:style>
            </p:sp>
            <p:sp>
              <p:nvSpPr>
                <p:cNvPr id="416" name="Freeform 111"/>
                <p:cNvSpPr/>
                <p:nvPr/>
              </p:nvSpPr>
              <p:spPr>
                <a:xfrm>
                  <a:off x="4110120" y="5752080"/>
                  <a:ext cx="12240" cy="28080"/>
                </a:xfrm>
                <a:custGeom>
                  <a:avLst/>
                  <a:gdLst/>
                  <a:ahLst/>
                  <a:rect l="l" t="t" r="r" b="b"/>
                  <a:pathLst>
                    <a:path w="31" h="74">
                      <a:moveTo>
                        <a:pt x="29" y="74"/>
                      </a:moveTo>
                      <a:lnTo>
                        <a:pt x="31" y="52"/>
                      </a:lnTo>
                      <a:lnTo>
                        <a:pt x="6" y="0"/>
                      </a:lnTo>
                      <a:lnTo>
                        <a:pt x="0" y="17"/>
                      </a:lnTo>
                      <a:lnTo>
                        <a:pt x="31" y="74"/>
                      </a:lnTo>
                      <a:lnTo>
                        <a:pt x="29" y="74"/>
                      </a:lnTo>
                      <a:close/>
                    </a:path>
                  </a:pathLst>
                </a:custGeom>
                <a:solidFill>
                  <a:schemeClr val="tx1"/>
                </a:solidFill>
                <a:ln w="9525">
                  <a:solidFill>
                    <a:srgbClr val="000000"/>
                  </a:solidFill>
                  <a:round/>
                </a:ln>
              </p:spPr>
              <p:style>
                <a:lnRef idx="0"/>
                <a:fillRef idx="0"/>
                <a:effectRef idx="0"/>
                <a:fontRef idx="minor"/>
              </p:style>
            </p:sp>
            <p:sp>
              <p:nvSpPr>
                <p:cNvPr id="417" name="Freeform 112"/>
                <p:cNvSpPr/>
                <p:nvPr/>
              </p:nvSpPr>
              <p:spPr>
                <a:xfrm>
                  <a:off x="4110120" y="5752080"/>
                  <a:ext cx="12240" cy="28080"/>
                </a:xfrm>
                <a:custGeom>
                  <a:avLst/>
                  <a:gdLst/>
                  <a:ahLst/>
                  <a:rect l="l" t="t" r="r" b="b"/>
                  <a:pathLst>
                    <a:path w="31" h="74">
                      <a:moveTo>
                        <a:pt x="29" y="74"/>
                      </a:moveTo>
                      <a:lnTo>
                        <a:pt x="31" y="52"/>
                      </a:lnTo>
                      <a:lnTo>
                        <a:pt x="6" y="0"/>
                      </a:lnTo>
                      <a:lnTo>
                        <a:pt x="0" y="17"/>
                      </a:lnTo>
                      <a:lnTo>
                        <a:pt x="31" y="74"/>
                      </a:lnTo>
                    </a:path>
                  </a:pathLst>
                </a:custGeom>
                <a:solidFill>
                  <a:schemeClr val="tx1"/>
                </a:solidFill>
                <a:ln w="1588">
                  <a:solidFill>
                    <a:srgbClr val="000000"/>
                  </a:solidFill>
                  <a:round/>
                </a:ln>
              </p:spPr>
              <p:style>
                <a:lnRef idx="0"/>
                <a:fillRef idx="0"/>
                <a:effectRef idx="0"/>
                <a:fontRef idx="minor"/>
              </p:style>
            </p:sp>
            <p:sp>
              <p:nvSpPr>
                <p:cNvPr id="418" name="Freeform 113"/>
                <p:cNvSpPr/>
                <p:nvPr/>
              </p:nvSpPr>
              <p:spPr>
                <a:xfrm>
                  <a:off x="4118040" y="5490000"/>
                  <a:ext cx="32760" cy="338040"/>
                </a:xfrm>
                <a:custGeom>
                  <a:avLst/>
                  <a:gdLst/>
                  <a:ahLst/>
                  <a:rect l="l" t="t" r="r" b="b"/>
                  <a:pathLst>
                    <a:path w="81" h="828">
                      <a:moveTo>
                        <a:pt x="13" y="828"/>
                      </a:moveTo>
                      <a:lnTo>
                        <a:pt x="81" y="0"/>
                      </a:lnTo>
                      <a:lnTo>
                        <a:pt x="60" y="0"/>
                      </a:lnTo>
                      <a:lnTo>
                        <a:pt x="0" y="824"/>
                      </a:lnTo>
                      <a:lnTo>
                        <a:pt x="13" y="828"/>
                      </a:lnTo>
                      <a:close/>
                    </a:path>
                  </a:pathLst>
                </a:custGeom>
                <a:solidFill>
                  <a:schemeClr val="tx1"/>
                </a:solidFill>
                <a:ln w="9525">
                  <a:solidFill>
                    <a:srgbClr val="000000"/>
                  </a:solidFill>
                  <a:round/>
                </a:ln>
              </p:spPr>
              <p:style>
                <a:lnRef idx="0"/>
                <a:fillRef idx="0"/>
                <a:effectRef idx="0"/>
                <a:fontRef idx="minor"/>
              </p:style>
            </p:sp>
            <p:sp>
              <p:nvSpPr>
                <p:cNvPr id="419" name="Freeform 114"/>
                <p:cNvSpPr/>
                <p:nvPr/>
              </p:nvSpPr>
              <p:spPr>
                <a:xfrm>
                  <a:off x="4118040" y="5490000"/>
                  <a:ext cx="32760" cy="338040"/>
                </a:xfrm>
                <a:custGeom>
                  <a:avLst/>
                  <a:gdLst/>
                  <a:ahLst/>
                  <a:rect l="l" t="t" r="r" b="b"/>
                  <a:pathLst>
                    <a:path w="81" h="828">
                      <a:moveTo>
                        <a:pt x="13" y="828"/>
                      </a:moveTo>
                      <a:lnTo>
                        <a:pt x="81" y="0"/>
                      </a:lnTo>
                      <a:lnTo>
                        <a:pt x="60" y="0"/>
                      </a:lnTo>
                      <a:lnTo>
                        <a:pt x="0" y="824"/>
                      </a:lnTo>
                      <a:lnTo>
                        <a:pt x="13" y="828"/>
                      </a:lnTo>
                    </a:path>
                  </a:pathLst>
                </a:custGeom>
                <a:solidFill>
                  <a:schemeClr val="tx1"/>
                </a:solidFill>
                <a:ln w="1588">
                  <a:solidFill>
                    <a:srgbClr val="000000"/>
                  </a:solidFill>
                  <a:round/>
                </a:ln>
              </p:spPr>
              <p:style>
                <a:lnRef idx="0"/>
                <a:fillRef idx="0"/>
                <a:effectRef idx="0"/>
                <a:fontRef idx="minor"/>
              </p:style>
            </p:sp>
            <p:sp>
              <p:nvSpPr>
                <p:cNvPr id="420" name="Freeform 115"/>
                <p:cNvSpPr/>
                <p:nvPr/>
              </p:nvSpPr>
              <p:spPr>
                <a:xfrm>
                  <a:off x="4256280" y="5752080"/>
                  <a:ext cx="2880" cy="21960"/>
                </a:xfrm>
                <a:custGeom>
                  <a:avLst/>
                  <a:gdLst/>
                  <a:ahLst/>
                  <a:rect l="l" t="t" r="r" b="b"/>
                  <a:pathLst>
                    <a:path w="7" h="54">
                      <a:moveTo>
                        <a:pt x="3" y="50"/>
                      </a:moveTo>
                      <a:lnTo>
                        <a:pt x="7" y="21"/>
                      </a:lnTo>
                      <a:lnTo>
                        <a:pt x="7" y="0"/>
                      </a:lnTo>
                      <a:lnTo>
                        <a:pt x="0" y="41"/>
                      </a:lnTo>
                      <a:lnTo>
                        <a:pt x="3" y="54"/>
                      </a:lnTo>
                      <a:lnTo>
                        <a:pt x="3" y="50"/>
                      </a:lnTo>
                      <a:close/>
                    </a:path>
                  </a:pathLst>
                </a:custGeom>
                <a:solidFill>
                  <a:schemeClr val="tx1"/>
                </a:solidFill>
                <a:ln w="9525">
                  <a:solidFill>
                    <a:srgbClr val="000000"/>
                  </a:solidFill>
                  <a:round/>
                </a:ln>
              </p:spPr>
              <p:style>
                <a:lnRef idx="0"/>
                <a:fillRef idx="0"/>
                <a:effectRef idx="0"/>
                <a:fontRef idx="minor"/>
              </p:style>
            </p:sp>
            <p:sp>
              <p:nvSpPr>
                <p:cNvPr id="421" name="Freeform 116"/>
                <p:cNvSpPr/>
                <p:nvPr/>
              </p:nvSpPr>
              <p:spPr>
                <a:xfrm>
                  <a:off x="4256280" y="5752080"/>
                  <a:ext cx="2880" cy="21960"/>
                </a:xfrm>
                <a:custGeom>
                  <a:avLst/>
                  <a:gdLst/>
                  <a:ahLst/>
                  <a:rect l="l" t="t" r="r" b="b"/>
                  <a:pathLst>
                    <a:path w="7" h="54">
                      <a:moveTo>
                        <a:pt x="3" y="50"/>
                      </a:moveTo>
                      <a:lnTo>
                        <a:pt x="7" y="21"/>
                      </a:lnTo>
                      <a:lnTo>
                        <a:pt x="7" y="0"/>
                      </a:lnTo>
                      <a:lnTo>
                        <a:pt x="0" y="41"/>
                      </a:lnTo>
                      <a:lnTo>
                        <a:pt x="3" y="54"/>
                      </a:lnTo>
                    </a:path>
                  </a:pathLst>
                </a:custGeom>
                <a:solidFill>
                  <a:schemeClr val="tx1"/>
                </a:solidFill>
                <a:ln w="1588">
                  <a:solidFill>
                    <a:srgbClr val="000000"/>
                  </a:solidFill>
                  <a:round/>
                </a:ln>
              </p:spPr>
              <p:style>
                <a:lnRef idx="0"/>
                <a:fillRef idx="0"/>
                <a:effectRef idx="0"/>
                <a:fontRef idx="minor"/>
              </p:style>
            </p:sp>
            <p:sp>
              <p:nvSpPr>
                <p:cNvPr id="422" name="Freeform 117"/>
                <p:cNvSpPr/>
                <p:nvPr/>
              </p:nvSpPr>
              <p:spPr>
                <a:xfrm>
                  <a:off x="4127400" y="5783400"/>
                  <a:ext cx="29520" cy="52200"/>
                </a:xfrm>
                <a:custGeom>
                  <a:avLst/>
                  <a:gdLst/>
                  <a:ahLst/>
                  <a:rect l="l" t="t" r="r" b="b"/>
                  <a:pathLst>
                    <a:path w="75" h="128">
                      <a:moveTo>
                        <a:pt x="60" y="125"/>
                      </a:moveTo>
                      <a:lnTo>
                        <a:pt x="75" y="128"/>
                      </a:lnTo>
                      <a:lnTo>
                        <a:pt x="4" y="0"/>
                      </a:lnTo>
                      <a:lnTo>
                        <a:pt x="0" y="18"/>
                      </a:lnTo>
                      <a:lnTo>
                        <a:pt x="60" y="128"/>
                      </a:lnTo>
                      <a:lnTo>
                        <a:pt x="60" y="125"/>
                      </a:lnTo>
                      <a:close/>
                    </a:path>
                  </a:pathLst>
                </a:custGeom>
                <a:solidFill>
                  <a:schemeClr val="tx1"/>
                </a:solidFill>
                <a:ln w="9525">
                  <a:solidFill>
                    <a:srgbClr val="000000"/>
                  </a:solidFill>
                  <a:round/>
                </a:ln>
              </p:spPr>
              <p:style>
                <a:lnRef idx="0"/>
                <a:fillRef idx="0"/>
                <a:effectRef idx="0"/>
                <a:fontRef idx="minor"/>
              </p:style>
            </p:sp>
            <p:sp>
              <p:nvSpPr>
                <p:cNvPr id="423" name="Freeform 118"/>
                <p:cNvSpPr/>
                <p:nvPr/>
              </p:nvSpPr>
              <p:spPr>
                <a:xfrm>
                  <a:off x="4127400" y="5783400"/>
                  <a:ext cx="29520" cy="52200"/>
                </a:xfrm>
                <a:custGeom>
                  <a:avLst/>
                  <a:gdLst/>
                  <a:ahLst/>
                  <a:rect l="l" t="t" r="r" b="b"/>
                  <a:pathLst>
                    <a:path w="75" h="128">
                      <a:moveTo>
                        <a:pt x="60" y="125"/>
                      </a:moveTo>
                      <a:lnTo>
                        <a:pt x="75" y="128"/>
                      </a:lnTo>
                      <a:lnTo>
                        <a:pt x="4" y="0"/>
                      </a:lnTo>
                      <a:lnTo>
                        <a:pt x="0" y="18"/>
                      </a:lnTo>
                      <a:lnTo>
                        <a:pt x="60" y="128"/>
                      </a:lnTo>
                    </a:path>
                  </a:pathLst>
                </a:custGeom>
                <a:solidFill>
                  <a:schemeClr val="tx1"/>
                </a:solidFill>
                <a:ln w="1588">
                  <a:solidFill>
                    <a:srgbClr val="000000"/>
                  </a:solidFill>
                  <a:round/>
                </a:ln>
              </p:spPr>
              <p:style>
                <a:lnRef idx="0"/>
                <a:fillRef idx="0"/>
                <a:effectRef idx="0"/>
                <a:fontRef idx="minor"/>
              </p:style>
            </p:sp>
            <p:sp>
              <p:nvSpPr>
                <p:cNvPr id="424" name="Freeform 119"/>
                <p:cNvSpPr/>
                <p:nvPr/>
              </p:nvSpPr>
              <p:spPr>
                <a:xfrm>
                  <a:off x="4188600" y="5663880"/>
                  <a:ext cx="49680" cy="113400"/>
                </a:xfrm>
                <a:custGeom>
                  <a:avLst/>
                  <a:gdLst/>
                  <a:ahLst/>
                  <a:rect l="l" t="t" r="r" b="b"/>
                  <a:pathLst>
                    <a:path w="124" h="279">
                      <a:moveTo>
                        <a:pt x="8" y="271"/>
                      </a:moveTo>
                      <a:lnTo>
                        <a:pt x="124" y="13"/>
                      </a:lnTo>
                      <a:lnTo>
                        <a:pt x="120" y="0"/>
                      </a:lnTo>
                      <a:lnTo>
                        <a:pt x="0" y="279"/>
                      </a:lnTo>
                      <a:lnTo>
                        <a:pt x="10" y="275"/>
                      </a:lnTo>
                      <a:lnTo>
                        <a:pt x="8" y="271"/>
                      </a:lnTo>
                      <a:close/>
                    </a:path>
                  </a:pathLst>
                </a:custGeom>
                <a:solidFill>
                  <a:schemeClr val="tx1"/>
                </a:solidFill>
                <a:ln w="9525">
                  <a:solidFill>
                    <a:srgbClr val="000000"/>
                  </a:solidFill>
                  <a:round/>
                </a:ln>
              </p:spPr>
              <p:style>
                <a:lnRef idx="0"/>
                <a:fillRef idx="0"/>
                <a:effectRef idx="0"/>
                <a:fontRef idx="minor"/>
              </p:style>
            </p:sp>
            <p:sp>
              <p:nvSpPr>
                <p:cNvPr id="425" name="Freeform 120"/>
                <p:cNvSpPr/>
                <p:nvPr/>
              </p:nvSpPr>
              <p:spPr>
                <a:xfrm>
                  <a:off x="4188600" y="5663880"/>
                  <a:ext cx="49680" cy="113400"/>
                </a:xfrm>
                <a:custGeom>
                  <a:avLst/>
                  <a:gdLst/>
                  <a:ahLst/>
                  <a:rect l="l" t="t" r="r" b="b"/>
                  <a:pathLst>
                    <a:path w="124" h="279">
                      <a:moveTo>
                        <a:pt x="8" y="271"/>
                      </a:moveTo>
                      <a:lnTo>
                        <a:pt x="124" y="13"/>
                      </a:lnTo>
                      <a:lnTo>
                        <a:pt x="120" y="0"/>
                      </a:lnTo>
                      <a:lnTo>
                        <a:pt x="0" y="279"/>
                      </a:lnTo>
                      <a:lnTo>
                        <a:pt x="10" y="275"/>
                      </a:lnTo>
                    </a:path>
                  </a:pathLst>
                </a:custGeom>
                <a:solidFill>
                  <a:schemeClr val="tx1"/>
                </a:solidFill>
                <a:ln w="1588">
                  <a:solidFill>
                    <a:srgbClr val="000000"/>
                  </a:solidFill>
                  <a:round/>
                </a:ln>
              </p:spPr>
              <p:style>
                <a:lnRef idx="0"/>
                <a:fillRef idx="0"/>
                <a:effectRef idx="0"/>
                <a:fontRef idx="minor"/>
              </p:style>
            </p:sp>
            <p:sp>
              <p:nvSpPr>
                <p:cNvPr id="426" name="Freeform 121"/>
                <p:cNvSpPr/>
                <p:nvPr/>
              </p:nvSpPr>
              <p:spPr>
                <a:xfrm>
                  <a:off x="4097880" y="5479560"/>
                  <a:ext cx="40320" cy="338040"/>
                </a:xfrm>
                <a:custGeom>
                  <a:avLst/>
                  <a:gdLst/>
                  <a:ahLst/>
                  <a:rect l="l" t="t" r="r" b="b"/>
                  <a:pathLst>
                    <a:path w="101" h="828">
                      <a:moveTo>
                        <a:pt x="12" y="828"/>
                      </a:moveTo>
                      <a:lnTo>
                        <a:pt x="101" y="0"/>
                      </a:lnTo>
                      <a:lnTo>
                        <a:pt x="85" y="0"/>
                      </a:lnTo>
                      <a:lnTo>
                        <a:pt x="0" y="828"/>
                      </a:lnTo>
                      <a:lnTo>
                        <a:pt x="14" y="828"/>
                      </a:lnTo>
                      <a:lnTo>
                        <a:pt x="12" y="828"/>
                      </a:lnTo>
                      <a:close/>
                    </a:path>
                  </a:pathLst>
                </a:custGeom>
                <a:solidFill>
                  <a:schemeClr val="tx1"/>
                </a:solidFill>
                <a:ln w="9525">
                  <a:solidFill>
                    <a:srgbClr val="000000"/>
                  </a:solidFill>
                  <a:round/>
                </a:ln>
              </p:spPr>
              <p:style>
                <a:lnRef idx="0"/>
                <a:fillRef idx="0"/>
                <a:effectRef idx="0"/>
                <a:fontRef idx="minor"/>
              </p:style>
            </p:sp>
            <p:sp>
              <p:nvSpPr>
                <p:cNvPr id="427" name="Freeform 122"/>
                <p:cNvSpPr/>
                <p:nvPr/>
              </p:nvSpPr>
              <p:spPr>
                <a:xfrm>
                  <a:off x="4097880" y="5479560"/>
                  <a:ext cx="40320" cy="338040"/>
                </a:xfrm>
                <a:custGeom>
                  <a:avLst/>
                  <a:gdLst/>
                  <a:ahLst/>
                  <a:rect l="l" t="t" r="r" b="b"/>
                  <a:pathLst>
                    <a:path w="101" h="828">
                      <a:moveTo>
                        <a:pt x="12" y="828"/>
                      </a:moveTo>
                      <a:lnTo>
                        <a:pt x="101" y="0"/>
                      </a:lnTo>
                      <a:lnTo>
                        <a:pt x="85" y="0"/>
                      </a:lnTo>
                      <a:lnTo>
                        <a:pt x="0" y="828"/>
                      </a:lnTo>
                      <a:lnTo>
                        <a:pt x="14" y="828"/>
                      </a:lnTo>
                    </a:path>
                  </a:pathLst>
                </a:custGeom>
                <a:solidFill>
                  <a:schemeClr val="tx1"/>
                </a:solidFill>
                <a:ln w="1588">
                  <a:solidFill>
                    <a:srgbClr val="000000"/>
                  </a:solidFill>
                  <a:round/>
                </a:ln>
              </p:spPr>
              <p:style>
                <a:lnRef idx="0"/>
                <a:fillRef idx="0"/>
                <a:effectRef idx="0"/>
                <a:fontRef idx="minor"/>
              </p:style>
            </p:sp>
            <p:sp>
              <p:nvSpPr>
                <p:cNvPr id="428" name="Freeform 123"/>
                <p:cNvSpPr/>
                <p:nvPr/>
              </p:nvSpPr>
              <p:spPr>
                <a:xfrm>
                  <a:off x="4210560" y="5488560"/>
                  <a:ext cx="62280" cy="393480"/>
                </a:xfrm>
                <a:custGeom>
                  <a:avLst/>
                  <a:gdLst/>
                  <a:ahLst/>
                  <a:rect l="l" t="t" r="r" b="b"/>
                  <a:pathLst>
                    <a:path w="161" h="968">
                      <a:moveTo>
                        <a:pt x="157" y="968"/>
                      </a:moveTo>
                      <a:lnTo>
                        <a:pt x="16" y="0"/>
                      </a:lnTo>
                      <a:lnTo>
                        <a:pt x="0" y="0"/>
                      </a:lnTo>
                      <a:lnTo>
                        <a:pt x="152" y="964"/>
                      </a:lnTo>
                      <a:lnTo>
                        <a:pt x="161" y="968"/>
                      </a:lnTo>
                      <a:lnTo>
                        <a:pt x="157" y="968"/>
                      </a:lnTo>
                      <a:close/>
                    </a:path>
                  </a:pathLst>
                </a:custGeom>
                <a:solidFill>
                  <a:schemeClr val="tx1"/>
                </a:solidFill>
                <a:ln w="9525">
                  <a:solidFill>
                    <a:srgbClr val="000000"/>
                  </a:solidFill>
                  <a:round/>
                </a:ln>
              </p:spPr>
              <p:style>
                <a:lnRef idx="0"/>
                <a:fillRef idx="0"/>
                <a:effectRef idx="0"/>
                <a:fontRef idx="minor"/>
              </p:style>
            </p:sp>
            <p:sp>
              <p:nvSpPr>
                <p:cNvPr id="429" name="Freeform 124"/>
                <p:cNvSpPr/>
                <p:nvPr/>
              </p:nvSpPr>
              <p:spPr>
                <a:xfrm>
                  <a:off x="4210560" y="5488560"/>
                  <a:ext cx="62280" cy="393480"/>
                </a:xfrm>
                <a:custGeom>
                  <a:avLst/>
                  <a:gdLst/>
                  <a:ahLst/>
                  <a:rect l="l" t="t" r="r" b="b"/>
                  <a:pathLst>
                    <a:path w="161" h="968">
                      <a:moveTo>
                        <a:pt x="157" y="968"/>
                      </a:moveTo>
                      <a:lnTo>
                        <a:pt x="16" y="0"/>
                      </a:lnTo>
                      <a:lnTo>
                        <a:pt x="0" y="0"/>
                      </a:lnTo>
                      <a:lnTo>
                        <a:pt x="152" y="964"/>
                      </a:lnTo>
                      <a:lnTo>
                        <a:pt x="161" y="968"/>
                      </a:lnTo>
                    </a:path>
                  </a:pathLst>
                </a:custGeom>
                <a:solidFill>
                  <a:schemeClr val="tx1"/>
                </a:solidFill>
                <a:ln w="1588">
                  <a:solidFill>
                    <a:srgbClr val="000000"/>
                  </a:solidFill>
                  <a:round/>
                </a:ln>
              </p:spPr>
              <p:style>
                <a:lnRef idx="0"/>
                <a:fillRef idx="0"/>
                <a:effectRef idx="0"/>
                <a:fontRef idx="minor"/>
              </p:style>
            </p:sp>
            <p:sp>
              <p:nvSpPr>
                <p:cNvPr id="430" name="Freeform 125"/>
                <p:cNvSpPr/>
                <p:nvPr/>
              </p:nvSpPr>
              <p:spPr>
                <a:xfrm>
                  <a:off x="4215240" y="5478120"/>
                  <a:ext cx="66960" cy="408600"/>
                </a:xfrm>
                <a:custGeom>
                  <a:avLst/>
                  <a:gdLst/>
                  <a:ahLst/>
                  <a:rect l="l" t="t" r="r" b="b"/>
                  <a:pathLst>
                    <a:path w="167" h="1003">
                      <a:moveTo>
                        <a:pt x="167" y="1001"/>
                      </a:moveTo>
                      <a:lnTo>
                        <a:pt x="110" y="632"/>
                      </a:lnTo>
                      <a:lnTo>
                        <a:pt x="13" y="0"/>
                      </a:lnTo>
                      <a:lnTo>
                        <a:pt x="0" y="0"/>
                      </a:lnTo>
                      <a:lnTo>
                        <a:pt x="35" y="198"/>
                      </a:lnTo>
                      <a:lnTo>
                        <a:pt x="99" y="619"/>
                      </a:lnTo>
                      <a:lnTo>
                        <a:pt x="157" y="1001"/>
                      </a:lnTo>
                      <a:lnTo>
                        <a:pt x="167" y="1003"/>
                      </a:lnTo>
                      <a:lnTo>
                        <a:pt x="167" y="1001"/>
                      </a:lnTo>
                      <a:close/>
                    </a:path>
                  </a:pathLst>
                </a:custGeom>
                <a:solidFill>
                  <a:schemeClr val="tx1"/>
                </a:solidFill>
                <a:ln w="9525">
                  <a:solidFill>
                    <a:srgbClr val="000000"/>
                  </a:solidFill>
                  <a:round/>
                </a:ln>
              </p:spPr>
              <p:style>
                <a:lnRef idx="0"/>
                <a:fillRef idx="0"/>
                <a:effectRef idx="0"/>
                <a:fontRef idx="minor"/>
              </p:style>
            </p:sp>
            <p:sp>
              <p:nvSpPr>
                <p:cNvPr id="431" name="Freeform 126"/>
                <p:cNvSpPr/>
                <p:nvPr/>
              </p:nvSpPr>
              <p:spPr>
                <a:xfrm>
                  <a:off x="4215240" y="5478120"/>
                  <a:ext cx="66960" cy="408600"/>
                </a:xfrm>
                <a:custGeom>
                  <a:avLst/>
                  <a:gdLst/>
                  <a:ahLst/>
                  <a:rect l="l" t="t" r="r" b="b"/>
                  <a:pathLst>
                    <a:path w="167" h="1003">
                      <a:moveTo>
                        <a:pt x="167" y="1001"/>
                      </a:moveTo>
                      <a:lnTo>
                        <a:pt x="110" y="632"/>
                      </a:lnTo>
                      <a:lnTo>
                        <a:pt x="13" y="0"/>
                      </a:lnTo>
                      <a:lnTo>
                        <a:pt x="0" y="0"/>
                      </a:lnTo>
                      <a:lnTo>
                        <a:pt x="35" y="198"/>
                      </a:lnTo>
                      <a:lnTo>
                        <a:pt x="99" y="619"/>
                      </a:lnTo>
                      <a:lnTo>
                        <a:pt x="157" y="1001"/>
                      </a:lnTo>
                      <a:lnTo>
                        <a:pt x="167" y="1003"/>
                      </a:lnTo>
                    </a:path>
                  </a:pathLst>
                </a:custGeom>
                <a:solidFill>
                  <a:schemeClr val="tx1"/>
                </a:solidFill>
                <a:ln w="1588">
                  <a:solidFill>
                    <a:srgbClr val="000000"/>
                  </a:solidFill>
                  <a:round/>
                </a:ln>
              </p:spPr>
              <p:style>
                <a:lnRef idx="0"/>
                <a:fillRef idx="0"/>
                <a:effectRef idx="0"/>
                <a:fontRef idx="minor"/>
              </p:style>
            </p:sp>
            <p:sp>
              <p:nvSpPr>
                <p:cNvPr id="432" name="Freeform 127"/>
                <p:cNvSpPr/>
                <p:nvPr/>
              </p:nvSpPr>
              <p:spPr>
                <a:xfrm>
                  <a:off x="4127400" y="5774400"/>
                  <a:ext cx="125280" cy="7200"/>
                </a:xfrm>
                <a:custGeom>
                  <a:avLst/>
                  <a:gdLst/>
                  <a:ahLst/>
                  <a:rect l="l" t="t" r="r" b="b"/>
                  <a:pathLst>
                    <a:path w="320" h="22">
                      <a:moveTo>
                        <a:pt x="4" y="10"/>
                      </a:moveTo>
                      <a:lnTo>
                        <a:pt x="318" y="0"/>
                      </a:lnTo>
                      <a:lnTo>
                        <a:pt x="320" y="10"/>
                      </a:lnTo>
                      <a:lnTo>
                        <a:pt x="0" y="22"/>
                      </a:lnTo>
                      <a:lnTo>
                        <a:pt x="4" y="10"/>
                      </a:lnTo>
                      <a:close/>
                    </a:path>
                  </a:pathLst>
                </a:custGeom>
                <a:solidFill>
                  <a:schemeClr val="tx1"/>
                </a:solidFill>
                <a:ln w="9525">
                  <a:solidFill>
                    <a:srgbClr val="000000"/>
                  </a:solidFill>
                  <a:round/>
                </a:ln>
              </p:spPr>
              <p:style>
                <a:lnRef idx="0"/>
                <a:fillRef idx="0"/>
                <a:effectRef idx="0"/>
                <a:fontRef idx="minor"/>
              </p:style>
            </p:sp>
            <p:sp>
              <p:nvSpPr>
                <p:cNvPr id="433" name="Freeform 128"/>
                <p:cNvSpPr/>
                <p:nvPr/>
              </p:nvSpPr>
              <p:spPr>
                <a:xfrm>
                  <a:off x="4127400" y="5774400"/>
                  <a:ext cx="125280" cy="7200"/>
                </a:xfrm>
                <a:custGeom>
                  <a:avLst/>
                  <a:gdLst/>
                  <a:ahLst/>
                  <a:rect l="l" t="t" r="r" b="b"/>
                  <a:pathLst>
                    <a:path w="320" h="22">
                      <a:moveTo>
                        <a:pt x="4" y="10"/>
                      </a:moveTo>
                      <a:lnTo>
                        <a:pt x="318" y="0"/>
                      </a:lnTo>
                      <a:lnTo>
                        <a:pt x="320" y="10"/>
                      </a:lnTo>
                      <a:lnTo>
                        <a:pt x="0" y="22"/>
                      </a:lnTo>
                      <a:lnTo>
                        <a:pt x="4" y="10"/>
                      </a:lnTo>
                    </a:path>
                  </a:pathLst>
                </a:custGeom>
                <a:solidFill>
                  <a:schemeClr val="tx1"/>
                </a:solidFill>
                <a:ln w="1588">
                  <a:solidFill>
                    <a:srgbClr val="000000"/>
                  </a:solidFill>
                  <a:round/>
                </a:ln>
              </p:spPr>
              <p:style>
                <a:lnRef idx="0"/>
                <a:fillRef idx="0"/>
                <a:effectRef idx="0"/>
                <a:fontRef idx="minor"/>
              </p:style>
            </p:sp>
            <p:sp>
              <p:nvSpPr>
                <p:cNvPr id="434" name="Freeform 129"/>
                <p:cNvSpPr/>
                <p:nvPr/>
              </p:nvSpPr>
              <p:spPr>
                <a:xfrm>
                  <a:off x="4229640" y="5855400"/>
                  <a:ext cx="48240" cy="10080"/>
                </a:xfrm>
                <a:custGeom>
                  <a:avLst/>
                  <a:gdLst/>
                  <a:ahLst/>
                  <a:rect l="l" t="t" r="r" b="b"/>
                  <a:pathLst>
                    <a:path w="122" h="25">
                      <a:moveTo>
                        <a:pt x="21" y="25"/>
                      </a:moveTo>
                      <a:lnTo>
                        <a:pt x="0" y="8"/>
                      </a:lnTo>
                      <a:lnTo>
                        <a:pt x="118" y="0"/>
                      </a:lnTo>
                      <a:lnTo>
                        <a:pt x="122" y="17"/>
                      </a:lnTo>
                      <a:lnTo>
                        <a:pt x="25" y="25"/>
                      </a:lnTo>
                      <a:lnTo>
                        <a:pt x="21" y="25"/>
                      </a:lnTo>
                      <a:close/>
                    </a:path>
                  </a:pathLst>
                </a:custGeom>
                <a:solidFill>
                  <a:schemeClr val="tx1"/>
                </a:solidFill>
                <a:ln w="9525">
                  <a:solidFill>
                    <a:srgbClr val="000000"/>
                  </a:solidFill>
                  <a:round/>
                </a:ln>
              </p:spPr>
              <p:style>
                <a:lnRef idx="0"/>
                <a:fillRef idx="0"/>
                <a:effectRef idx="0"/>
                <a:fontRef idx="minor"/>
              </p:style>
            </p:sp>
            <p:sp>
              <p:nvSpPr>
                <p:cNvPr id="435" name="Freeform 130"/>
                <p:cNvSpPr/>
                <p:nvPr/>
              </p:nvSpPr>
              <p:spPr>
                <a:xfrm>
                  <a:off x="4229640" y="5855400"/>
                  <a:ext cx="48240" cy="10080"/>
                </a:xfrm>
                <a:custGeom>
                  <a:avLst/>
                  <a:gdLst/>
                  <a:ahLst/>
                  <a:rect l="l" t="t" r="r" b="b"/>
                  <a:pathLst>
                    <a:path w="122" h="25">
                      <a:moveTo>
                        <a:pt x="21" y="25"/>
                      </a:moveTo>
                      <a:lnTo>
                        <a:pt x="0" y="8"/>
                      </a:lnTo>
                      <a:lnTo>
                        <a:pt x="118" y="0"/>
                      </a:lnTo>
                      <a:lnTo>
                        <a:pt x="122" y="17"/>
                      </a:lnTo>
                      <a:lnTo>
                        <a:pt x="25" y="25"/>
                      </a:lnTo>
                    </a:path>
                  </a:pathLst>
                </a:custGeom>
                <a:solidFill>
                  <a:schemeClr val="tx1"/>
                </a:solidFill>
                <a:ln w="1588">
                  <a:solidFill>
                    <a:srgbClr val="000000"/>
                  </a:solidFill>
                  <a:round/>
                </a:ln>
              </p:spPr>
              <p:style>
                <a:lnRef idx="0"/>
                <a:fillRef idx="0"/>
                <a:effectRef idx="0"/>
                <a:fontRef idx="minor"/>
              </p:style>
            </p:sp>
            <p:sp>
              <p:nvSpPr>
                <p:cNvPr id="436" name="Freeform 131"/>
                <p:cNvSpPr/>
                <p:nvPr/>
              </p:nvSpPr>
              <p:spPr>
                <a:xfrm>
                  <a:off x="4119840" y="5650200"/>
                  <a:ext cx="68760" cy="87840"/>
                </a:xfrm>
                <a:custGeom>
                  <a:avLst/>
                  <a:gdLst/>
                  <a:ahLst/>
                  <a:rect l="l" t="t" r="r" b="b"/>
                  <a:pathLst>
                    <a:path w="175" h="217">
                      <a:moveTo>
                        <a:pt x="171" y="213"/>
                      </a:moveTo>
                      <a:lnTo>
                        <a:pt x="0" y="0"/>
                      </a:lnTo>
                      <a:lnTo>
                        <a:pt x="0" y="21"/>
                      </a:lnTo>
                      <a:lnTo>
                        <a:pt x="159" y="217"/>
                      </a:lnTo>
                      <a:lnTo>
                        <a:pt x="175" y="217"/>
                      </a:lnTo>
                      <a:lnTo>
                        <a:pt x="171" y="213"/>
                      </a:lnTo>
                      <a:close/>
                    </a:path>
                  </a:pathLst>
                </a:custGeom>
                <a:solidFill>
                  <a:schemeClr val="tx1"/>
                </a:solidFill>
                <a:ln w="9525">
                  <a:solidFill>
                    <a:srgbClr val="000000"/>
                  </a:solidFill>
                  <a:round/>
                </a:ln>
              </p:spPr>
              <p:style>
                <a:lnRef idx="0"/>
                <a:fillRef idx="0"/>
                <a:effectRef idx="0"/>
                <a:fontRef idx="minor"/>
              </p:style>
            </p:sp>
            <p:sp>
              <p:nvSpPr>
                <p:cNvPr id="437" name="Freeform 132"/>
                <p:cNvSpPr/>
                <p:nvPr/>
              </p:nvSpPr>
              <p:spPr>
                <a:xfrm>
                  <a:off x="4119840" y="5650200"/>
                  <a:ext cx="68760" cy="87840"/>
                </a:xfrm>
                <a:custGeom>
                  <a:avLst/>
                  <a:gdLst/>
                  <a:ahLst/>
                  <a:rect l="l" t="t" r="r" b="b"/>
                  <a:pathLst>
                    <a:path w="175" h="217">
                      <a:moveTo>
                        <a:pt x="171" y="213"/>
                      </a:moveTo>
                      <a:lnTo>
                        <a:pt x="0" y="0"/>
                      </a:lnTo>
                      <a:lnTo>
                        <a:pt x="0" y="21"/>
                      </a:lnTo>
                      <a:lnTo>
                        <a:pt x="159" y="217"/>
                      </a:lnTo>
                      <a:lnTo>
                        <a:pt x="175" y="217"/>
                      </a:lnTo>
                    </a:path>
                  </a:pathLst>
                </a:custGeom>
                <a:solidFill>
                  <a:schemeClr val="tx1"/>
                </a:solidFill>
                <a:ln w="1588">
                  <a:solidFill>
                    <a:srgbClr val="000000"/>
                  </a:solidFill>
                  <a:round/>
                </a:ln>
              </p:spPr>
              <p:style>
                <a:lnRef idx="0"/>
                <a:fillRef idx="0"/>
                <a:effectRef idx="0"/>
                <a:fontRef idx="minor"/>
              </p:style>
            </p:sp>
            <p:sp>
              <p:nvSpPr>
                <p:cNvPr id="438" name="Freeform 133"/>
                <p:cNvSpPr/>
                <p:nvPr/>
              </p:nvSpPr>
              <p:spPr>
                <a:xfrm>
                  <a:off x="4105440" y="5736960"/>
                  <a:ext cx="154800" cy="14760"/>
                </a:xfrm>
                <a:custGeom>
                  <a:avLst/>
                  <a:gdLst/>
                  <a:ahLst/>
                  <a:rect l="l" t="t" r="r" b="b"/>
                  <a:pathLst>
                    <a:path w="393" h="33">
                      <a:moveTo>
                        <a:pt x="0" y="33"/>
                      </a:moveTo>
                      <a:lnTo>
                        <a:pt x="3" y="10"/>
                      </a:lnTo>
                      <a:lnTo>
                        <a:pt x="389" y="0"/>
                      </a:lnTo>
                      <a:lnTo>
                        <a:pt x="393" y="18"/>
                      </a:lnTo>
                      <a:lnTo>
                        <a:pt x="0" y="33"/>
                      </a:lnTo>
                      <a:close/>
                    </a:path>
                  </a:pathLst>
                </a:custGeom>
                <a:solidFill>
                  <a:schemeClr val="tx1"/>
                </a:solidFill>
                <a:ln w="9525">
                  <a:solidFill>
                    <a:srgbClr val="000000"/>
                  </a:solidFill>
                  <a:round/>
                </a:ln>
              </p:spPr>
              <p:style>
                <a:lnRef idx="0"/>
                <a:fillRef idx="0"/>
                <a:effectRef idx="0"/>
                <a:fontRef idx="minor"/>
              </p:style>
            </p:sp>
            <p:sp>
              <p:nvSpPr>
                <p:cNvPr id="439" name="Freeform 134"/>
                <p:cNvSpPr/>
                <p:nvPr/>
              </p:nvSpPr>
              <p:spPr>
                <a:xfrm>
                  <a:off x="4105440" y="5736960"/>
                  <a:ext cx="154800" cy="14760"/>
                </a:xfrm>
                <a:custGeom>
                  <a:avLst/>
                  <a:gdLst/>
                  <a:ahLst/>
                  <a:rect l="l" t="t" r="r" b="b"/>
                  <a:pathLst>
                    <a:path w="393" h="33">
                      <a:moveTo>
                        <a:pt x="0" y="33"/>
                      </a:moveTo>
                      <a:lnTo>
                        <a:pt x="3" y="10"/>
                      </a:lnTo>
                      <a:lnTo>
                        <a:pt x="389" y="0"/>
                      </a:lnTo>
                      <a:lnTo>
                        <a:pt x="393" y="18"/>
                      </a:lnTo>
                      <a:lnTo>
                        <a:pt x="0" y="33"/>
                      </a:lnTo>
                    </a:path>
                  </a:pathLst>
                </a:custGeom>
                <a:solidFill>
                  <a:schemeClr val="tx1"/>
                </a:solidFill>
                <a:ln w="1588">
                  <a:solidFill>
                    <a:srgbClr val="000000"/>
                  </a:solidFill>
                  <a:round/>
                </a:ln>
              </p:spPr>
              <p:style>
                <a:lnRef idx="0"/>
                <a:fillRef idx="0"/>
                <a:effectRef idx="0"/>
                <a:fontRef idx="minor"/>
              </p:style>
            </p:sp>
            <p:sp>
              <p:nvSpPr>
                <p:cNvPr id="440" name="Freeform 135"/>
                <p:cNvSpPr/>
                <p:nvPr/>
              </p:nvSpPr>
              <p:spPr>
                <a:xfrm>
                  <a:off x="4201200" y="5745960"/>
                  <a:ext cx="57600" cy="100080"/>
                </a:xfrm>
                <a:custGeom>
                  <a:avLst/>
                  <a:gdLst/>
                  <a:ahLst/>
                  <a:rect l="l" t="t" r="r" b="b"/>
                  <a:pathLst>
                    <a:path w="149" h="247">
                      <a:moveTo>
                        <a:pt x="149" y="18"/>
                      </a:moveTo>
                      <a:lnTo>
                        <a:pt x="149" y="0"/>
                      </a:lnTo>
                      <a:lnTo>
                        <a:pt x="0" y="239"/>
                      </a:lnTo>
                      <a:lnTo>
                        <a:pt x="10" y="247"/>
                      </a:lnTo>
                      <a:lnTo>
                        <a:pt x="149" y="18"/>
                      </a:lnTo>
                      <a:close/>
                    </a:path>
                  </a:pathLst>
                </a:custGeom>
                <a:solidFill>
                  <a:schemeClr val="tx1"/>
                </a:solidFill>
                <a:ln w="9525">
                  <a:solidFill>
                    <a:srgbClr val="000000"/>
                  </a:solidFill>
                  <a:round/>
                </a:ln>
              </p:spPr>
              <p:style>
                <a:lnRef idx="0"/>
                <a:fillRef idx="0"/>
                <a:effectRef idx="0"/>
                <a:fontRef idx="minor"/>
              </p:style>
            </p:sp>
            <p:sp>
              <p:nvSpPr>
                <p:cNvPr id="441" name="Freeform 136"/>
                <p:cNvSpPr/>
                <p:nvPr/>
              </p:nvSpPr>
              <p:spPr>
                <a:xfrm>
                  <a:off x="4201200" y="5745960"/>
                  <a:ext cx="57600" cy="100080"/>
                </a:xfrm>
                <a:custGeom>
                  <a:avLst/>
                  <a:gdLst/>
                  <a:ahLst/>
                  <a:rect l="l" t="t" r="r" b="b"/>
                  <a:pathLst>
                    <a:path w="149" h="247">
                      <a:moveTo>
                        <a:pt x="149" y="18"/>
                      </a:moveTo>
                      <a:lnTo>
                        <a:pt x="149" y="0"/>
                      </a:lnTo>
                      <a:lnTo>
                        <a:pt x="0" y="239"/>
                      </a:lnTo>
                      <a:lnTo>
                        <a:pt x="10" y="247"/>
                      </a:lnTo>
                      <a:lnTo>
                        <a:pt x="149" y="18"/>
                      </a:lnTo>
                    </a:path>
                  </a:pathLst>
                </a:custGeom>
                <a:solidFill>
                  <a:schemeClr val="tx1"/>
                </a:solidFill>
                <a:ln w="1588">
                  <a:solidFill>
                    <a:srgbClr val="000000"/>
                  </a:solidFill>
                  <a:round/>
                </a:ln>
              </p:spPr>
              <p:style>
                <a:lnRef idx="0"/>
                <a:fillRef idx="0"/>
                <a:effectRef idx="0"/>
                <a:fontRef idx="minor"/>
              </p:style>
            </p:sp>
            <p:sp>
              <p:nvSpPr>
                <p:cNvPr id="442" name="Freeform 137"/>
                <p:cNvSpPr/>
                <p:nvPr/>
              </p:nvSpPr>
              <p:spPr>
                <a:xfrm>
                  <a:off x="4129200" y="5563440"/>
                  <a:ext cx="9000" cy="16200"/>
                </a:xfrm>
                <a:custGeom>
                  <a:avLst/>
                  <a:gdLst/>
                  <a:ahLst/>
                  <a:rect l="l" t="t" r="r" b="b"/>
                  <a:pathLst>
                    <a:path w="25" h="42">
                      <a:moveTo>
                        <a:pt x="21" y="38"/>
                      </a:moveTo>
                      <a:lnTo>
                        <a:pt x="25" y="25"/>
                      </a:lnTo>
                      <a:lnTo>
                        <a:pt x="0" y="0"/>
                      </a:lnTo>
                      <a:lnTo>
                        <a:pt x="0" y="21"/>
                      </a:lnTo>
                      <a:lnTo>
                        <a:pt x="21" y="42"/>
                      </a:lnTo>
                      <a:lnTo>
                        <a:pt x="21" y="38"/>
                      </a:lnTo>
                      <a:close/>
                    </a:path>
                  </a:pathLst>
                </a:custGeom>
                <a:solidFill>
                  <a:schemeClr val="tx1"/>
                </a:solidFill>
                <a:ln w="9525">
                  <a:solidFill>
                    <a:srgbClr val="000000"/>
                  </a:solidFill>
                  <a:round/>
                </a:ln>
              </p:spPr>
              <p:style>
                <a:lnRef idx="0"/>
                <a:fillRef idx="0"/>
                <a:effectRef idx="0"/>
                <a:fontRef idx="minor"/>
              </p:style>
            </p:sp>
            <p:sp>
              <p:nvSpPr>
                <p:cNvPr id="443" name="Freeform 138"/>
                <p:cNvSpPr/>
                <p:nvPr/>
              </p:nvSpPr>
              <p:spPr>
                <a:xfrm>
                  <a:off x="4129200" y="5563440"/>
                  <a:ext cx="9000" cy="16200"/>
                </a:xfrm>
                <a:custGeom>
                  <a:avLst/>
                  <a:gdLst/>
                  <a:ahLst/>
                  <a:rect l="l" t="t" r="r" b="b"/>
                  <a:pathLst>
                    <a:path w="25" h="42">
                      <a:moveTo>
                        <a:pt x="21" y="38"/>
                      </a:moveTo>
                      <a:lnTo>
                        <a:pt x="25" y="25"/>
                      </a:lnTo>
                      <a:lnTo>
                        <a:pt x="0" y="0"/>
                      </a:lnTo>
                      <a:lnTo>
                        <a:pt x="0" y="21"/>
                      </a:lnTo>
                      <a:lnTo>
                        <a:pt x="21" y="42"/>
                      </a:lnTo>
                    </a:path>
                  </a:pathLst>
                </a:custGeom>
                <a:solidFill>
                  <a:schemeClr val="tx1"/>
                </a:solidFill>
                <a:ln w="1588">
                  <a:solidFill>
                    <a:srgbClr val="000000"/>
                  </a:solidFill>
                  <a:round/>
                </a:ln>
              </p:spPr>
              <p:style>
                <a:lnRef idx="0"/>
                <a:fillRef idx="0"/>
                <a:effectRef idx="0"/>
                <a:fontRef idx="minor"/>
              </p:style>
            </p:sp>
            <p:sp>
              <p:nvSpPr>
                <p:cNvPr id="444" name="Freeform 139"/>
                <p:cNvSpPr/>
                <p:nvPr/>
              </p:nvSpPr>
              <p:spPr>
                <a:xfrm>
                  <a:off x="4239000" y="5647320"/>
                  <a:ext cx="2880" cy="12960"/>
                </a:xfrm>
                <a:custGeom>
                  <a:avLst/>
                  <a:gdLst/>
                  <a:ahLst/>
                  <a:rect l="l" t="t" r="r" b="b"/>
                  <a:pathLst>
                    <a:path w="8" h="31">
                      <a:moveTo>
                        <a:pt x="0" y="31"/>
                      </a:moveTo>
                      <a:lnTo>
                        <a:pt x="0" y="17"/>
                      </a:lnTo>
                      <a:lnTo>
                        <a:pt x="8" y="0"/>
                      </a:lnTo>
                      <a:lnTo>
                        <a:pt x="8" y="14"/>
                      </a:lnTo>
                      <a:lnTo>
                        <a:pt x="4" y="31"/>
                      </a:lnTo>
                      <a:lnTo>
                        <a:pt x="0" y="31"/>
                      </a:lnTo>
                      <a:close/>
                    </a:path>
                  </a:pathLst>
                </a:custGeom>
                <a:solidFill>
                  <a:schemeClr val="tx1"/>
                </a:solidFill>
                <a:ln w="9525">
                  <a:solidFill>
                    <a:srgbClr val="000000"/>
                  </a:solidFill>
                  <a:round/>
                </a:ln>
              </p:spPr>
              <p:style>
                <a:lnRef idx="0"/>
                <a:fillRef idx="0"/>
                <a:effectRef idx="0"/>
                <a:fontRef idx="minor"/>
              </p:style>
            </p:sp>
            <p:sp>
              <p:nvSpPr>
                <p:cNvPr id="445" name="Freeform 140"/>
                <p:cNvSpPr/>
                <p:nvPr/>
              </p:nvSpPr>
              <p:spPr>
                <a:xfrm>
                  <a:off x="4239000" y="5647320"/>
                  <a:ext cx="2880" cy="12960"/>
                </a:xfrm>
                <a:custGeom>
                  <a:avLst/>
                  <a:gdLst/>
                  <a:ahLst/>
                  <a:rect l="l" t="t" r="r" b="b"/>
                  <a:pathLst>
                    <a:path w="8" h="31">
                      <a:moveTo>
                        <a:pt x="0" y="31"/>
                      </a:moveTo>
                      <a:lnTo>
                        <a:pt x="0" y="17"/>
                      </a:lnTo>
                      <a:lnTo>
                        <a:pt x="8" y="0"/>
                      </a:lnTo>
                      <a:lnTo>
                        <a:pt x="8" y="14"/>
                      </a:lnTo>
                      <a:lnTo>
                        <a:pt x="4" y="31"/>
                      </a:lnTo>
                    </a:path>
                  </a:pathLst>
                </a:custGeom>
                <a:solidFill>
                  <a:schemeClr val="tx1"/>
                </a:solidFill>
                <a:ln w="1588">
                  <a:solidFill>
                    <a:srgbClr val="000000"/>
                  </a:solidFill>
                  <a:round/>
                </a:ln>
              </p:spPr>
              <p:style>
                <a:lnRef idx="0"/>
                <a:fillRef idx="0"/>
                <a:effectRef idx="0"/>
                <a:fontRef idx="minor"/>
              </p:style>
            </p:sp>
            <p:sp>
              <p:nvSpPr>
                <p:cNvPr id="446" name="Freeform 141"/>
                <p:cNvSpPr/>
                <p:nvPr/>
              </p:nvSpPr>
              <p:spPr>
                <a:xfrm>
                  <a:off x="4121280" y="5647320"/>
                  <a:ext cx="10800" cy="14760"/>
                </a:xfrm>
                <a:custGeom>
                  <a:avLst/>
                  <a:gdLst/>
                  <a:ahLst/>
                  <a:rect l="l" t="t" r="r" b="b"/>
                  <a:pathLst>
                    <a:path w="27" h="35">
                      <a:moveTo>
                        <a:pt x="22" y="35"/>
                      </a:moveTo>
                      <a:lnTo>
                        <a:pt x="27" y="21"/>
                      </a:lnTo>
                      <a:lnTo>
                        <a:pt x="10" y="0"/>
                      </a:lnTo>
                      <a:lnTo>
                        <a:pt x="0" y="0"/>
                      </a:lnTo>
                      <a:lnTo>
                        <a:pt x="24" y="35"/>
                      </a:lnTo>
                      <a:lnTo>
                        <a:pt x="22" y="35"/>
                      </a:lnTo>
                      <a:close/>
                    </a:path>
                  </a:pathLst>
                </a:custGeom>
                <a:solidFill>
                  <a:schemeClr val="tx1"/>
                </a:solidFill>
                <a:ln w="9525">
                  <a:solidFill>
                    <a:srgbClr val="000000"/>
                  </a:solidFill>
                  <a:round/>
                </a:ln>
              </p:spPr>
              <p:style>
                <a:lnRef idx="0"/>
                <a:fillRef idx="0"/>
                <a:effectRef idx="0"/>
                <a:fontRef idx="minor"/>
              </p:style>
            </p:sp>
            <p:sp>
              <p:nvSpPr>
                <p:cNvPr id="447" name="Freeform 142"/>
                <p:cNvSpPr/>
                <p:nvPr/>
              </p:nvSpPr>
              <p:spPr>
                <a:xfrm>
                  <a:off x="4121280" y="5647320"/>
                  <a:ext cx="10800" cy="14760"/>
                </a:xfrm>
                <a:custGeom>
                  <a:avLst/>
                  <a:gdLst/>
                  <a:ahLst/>
                  <a:rect l="l" t="t" r="r" b="b"/>
                  <a:pathLst>
                    <a:path w="27" h="35">
                      <a:moveTo>
                        <a:pt x="22" y="35"/>
                      </a:moveTo>
                      <a:lnTo>
                        <a:pt x="27" y="21"/>
                      </a:lnTo>
                      <a:lnTo>
                        <a:pt x="10" y="0"/>
                      </a:lnTo>
                      <a:lnTo>
                        <a:pt x="0" y="0"/>
                      </a:lnTo>
                      <a:lnTo>
                        <a:pt x="24" y="35"/>
                      </a:lnTo>
                    </a:path>
                  </a:pathLst>
                </a:custGeom>
                <a:solidFill>
                  <a:schemeClr val="tx1"/>
                </a:solidFill>
                <a:ln w="1588">
                  <a:solidFill>
                    <a:srgbClr val="000000"/>
                  </a:solidFill>
                  <a:round/>
                </a:ln>
              </p:spPr>
              <p:style>
                <a:lnRef idx="0"/>
                <a:fillRef idx="0"/>
                <a:effectRef idx="0"/>
                <a:fontRef idx="minor"/>
              </p:style>
            </p:sp>
            <p:sp>
              <p:nvSpPr>
                <p:cNvPr id="448" name="Freeform 143"/>
                <p:cNvSpPr/>
                <p:nvPr/>
              </p:nvSpPr>
              <p:spPr>
                <a:xfrm>
                  <a:off x="4180680" y="5488560"/>
                  <a:ext cx="27720" cy="71640"/>
                </a:xfrm>
                <a:custGeom>
                  <a:avLst/>
                  <a:gdLst/>
                  <a:ahLst/>
                  <a:rect l="l" t="t" r="r" b="b"/>
                  <a:pathLst>
                    <a:path w="71" h="177">
                      <a:moveTo>
                        <a:pt x="71" y="0"/>
                      </a:moveTo>
                      <a:lnTo>
                        <a:pt x="56" y="0"/>
                      </a:lnTo>
                      <a:lnTo>
                        <a:pt x="0" y="177"/>
                      </a:lnTo>
                      <a:lnTo>
                        <a:pt x="13" y="173"/>
                      </a:lnTo>
                      <a:lnTo>
                        <a:pt x="71" y="0"/>
                      </a:lnTo>
                      <a:close/>
                    </a:path>
                  </a:pathLst>
                </a:custGeom>
                <a:solidFill>
                  <a:schemeClr val="tx1"/>
                </a:solidFill>
                <a:ln w="9525">
                  <a:solidFill>
                    <a:srgbClr val="000000"/>
                  </a:solidFill>
                  <a:round/>
                </a:ln>
              </p:spPr>
              <p:style>
                <a:lnRef idx="0"/>
                <a:fillRef idx="0"/>
                <a:effectRef idx="0"/>
                <a:fontRef idx="minor"/>
              </p:style>
            </p:sp>
            <p:sp>
              <p:nvSpPr>
                <p:cNvPr id="449" name="Freeform 144"/>
                <p:cNvSpPr/>
                <p:nvPr/>
              </p:nvSpPr>
              <p:spPr>
                <a:xfrm>
                  <a:off x="4180680" y="5488560"/>
                  <a:ext cx="27720" cy="71640"/>
                </a:xfrm>
                <a:custGeom>
                  <a:avLst/>
                  <a:gdLst/>
                  <a:ahLst/>
                  <a:rect l="l" t="t" r="r" b="b"/>
                  <a:pathLst>
                    <a:path w="71" h="177">
                      <a:moveTo>
                        <a:pt x="71" y="0"/>
                      </a:moveTo>
                      <a:lnTo>
                        <a:pt x="56" y="0"/>
                      </a:lnTo>
                      <a:lnTo>
                        <a:pt x="0" y="177"/>
                      </a:lnTo>
                      <a:lnTo>
                        <a:pt x="13" y="173"/>
                      </a:lnTo>
                      <a:lnTo>
                        <a:pt x="71" y="0"/>
                      </a:lnTo>
                    </a:path>
                  </a:pathLst>
                </a:custGeom>
                <a:solidFill>
                  <a:schemeClr val="tx1"/>
                </a:solidFill>
                <a:ln w="1588">
                  <a:solidFill>
                    <a:srgbClr val="000000"/>
                  </a:solidFill>
                  <a:round/>
                </a:ln>
              </p:spPr>
              <p:style>
                <a:lnRef idx="0"/>
                <a:fillRef idx="0"/>
                <a:effectRef idx="0"/>
                <a:fontRef idx="minor"/>
              </p:style>
            </p:sp>
            <p:sp>
              <p:nvSpPr>
                <p:cNvPr id="450" name="Freeform 145"/>
                <p:cNvSpPr/>
                <p:nvPr/>
              </p:nvSpPr>
              <p:spPr>
                <a:xfrm>
                  <a:off x="4151160" y="5490000"/>
                  <a:ext cx="27720" cy="70200"/>
                </a:xfrm>
                <a:custGeom>
                  <a:avLst/>
                  <a:gdLst/>
                  <a:ahLst/>
                  <a:rect l="l" t="t" r="r" b="b"/>
                  <a:pathLst>
                    <a:path w="72" h="173">
                      <a:moveTo>
                        <a:pt x="64" y="153"/>
                      </a:moveTo>
                      <a:lnTo>
                        <a:pt x="0" y="0"/>
                      </a:lnTo>
                      <a:lnTo>
                        <a:pt x="0" y="22"/>
                      </a:lnTo>
                      <a:lnTo>
                        <a:pt x="58" y="173"/>
                      </a:lnTo>
                      <a:lnTo>
                        <a:pt x="72" y="169"/>
                      </a:lnTo>
                      <a:lnTo>
                        <a:pt x="64" y="157"/>
                      </a:lnTo>
                      <a:lnTo>
                        <a:pt x="64" y="153"/>
                      </a:lnTo>
                      <a:close/>
                    </a:path>
                  </a:pathLst>
                </a:custGeom>
                <a:solidFill>
                  <a:schemeClr val="tx1"/>
                </a:solidFill>
                <a:ln w="9525">
                  <a:solidFill>
                    <a:srgbClr val="000000"/>
                  </a:solidFill>
                  <a:round/>
                </a:ln>
              </p:spPr>
              <p:style>
                <a:lnRef idx="0"/>
                <a:fillRef idx="0"/>
                <a:effectRef idx="0"/>
                <a:fontRef idx="minor"/>
              </p:style>
            </p:sp>
            <p:sp>
              <p:nvSpPr>
                <p:cNvPr id="451" name="Freeform 146"/>
                <p:cNvSpPr/>
                <p:nvPr/>
              </p:nvSpPr>
              <p:spPr>
                <a:xfrm>
                  <a:off x="4151160" y="5490000"/>
                  <a:ext cx="27720" cy="70200"/>
                </a:xfrm>
                <a:custGeom>
                  <a:avLst/>
                  <a:gdLst/>
                  <a:ahLst/>
                  <a:rect l="l" t="t" r="r" b="b"/>
                  <a:pathLst>
                    <a:path w="72" h="173">
                      <a:moveTo>
                        <a:pt x="64" y="153"/>
                      </a:moveTo>
                      <a:lnTo>
                        <a:pt x="0" y="0"/>
                      </a:lnTo>
                      <a:lnTo>
                        <a:pt x="0" y="22"/>
                      </a:lnTo>
                      <a:lnTo>
                        <a:pt x="58" y="173"/>
                      </a:lnTo>
                      <a:lnTo>
                        <a:pt x="72" y="169"/>
                      </a:lnTo>
                      <a:lnTo>
                        <a:pt x="64" y="157"/>
                      </a:lnTo>
                    </a:path>
                  </a:pathLst>
                </a:custGeom>
                <a:solidFill>
                  <a:schemeClr val="tx1"/>
                </a:solidFill>
                <a:ln w="1588">
                  <a:solidFill>
                    <a:srgbClr val="000000"/>
                  </a:solidFill>
                  <a:round/>
                </a:ln>
              </p:spPr>
              <p:style>
                <a:lnRef idx="0"/>
                <a:fillRef idx="0"/>
                <a:effectRef idx="0"/>
                <a:fontRef idx="minor"/>
              </p:style>
            </p:sp>
            <p:sp>
              <p:nvSpPr>
                <p:cNvPr id="452" name="Freeform 147"/>
                <p:cNvSpPr/>
                <p:nvPr/>
              </p:nvSpPr>
              <p:spPr>
                <a:xfrm>
                  <a:off x="4114800" y="5642640"/>
                  <a:ext cx="131400" cy="3960"/>
                </a:xfrm>
                <a:custGeom>
                  <a:avLst/>
                  <a:gdLst/>
                  <a:ahLst/>
                  <a:rect l="l" t="t" r="r" b="b"/>
                  <a:pathLst>
                    <a:path w="331" h="14">
                      <a:moveTo>
                        <a:pt x="0" y="14"/>
                      </a:moveTo>
                      <a:lnTo>
                        <a:pt x="4" y="0"/>
                      </a:lnTo>
                      <a:lnTo>
                        <a:pt x="328" y="0"/>
                      </a:lnTo>
                      <a:lnTo>
                        <a:pt x="331" y="14"/>
                      </a:lnTo>
                      <a:lnTo>
                        <a:pt x="4" y="14"/>
                      </a:lnTo>
                      <a:lnTo>
                        <a:pt x="0" y="14"/>
                      </a:lnTo>
                      <a:close/>
                    </a:path>
                  </a:pathLst>
                </a:custGeom>
                <a:solidFill>
                  <a:schemeClr val="tx1"/>
                </a:solidFill>
                <a:ln w="9525">
                  <a:solidFill>
                    <a:srgbClr val="000000"/>
                  </a:solidFill>
                  <a:round/>
                </a:ln>
              </p:spPr>
              <p:style>
                <a:lnRef idx="0"/>
                <a:fillRef idx="0"/>
                <a:effectRef idx="0"/>
                <a:fontRef idx="minor"/>
              </p:style>
            </p:sp>
            <p:sp>
              <p:nvSpPr>
                <p:cNvPr id="453" name="Freeform 148"/>
                <p:cNvSpPr/>
                <p:nvPr/>
              </p:nvSpPr>
              <p:spPr>
                <a:xfrm>
                  <a:off x="4114800" y="5642640"/>
                  <a:ext cx="131400" cy="3960"/>
                </a:xfrm>
                <a:custGeom>
                  <a:avLst/>
                  <a:gdLst/>
                  <a:ahLst/>
                  <a:rect l="l" t="t" r="r" b="b"/>
                  <a:pathLst>
                    <a:path w="331" h="14">
                      <a:moveTo>
                        <a:pt x="0" y="14"/>
                      </a:moveTo>
                      <a:lnTo>
                        <a:pt x="4" y="0"/>
                      </a:lnTo>
                      <a:lnTo>
                        <a:pt x="328" y="0"/>
                      </a:lnTo>
                      <a:lnTo>
                        <a:pt x="331" y="14"/>
                      </a:lnTo>
                      <a:lnTo>
                        <a:pt x="4" y="14"/>
                      </a:lnTo>
                    </a:path>
                  </a:pathLst>
                </a:custGeom>
                <a:solidFill>
                  <a:schemeClr val="tx1"/>
                </a:solidFill>
                <a:ln w="1588">
                  <a:solidFill>
                    <a:srgbClr val="000000"/>
                  </a:solidFill>
                  <a:round/>
                </a:ln>
              </p:spPr>
              <p:style>
                <a:lnRef idx="0"/>
                <a:fillRef idx="0"/>
                <a:effectRef idx="0"/>
                <a:fontRef idx="minor"/>
              </p:style>
            </p:sp>
            <p:sp>
              <p:nvSpPr>
                <p:cNvPr id="454" name="Freeform 149"/>
                <p:cNvSpPr/>
                <p:nvPr/>
              </p:nvSpPr>
              <p:spPr>
                <a:xfrm>
                  <a:off x="4136760" y="5656320"/>
                  <a:ext cx="100080" cy="5760"/>
                </a:xfrm>
                <a:custGeom>
                  <a:avLst/>
                  <a:gdLst/>
                  <a:ahLst/>
                  <a:rect l="l" t="t" r="r" b="b"/>
                  <a:pathLst>
                    <a:path w="252" h="14">
                      <a:moveTo>
                        <a:pt x="0" y="10"/>
                      </a:moveTo>
                      <a:lnTo>
                        <a:pt x="4" y="0"/>
                      </a:lnTo>
                      <a:lnTo>
                        <a:pt x="250" y="0"/>
                      </a:lnTo>
                      <a:lnTo>
                        <a:pt x="252" y="14"/>
                      </a:lnTo>
                      <a:lnTo>
                        <a:pt x="4" y="10"/>
                      </a:lnTo>
                      <a:lnTo>
                        <a:pt x="0" y="10"/>
                      </a:lnTo>
                      <a:close/>
                    </a:path>
                  </a:pathLst>
                </a:custGeom>
                <a:solidFill>
                  <a:schemeClr val="tx1"/>
                </a:solidFill>
                <a:ln w="9525">
                  <a:solidFill>
                    <a:srgbClr val="000000"/>
                  </a:solidFill>
                  <a:round/>
                </a:ln>
              </p:spPr>
              <p:style>
                <a:lnRef idx="0"/>
                <a:fillRef idx="0"/>
                <a:effectRef idx="0"/>
                <a:fontRef idx="minor"/>
              </p:style>
            </p:sp>
            <p:sp>
              <p:nvSpPr>
                <p:cNvPr id="455" name="Freeform 150"/>
                <p:cNvSpPr/>
                <p:nvPr/>
              </p:nvSpPr>
              <p:spPr>
                <a:xfrm>
                  <a:off x="4136760" y="5656320"/>
                  <a:ext cx="100080" cy="5760"/>
                </a:xfrm>
                <a:custGeom>
                  <a:avLst/>
                  <a:gdLst/>
                  <a:ahLst/>
                  <a:rect l="l" t="t" r="r" b="b"/>
                  <a:pathLst>
                    <a:path w="252" h="14">
                      <a:moveTo>
                        <a:pt x="0" y="10"/>
                      </a:moveTo>
                      <a:lnTo>
                        <a:pt x="4" y="0"/>
                      </a:lnTo>
                      <a:lnTo>
                        <a:pt x="250" y="0"/>
                      </a:lnTo>
                      <a:lnTo>
                        <a:pt x="252" y="14"/>
                      </a:lnTo>
                      <a:lnTo>
                        <a:pt x="4" y="10"/>
                      </a:lnTo>
                    </a:path>
                  </a:pathLst>
                </a:custGeom>
                <a:solidFill>
                  <a:schemeClr val="tx1"/>
                </a:solidFill>
                <a:ln w="1588">
                  <a:solidFill>
                    <a:srgbClr val="000000"/>
                  </a:solidFill>
                  <a:round/>
                </a:ln>
              </p:spPr>
              <p:style>
                <a:lnRef idx="0"/>
                <a:fillRef idx="0"/>
                <a:effectRef idx="0"/>
                <a:fontRef idx="minor"/>
              </p:style>
            </p:sp>
            <p:sp>
              <p:nvSpPr>
                <p:cNvPr id="456" name="Freeform 151"/>
                <p:cNvSpPr/>
                <p:nvPr/>
              </p:nvSpPr>
              <p:spPr>
                <a:xfrm>
                  <a:off x="4143240" y="5571000"/>
                  <a:ext cx="84240" cy="5760"/>
                </a:xfrm>
                <a:custGeom>
                  <a:avLst/>
                  <a:gdLst/>
                  <a:ahLst/>
                  <a:rect l="l" t="t" r="r" b="b"/>
                  <a:pathLst>
                    <a:path w="213" h="19">
                      <a:moveTo>
                        <a:pt x="0" y="4"/>
                      </a:moveTo>
                      <a:lnTo>
                        <a:pt x="0" y="19"/>
                      </a:lnTo>
                      <a:lnTo>
                        <a:pt x="213" y="16"/>
                      </a:lnTo>
                      <a:lnTo>
                        <a:pt x="213" y="0"/>
                      </a:lnTo>
                      <a:lnTo>
                        <a:pt x="0" y="4"/>
                      </a:lnTo>
                      <a:close/>
                    </a:path>
                  </a:pathLst>
                </a:custGeom>
                <a:solidFill>
                  <a:schemeClr val="tx1"/>
                </a:solidFill>
                <a:ln w="9525">
                  <a:solidFill>
                    <a:srgbClr val="000000"/>
                  </a:solidFill>
                  <a:round/>
                </a:ln>
              </p:spPr>
              <p:style>
                <a:lnRef idx="0"/>
                <a:fillRef idx="0"/>
                <a:effectRef idx="0"/>
                <a:fontRef idx="minor"/>
              </p:style>
            </p:sp>
            <p:sp>
              <p:nvSpPr>
                <p:cNvPr id="457" name="Freeform 152"/>
                <p:cNvSpPr/>
                <p:nvPr/>
              </p:nvSpPr>
              <p:spPr>
                <a:xfrm>
                  <a:off x="4143240" y="5571000"/>
                  <a:ext cx="84240" cy="5760"/>
                </a:xfrm>
                <a:custGeom>
                  <a:avLst/>
                  <a:gdLst/>
                  <a:ahLst/>
                  <a:rect l="l" t="t" r="r" b="b"/>
                  <a:pathLst>
                    <a:path w="213" h="19">
                      <a:moveTo>
                        <a:pt x="0" y="4"/>
                      </a:moveTo>
                      <a:lnTo>
                        <a:pt x="0" y="19"/>
                      </a:lnTo>
                      <a:lnTo>
                        <a:pt x="213" y="16"/>
                      </a:lnTo>
                      <a:lnTo>
                        <a:pt x="213" y="0"/>
                      </a:lnTo>
                      <a:lnTo>
                        <a:pt x="0" y="4"/>
                      </a:lnTo>
                    </a:path>
                  </a:pathLst>
                </a:custGeom>
                <a:solidFill>
                  <a:schemeClr val="tx1"/>
                </a:solidFill>
                <a:ln w="1588">
                  <a:solidFill>
                    <a:srgbClr val="000000"/>
                  </a:solidFill>
                  <a:round/>
                </a:ln>
              </p:spPr>
              <p:style>
                <a:lnRef idx="0"/>
                <a:fillRef idx="0"/>
                <a:effectRef idx="0"/>
                <a:fontRef idx="minor"/>
              </p:style>
            </p:sp>
            <p:sp>
              <p:nvSpPr>
                <p:cNvPr id="458" name="Freeform 153"/>
                <p:cNvSpPr/>
                <p:nvPr/>
              </p:nvSpPr>
              <p:spPr>
                <a:xfrm>
                  <a:off x="4182480" y="5560560"/>
                  <a:ext cx="48240" cy="82080"/>
                </a:xfrm>
                <a:custGeom>
                  <a:avLst/>
                  <a:gdLst/>
                  <a:ahLst/>
                  <a:rect l="l" t="t" r="r" b="b"/>
                  <a:pathLst>
                    <a:path w="125" h="197">
                      <a:moveTo>
                        <a:pt x="10" y="194"/>
                      </a:moveTo>
                      <a:lnTo>
                        <a:pt x="125" y="25"/>
                      </a:lnTo>
                      <a:lnTo>
                        <a:pt x="121" y="0"/>
                      </a:lnTo>
                      <a:lnTo>
                        <a:pt x="0" y="197"/>
                      </a:lnTo>
                      <a:lnTo>
                        <a:pt x="14" y="197"/>
                      </a:lnTo>
                      <a:lnTo>
                        <a:pt x="10" y="194"/>
                      </a:lnTo>
                      <a:close/>
                    </a:path>
                  </a:pathLst>
                </a:custGeom>
                <a:solidFill>
                  <a:schemeClr val="tx1"/>
                </a:solidFill>
                <a:ln w="9525">
                  <a:solidFill>
                    <a:srgbClr val="000000"/>
                  </a:solidFill>
                  <a:round/>
                </a:ln>
              </p:spPr>
              <p:style>
                <a:lnRef idx="0"/>
                <a:fillRef idx="0"/>
                <a:effectRef idx="0"/>
                <a:fontRef idx="minor"/>
              </p:style>
            </p:sp>
            <p:sp>
              <p:nvSpPr>
                <p:cNvPr id="459" name="Freeform 154"/>
                <p:cNvSpPr/>
                <p:nvPr/>
              </p:nvSpPr>
              <p:spPr>
                <a:xfrm>
                  <a:off x="4182480" y="5560560"/>
                  <a:ext cx="48240" cy="82080"/>
                </a:xfrm>
                <a:custGeom>
                  <a:avLst/>
                  <a:gdLst/>
                  <a:ahLst/>
                  <a:rect l="l" t="t" r="r" b="b"/>
                  <a:pathLst>
                    <a:path w="125" h="197">
                      <a:moveTo>
                        <a:pt x="10" y="194"/>
                      </a:moveTo>
                      <a:lnTo>
                        <a:pt x="125" y="25"/>
                      </a:lnTo>
                      <a:lnTo>
                        <a:pt x="121" y="0"/>
                      </a:lnTo>
                      <a:lnTo>
                        <a:pt x="0" y="197"/>
                      </a:lnTo>
                      <a:lnTo>
                        <a:pt x="14" y="197"/>
                      </a:lnTo>
                    </a:path>
                  </a:pathLst>
                </a:custGeom>
                <a:solidFill>
                  <a:schemeClr val="tx1"/>
                </a:solidFill>
                <a:ln w="1588">
                  <a:solidFill>
                    <a:srgbClr val="000000"/>
                  </a:solidFill>
                  <a:round/>
                </a:ln>
              </p:spPr>
              <p:style>
                <a:lnRef idx="0"/>
                <a:fillRef idx="0"/>
                <a:effectRef idx="0"/>
                <a:fontRef idx="minor"/>
              </p:style>
            </p:sp>
            <p:sp>
              <p:nvSpPr>
                <p:cNvPr id="460" name="Freeform 155"/>
                <p:cNvSpPr/>
                <p:nvPr/>
              </p:nvSpPr>
              <p:spPr>
                <a:xfrm>
                  <a:off x="4129200" y="5564880"/>
                  <a:ext cx="52920" cy="77400"/>
                </a:xfrm>
                <a:custGeom>
                  <a:avLst/>
                  <a:gdLst/>
                  <a:ahLst/>
                  <a:rect l="l" t="t" r="r" b="b"/>
                  <a:pathLst>
                    <a:path w="135" h="190">
                      <a:moveTo>
                        <a:pt x="135" y="187"/>
                      </a:moveTo>
                      <a:lnTo>
                        <a:pt x="0" y="0"/>
                      </a:lnTo>
                      <a:lnTo>
                        <a:pt x="0" y="22"/>
                      </a:lnTo>
                      <a:lnTo>
                        <a:pt x="120" y="190"/>
                      </a:lnTo>
                      <a:lnTo>
                        <a:pt x="135" y="190"/>
                      </a:lnTo>
                      <a:lnTo>
                        <a:pt x="135" y="187"/>
                      </a:lnTo>
                      <a:close/>
                    </a:path>
                  </a:pathLst>
                </a:custGeom>
                <a:solidFill>
                  <a:schemeClr val="tx1"/>
                </a:solidFill>
                <a:ln w="9525">
                  <a:solidFill>
                    <a:srgbClr val="000000"/>
                  </a:solidFill>
                  <a:round/>
                </a:ln>
              </p:spPr>
              <p:style>
                <a:lnRef idx="0"/>
                <a:fillRef idx="0"/>
                <a:effectRef idx="0"/>
                <a:fontRef idx="minor"/>
              </p:style>
            </p:sp>
            <p:sp>
              <p:nvSpPr>
                <p:cNvPr id="461" name="Freeform 156"/>
                <p:cNvSpPr/>
                <p:nvPr/>
              </p:nvSpPr>
              <p:spPr>
                <a:xfrm>
                  <a:off x="4129200" y="5564880"/>
                  <a:ext cx="52920" cy="77400"/>
                </a:xfrm>
                <a:custGeom>
                  <a:avLst/>
                  <a:gdLst/>
                  <a:ahLst/>
                  <a:rect l="l" t="t" r="r" b="b"/>
                  <a:pathLst>
                    <a:path w="135" h="190">
                      <a:moveTo>
                        <a:pt x="135" y="187"/>
                      </a:moveTo>
                      <a:lnTo>
                        <a:pt x="0" y="0"/>
                      </a:lnTo>
                      <a:lnTo>
                        <a:pt x="0" y="22"/>
                      </a:lnTo>
                      <a:lnTo>
                        <a:pt x="120" y="190"/>
                      </a:lnTo>
                      <a:lnTo>
                        <a:pt x="135" y="190"/>
                      </a:lnTo>
                    </a:path>
                  </a:pathLst>
                </a:custGeom>
                <a:solidFill>
                  <a:schemeClr val="tx1"/>
                </a:solidFill>
                <a:ln w="1588">
                  <a:solidFill>
                    <a:srgbClr val="000000"/>
                  </a:solidFill>
                  <a:round/>
                </a:ln>
              </p:spPr>
              <p:style>
                <a:lnRef idx="0"/>
                <a:fillRef idx="0"/>
                <a:effectRef idx="0"/>
                <a:fontRef idx="minor"/>
              </p:style>
            </p:sp>
            <p:sp>
              <p:nvSpPr>
                <p:cNvPr id="462" name="Freeform 157"/>
                <p:cNvSpPr/>
                <p:nvPr/>
              </p:nvSpPr>
              <p:spPr>
                <a:xfrm>
                  <a:off x="4124520" y="5558760"/>
                  <a:ext cx="109440" cy="8640"/>
                </a:xfrm>
                <a:custGeom>
                  <a:avLst/>
                  <a:gdLst/>
                  <a:ahLst/>
                  <a:rect l="l" t="t" r="r" b="b"/>
                  <a:pathLst>
                    <a:path w="279" h="21">
                      <a:moveTo>
                        <a:pt x="0" y="4"/>
                      </a:moveTo>
                      <a:lnTo>
                        <a:pt x="275" y="0"/>
                      </a:lnTo>
                      <a:lnTo>
                        <a:pt x="279" y="13"/>
                      </a:lnTo>
                      <a:lnTo>
                        <a:pt x="0" y="21"/>
                      </a:lnTo>
                      <a:lnTo>
                        <a:pt x="0" y="4"/>
                      </a:lnTo>
                      <a:close/>
                    </a:path>
                  </a:pathLst>
                </a:custGeom>
                <a:solidFill>
                  <a:schemeClr val="tx1"/>
                </a:solidFill>
                <a:ln w="9525">
                  <a:solidFill>
                    <a:srgbClr val="000000"/>
                  </a:solidFill>
                  <a:round/>
                </a:ln>
              </p:spPr>
              <p:style>
                <a:lnRef idx="0"/>
                <a:fillRef idx="0"/>
                <a:effectRef idx="0"/>
                <a:fontRef idx="minor"/>
              </p:style>
            </p:sp>
            <p:sp>
              <p:nvSpPr>
                <p:cNvPr id="463" name="Freeform 158"/>
                <p:cNvSpPr/>
                <p:nvPr/>
              </p:nvSpPr>
              <p:spPr>
                <a:xfrm>
                  <a:off x="4124520" y="5558760"/>
                  <a:ext cx="109440" cy="8640"/>
                </a:xfrm>
                <a:custGeom>
                  <a:avLst/>
                  <a:gdLst/>
                  <a:ahLst/>
                  <a:rect l="l" t="t" r="r" b="b"/>
                  <a:pathLst>
                    <a:path w="279" h="21">
                      <a:moveTo>
                        <a:pt x="0" y="4"/>
                      </a:moveTo>
                      <a:lnTo>
                        <a:pt x="275" y="0"/>
                      </a:lnTo>
                      <a:lnTo>
                        <a:pt x="279" y="13"/>
                      </a:lnTo>
                      <a:lnTo>
                        <a:pt x="0" y="21"/>
                      </a:lnTo>
                      <a:lnTo>
                        <a:pt x="0" y="4"/>
                      </a:lnTo>
                    </a:path>
                  </a:pathLst>
                </a:custGeom>
                <a:solidFill>
                  <a:schemeClr val="tx1"/>
                </a:solidFill>
                <a:ln w="1588">
                  <a:solidFill>
                    <a:srgbClr val="000000"/>
                  </a:solidFill>
                  <a:round/>
                </a:ln>
              </p:spPr>
              <p:style>
                <a:lnRef idx="0"/>
                <a:fillRef idx="0"/>
                <a:effectRef idx="0"/>
                <a:fontRef idx="minor"/>
              </p:style>
            </p:sp>
            <p:sp>
              <p:nvSpPr>
                <p:cNvPr id="464" name="Freeform 159"/>
                <p:cNvSpPr/>
                <p:nvPr/>
              </p:nvSpPr>
              <p:spPr>
                <a:xfrm>
                  <a:off x="3346200" y="4694760"/>
                  <a:ext cx="657000" cy="670680"/>
                </a:xfrm>
                <a:custGeom>
                  <a:avLst/>
                  <a:gdLst/>
                  <a:ahLst/>
                  <a:rect l="l" t="t" r="r" b="b"/>
                  <a:pathLst>
                    <a:path w="1664" h="1645">
                      <a:moveTo>
                        <a:pt x="1664" y="1633"/>
                      </a:moveTo>
                      <a:lnTo>
                        <a:pt x="1660" y="1627"/>
                      </a:lnTo>
                      <a:lnTo>
                        <a:pt x="1592" y="1612"/>
                      </a:lnTo>
                      <a:lnTo>
                        <a:pt x="1559" y="1606"/>
                      </a:lnTo>
                      <a:lnTo>
                        <a:pt x="1442" y="1561"/>
                      </a:lnTo>
                      <a:lnTo>
                        <a:pt x="1409" y="1548"/>
                      </a:lnTo>
                      <a:lnTo>
                        <a:pt x="1353" y="1519"/>
                      </a:lnTo>
                      <a:lnTo>
                        <a:pt x="1324" y="1505"/>
                      </a:lnTo>
                      <a:lnTo>
                        <a:pt x="1291" y="1488"/>
                      </a:lnTo>
                      <a:lnTo>
                        <a:pt x="1264" y="1470"/>
                      </a:lnTo>
                      <a:lnTo>
                        <a:pt x="1239" y="1451"/>
                      </a:lnTo>
                      <a:lnTo>
                        <a:pt x="1206" y="1433"/>
                      </a:lnTo>
                      <a:lnTo>
                        <a:pt x="1181" y="1412"/>
                      </a:lnTo>
                      <a:lnTo>
                        <a:pt x="1150" y="1391"/>
                      </a:lnTo>
                      <a:lnTo>
                        <a:pt x="1121" y="1369"/>
                      </a:lnTo>
                      <a:lnTo>
                        <a:pt x="1091" y="1344"/>
                      </a:lnTo>
                      <a:lnTo>
                        <a:pt x="1064" y="1323"/>
                      </a:lnTo>
                      <a:lnTo>
                        <a:pt x="1035" y="1298"/>
                      </a:lnTo>
                      <a:lnTo>
                        <a:pt x="1010" y="1276"/>
                      </a:lnTo>
                      <a:lnTo>
                        <a:pt x="981" y="1249"/>
                      </a:lnTo>
                      <a:lnTo>
                        <a:pt x="958" y="1224"/>
                      </a:lnTo>
                      <a:lnTo>
                        <a:pt x="925" y="1199"/>
                      </a:lnTo>
                      <a:lnTo>
                        <a:pt x="899" y="1174"/>
                      </a:lnTo>
                      <a:lnTo>
                        <a:pt x="870" y="1144"/>
                      </a:lnTo>
                      <a:lnTo>
                        <a:pt x="845" y="1117"/>
                      </a:lnTo>
                      <a:lnTo>
                        <a:pt x="818" y="1088"/>
                      </a:lnTo>
                      <a:lnTo>
                        <a:pt x="793" y="1059"/>
                      </a:lnTo>
                      <a:lnTo>
                        <a:pt x="768" y="1030"/>
                      </a:lnTo>
                      <a:lnTo>
                        <a:pt x="738" y="1003"/>
                      </a:lnTo>
                      <a:lnTo>
                        <a:pt x="713" y="970"/>
                      </a:lnTo>
                      <a:lnTo>
                        <a:pt x="686" y="941"/>
                      </a:lnTo>
                      <a:lnTo>
                        <a:pt x="661" y="910"/>
                      </a:lnTo>
                      <a:lnTo>
                        <a:pt x="636" y="877"/>
                      </a:lnTo>
                      <a:lnTo>
                        <a:pt x="610" y="846"/>
                      </a:lnTo>
                      <a:lnTo>
                        <a:pt x="585" y="817"/>
                      </a:lnTo>
                      <a:lnTo>
                        <a:pt x="560" y="784"/>
                      </a:lnTo>
                      <a:lnTo>
                        <a:pt x="535" y="753"/>
                      </a:lnTo>
                      <a:lnTo>
                        <a:pt x="512" y="720"/>
                      </a:lnTo>
                      <a:lnTo>
                        <a:pt x="486" y="689"/>
                      </a:lnTo>
                      <a:lnTo>
                        <a:pt x="465" y="656"/>
                      </a:lnTo>
                      <a:lnTo>
                        <a:pt x="440" y="625"/>
                      </a:lnTo>
                      <a:lnTo>
                        <a:pt x="418" y="592"/>
                      </a:lnTo>
                      <a:lnTo>
                        <a:pt x="393" y="559"/>
                      </a:lnTo>
                      <a:lnTo>
                        <a:pt x="368" y="528"/>
                      </a:lnTo>
                      <a:lnTo>
                        <a:pt x="343" y="495"/>
                      </a:lnTo>
                      <a:lnTo>
                        <a:pt x="322" y="464"/>
                      </a:lnTo>
                      <a:lnTo>
                        <a:pt x="300" y="427"/>
                      </a:lnTo>
                      <a:lnTo>
                        <a:pt x="275" y="396"/>
                      </a:lnTo>
                      <a:lnTo>
                        <a:pt x="254" y="367"/>
                      </a:lnTo>
                      <a:lnTo>
                        <a:pt x="232" y="332"/>
                      </a:lnTo>
                      <a:lnTo>
                        <a:pt x="207" y="303"/>
                      </a:lnTo>
                      <a:lnTo>
                        <a:pt x="190" y="270"/>
                      </a:lnTo>
                      <a:lnTo>
                        <a:pt x="164" y="243"/>
                      </a:lnTo>
                      <a:lnTo>
                        <a:pt x="143" y="206"/>
                      </a:lnTo>
                      <a:lnTo>
                        <a:pt x="122" y="179"/>
                      </a:lnTo>
                      <a:lnTo>
                        <a:pt x="100" y="146"/>
                      </a:lnTo>
                      <a:lnTo>
                        <a:pt x="83" y="117"/>
                      </a:lnTo>
                      <a:lnTo>
                        <a:pt x="62" y="86"/>
                      </a:lnTo>
                      <a:lnTo>
                        <a:pt x="40" y="61"/>
                      </a:lnTo>
                      <a:lnTo>
                        <a:pt x="19" y="28"/>
                      </a:lnTo>
                      <a:lnTo>
                        <a:pt x="0" y="0"/>
                      </a:lnTo>
                      <a:lnTo>
                        <a:pt x="3" y="49"/>
                      </a:lnTo>
                      <a:lnTo>
                        <a:pt x="25" y="82"/>
                      </a:lnTo>
                      <a:lnTo>
                        <a:pt x="50" y="115"/>
                      </a:lnTo>
                      <a:lnTo>
                        <a:pt x="67" y="142"/>
                      </a:lnTo>
                      <a:lnTo>
                        <a:pt x="93" y="175"/>
                      </a:lnTo>
                      <a:lnTo>
                        <a:pt x="114" y="210"/>
                      </a:lnTo>
                      <a:lnTo>
                        <a:pt x="135" y="243"/>
                      </a:lnTo>
                      <a:lnTo>
                        <a:pt x="161" y="274"/>
                      </a:lnTo>
                      <a:lnTo>
                        <a:pt x="182" y="307"/>
                      </a:lnTo>
                      <a:lnTo>
                        <a:pt x="207" y="338"/>
                      </a:lnTo>
                      <a:lnTo>
                        <a:pt x="232" y="371"/>
                      </a:lnTo>
                      <a:lnTo>
                        <a:pt x="254" y="406"/>
                      </a:lnTo>
                      <a:lnTo>
                        <a:pt x="279" y="439"/>
                      </a:lnTo>
                      <a:lnTo>
                        <a:pt x="304" y="470"/>
                      </a:lnTo>
                      <a:lnTo>
                        <a:pt x="325" y="507"/>
                      </a:lnTo>
                      <a:lnTo>
                        <a:pt x="351" y="538"/>
                      </a:lnTo>
                      <a:lnTo>
                        <a:pt x="376" y="574"/>
                      </a:lnTo>
                      <a:lnTo>
                        <a:pt x="401" y="605"/>
                      </a:lnTo>
                      <a:lnTo>
                        <a:pt x="424" y="638"/>
                      </a:lnTo>
                      <a:lnTo>
                        <a:pt x="450" y="671"/>
                      </a:lnTo>
                      <a:lnTo>
                        <a:pt x="475" y="706"/>
                      </a:lnTo>
                      <a:lnTo>
                        <a:pt x="500" y="737"/>
                      </a:lnTo>
                      <a:lnTo>
                        <a:pt x="525" y="770"/>
                      </a:lnTo>
                      <a:lnTo>
                        <a:pt x="550" y="803"/>
                      </a:lnTo>
                      <a:lnTo>
                        <a:pt x="579" y="834"/>
                      </a:lnTo>
                      <a:lnTo>
                        <a:pt x="603" y="867"/>
                      </a:lnTo>
                      <a:lnTo>
                        <a:pt x="628" y="898"/>
                      </a:lnTo>
                      <a:lnTo>
                        <a:pt x="653" y="931"/>
                      </a:lnTo>
                      <a:lnTo>
                        <a:pt x="682" y="960"/>
                      </a:lnTo>
                      <a:lnTo>
                        <a:pt x="707" y="991"/>
                      </a:lnTo>
                      <a:lnTo>
                        <a:pt x="735" y="1024"/>
                      </a:lnTo>
                      <a:lnTo>
                        <a:pt x="760" y="1051"/>
                      </a:lnTo>
                      <a:lnTo>
                        <a:pt x="789" y="1080"/>
                      </a:lnTo>
                      <a:lnTo>
                        <a:pt x="814" y="1110"/>
                      </a:lnTo>
                      <a:lnTo>
                        <a:pt x="843" y="1139"/>
                      </a:lnTo>
                      <a:lnTo>
                        <a:pt x="868" y="1162"/>
                      </a:lnTo>
                      <a:lnTo>
                        <a:pt x="896" y="1195"/>
                      </a:lnTo>
                      <a:lnTo>
                        <a:pt x="925" y="1220"/>
                      </a:lnTo>
                      <a:lnTo>
                        <a:pt x="950" y="1245"/>
                      </a:lnTo>
                      <a:lnTo>
                        <a:pt x="979" y="1270"/>
                      </a:lnTo>
                      <a:lnTo>
                        <a:pt x="1002" y="1296"/>
                      </a:lnTo>
                      <a:lnTo>
                        <a:pt x="1031" y="1319"/>
                      </a:lnTo>
                      <a:lnTo>
                        <a:pt x="1060" y="1344"/>
                      </a:lnTo>
                      <a:lnTo>
                        <a:pt x="1090" y="1366"/>
                      </a:lnTo>
                      <a:lnTo>
                        <a:pt x="1113" y="1387"/>
                      </a:lnTo>
                      <a:lnTo>
                        <a:pt x="1142" y="1408"/>
                      </a:lnTo>
                      <a:lnTo>
                        <a:pt x="1171" y="1429"/>
                      </a:lnTo>
                      <a:lnTo>
                        <a:pt x="1200" y="1451"/>
                      </a:lnTo>
                      <a:lnTo>
                        <a:pt x="1227" y="1470"/>
                      </a:lnTo>
                      <a:lnTo>
                        <a:pt x="1252" y="1488"/>
                      </a:lnTo>
                      <a:lnTo>
                        <a:pt x="1281" y="1505"/>
                      </a:lnTo>
                      <a:lnTo>
                        <a:pt x="1311" y="1519"/>
                      </a:lnTo>
                      <a:lnTo>
                        <a:pt x="1338" y="1538"/>
                      </a:lnTo>
                      <a:lnTo>
                        <a:pt x="1367" y="1552"/>
                      </a:lnTo>
                      <a:lnTo>
                        <a:pt x="1425" y="1577"/>
                      </a:lnTo>
                      <a:lnTo>
                        <a:pt x="1477" y="1598"/>
                      </a:lnTo>
                      <a:lnTo>
                        <a:pt x="1506" y="1608"/>
                      </a:lnTo>
                      <a:lnTo>
                        <a:pt x="1592" y="1629"/>
                      </a:lnTo>
                      <a:lnTo>
                        <a:pt x="1656" y="1645"/>
                      </a:lnTo>
                      <a:lnTo>
                        <a:pt x="1664" y="1641"/>
                      </a:lnTo>
                      <a:lnTo>
                        <a:pt x="1664" y="1637"/>
                      </a:lnTo>
                      <a:lnTo>
                        <a:pt x="1664" y="1633"/>
                      </a:lnTo>
                      <a:close/>
                    </a:path>
                  </a:pathLst>
                </a:custGeom>
                <a:solidFill>
                  <a:schemeClr val="tx1"/>
                </a:solidFill>
                <a:ln w="9525">
                  <a:solidFill>
                    <a:srgbClr val="000000"/>
                  </a:solidFill>
                  <a:round/>
                </a:ln>
              </p:spPr>
              <p:style>
                <a:lnRef idx="0"/>
                <a:fillRef idx="0"/>
                <a:effectRef idx="0"/>
                <a:fontRef idx="minor"/>
              </p:style>
            </p:sp>
            <p:sp>
              <p:nvSpPr>
                <p:cNvPr id="465" name="Freeform 160"/>
                <p:cNvSpPr/>
                <p:nvPr/>
              </p:nvSpPr>
              <p:spPr>
                <a:xfrm>
                  <a:off x="3346200" y="4694760"/>
                  <a:ext cx="657000" cy="670680"/>
                </a:xfrm>
                <a:custGeom>
                  <a:avLst/>
                  <a:gdLst/>
                  <a:ahLst/>
                  <a:rect l="l" t="t" r="r" b="b"/>
                  <a:pathLst>
                    <a:path w="1664" h="1645">
                      <a:moveTo>
                        <a:pt x="1664" y="1633"/>
                      </a:moveTo>
                      <a:lnTo>
                        <a:pt x="1660" y="1627"/>
                      </a:lnTo>
                      <a:lnTo>
                        <a:pt x="1592" y="1612"/>
                      </a:lnTo>
                      <a:lnTo>
                        <a:pt x="1559" y="1606"/>
                      </a:lnTo>
                      <a:lnTo>
                        <a:pt x="1442" y="1561"/>
                      </a:lnTo>
                      <a:lnTo>
                        <a:pt x="1409" y="1548"/>
                      </a:lnTo>
                      <a:lnTo>
                        <a:pt x="1353" y="1519"/>
                      </a:lnTo>
                      <a:lnTo>
                        <a:pt x="1324" y="1505"/>
                      </a:lnTo>
                      <a:lnTo>
                        <a:pt x="1291" y="1488"/>
                      </a:lnTo>
                      <a:lnTo>
                        <a:pt x="1264" y="1470"/>
                      </a:lnTo>
                      <a:lnTo>
                        <a:pt x="1239" y="1451"/>
                      </a:lnTo>
                      <a:lnTo>
                        <a:pt x="1206" y="1433"/>
                      </a:lnTo>
                      <a:lnTo>
                        <a:pt x="1181" y="1412"/>
                      </a:lnTo>
                      <a:lnTo>
                        <a:pt x="1150" y="1391"/>
                      </a:lnTo>
                      <a:lnTo>
                        <a:pt x="1121" y="1369"/>
                      </a:lnTo>
                      <a:lnTo>
                        <a:pt x="1091" y="1344"/>
                      </a:lnTo>
                      <a:lnTo>
                        <a:pt x="1064" y="1323"/>
                      </a:lnTo>
                      <a:lnTo>
                        <a:pt x="1035" y="1298"/>
                      </a:lnTo>
                      <a:lnTo>
                        <a:pt x="1010" y="1276"/>
                      </a:lnTo>
                      <a:lnTo>
                        <a:pt x="981" y="1249"/>
                      </a:lnTo>
                      <a:lnTo>
                        <a:pt x="958" y="1224"/>
                      </a:lnTo>
                      <a:lnTo>
                        <a:pt x="925" y="1199"/>
                      </a:lnTo>
                      <a:lnTo>
                        <a:pt x="899" y="1174"/>
                      </a:lnTo>
                      <a:lnTo>
                        <a:pt x="870" y="1144"/>
                      </a:lnTo>
                      <a:lnTo>
                        <a:pt x="845" y="1117"/>
                      </a:lnTo>
                      <a:lnTo>
                        <a:pt x="818" y="1088"/>
                      </a:lnTo>
                      <a:lnTo>
                        <a:pt x="793" y="1059"/>
                      </a:lnTo>
                      <a:lnTo>
                        <a:pt x="768" y="1030"/>
                      </a:lnTo>
                      <a:lnTo>
                        <a:pt x="738" y="1003"/>
                      </a:lnTo>
                      <a:lnTo>
                        <a:pt x="713" y="970"/>
                      </a:lnTo>
                      <a:lnTo>
                        <a:pt x="686" y="941"/>
                      </a:lnTo>
                      <a:lnTo>
                        <a:pt x="661" y="910"/>
                      </a:lnTo>
                      <a:lnTo>
                        <a:pt x="636" y="877"/>
                      </a:lnTo>
                      <a:lnTo>
                        <a:pt x="610" y="846"/>
                      </a:lnTo>
                      <a:lnTo>
                        <a:pt x="585" y="817"/>
                      </a:lnTo>
                      <a:lnTo>
                        <a:pt x="560" y="784"/>
                      </a:lnTo>
                      <a:lnTo>
                        <a:pt x="535" y="753"/>
                      </a:lnTo>
                      <a:lnTo>
                        <a:pt x="512" y="720"/>
                      </a:lnTo>
                      <a:lnTo>
                        <a:pt x="486" y="689"/>
                      </a:lnTo>
                      <a:lnTo>
                        <a:pt x="465" y="656"/>
                      </a:lnTo>
                      <a:lnTo>
                        <a:pt x="440" y="625"/>
                      </a:lnTo>
                      <a:lnTo>
                        <a:pt x="418" y="592"/>
                      </a:lnTo>
                      <a:lnTo>
                        <a:pt x="393" y="559"/>
                      </a:lnTo>
                      <a:lnTo>
                        <a:pt x="368" y="528"/>
                      </a:lnTo>
                      <a:lnTo>
                        <a:pt x="343" y="495"/>
                      </a:lnTo>
                      <a:lnTo>
                        <a:pt x="322" y="464"/>
                      </a:lnTo>
                      <a:lnTo>
                        <a:pt x="300" y="427"/>
                      </a:lnTo>
                      <a:lnTo>
                        <a:pt x="275" y="396"/>
                      </a:lnTo>
                      <a:lnTo>
                        <a:pt x="254" y="367"/>
                      </a:lnTo>
                      <a:lnTo>
                        <a:pt x="232" y="332"/>
                      </a:lnTo>
                      <a:lnTo>
                        <a:pt x="207" y="303"/>
                      </a:lnTo>
                      <a:lnTo>
                        <a:pt x="190" y="270"/>
                      </a:lnTo>
                      <a:lnTo>
                        <a:pt x="164" y="243"/>
                      </a:lnTo>
                      <a:lnTo>
                        <a:pt x="143" y="206"/>
                      </a:lnTo>
                      <a:lnTo>
                        <a:pt x="122" y="179"/>
                      </a:lnTo>
                      <a:lnTo>
                        <a:pt x="100" y="146"/>
                      </a:lnTo>
                      <a:lnTo>
                        <a:pt x="83" y="117"/>
                      </a:lnTo>
                      <a:lnTo>
                        <a:pt x="62" y="86"/>
                      </a:lnTo>
                      <a:lnTo>
                        <a:pt x="40" y="61"/>
                      </a:lnTo>
                      <a:lnTo>
                        <a:pt x="19" y="28"/>
                      </a:lnTo>
                      <a:lnTo>
                        <a:pt x="0" y="0"/>
                      </a:lnTo>
                      <a:lnTo>
                        <a:pt x="3" y="49"/>
                      </a:lnTo>
                      <a:lnTo>
                        <a:pt x="25" y="82"/>
                      </a:lnTo>
                      <a:lnTo>
                        <a:pt x="50" y="115"/>
                      </a:lnTo>
                      <a:lnTo>
                        <a:pt x="67" y="142"/>
                      </a:lnTo>
                      <a:lnTo>
                        <a:pt x="93" y="175"/>
                      </a:lnTo>
                      <a:lnTo>
                        <a:pt x="114" y="210"/>
                      </a:lnTo>
                      <a:lnTo>
                        <a:pt x="135" y="243"/>
                      </a:lnTo>
                      <a:lnTo>
                        <a:pt x="161" y="274"/>
                      </a:lnTo>
                      <a:lnTo>
                        <a:pt x="182" y="307"/>
                      </a:lnTo>
                      <a:lnTo>
                        <a:pt x="207" y="338"/>
                      </a:lnTo>
                      <a:lnTo>
                        <a:pt x="232" y="371"/>
                      </a:lnTo>
                      <a:lnTo>
                        <a:pt x="254" y="406"/>
                      </a:lnTo>
                      <a:lnTo>
                        <a:pt x="279" y="439"/>
                      </a:lnTo>
                      <a:lnTo>
                        <a:pt x="304" y="470"/>
                      </a:lnTo>
                      <a:lnTo>
                        <a:pt x="325" y="507"/>
                      </a:lnTo>
                      <a:lnTo>
                        <a:pt x="351" y="538"/>
                      </a:lnTo>
                      <a:lnTo>
                        <a:pt x="376" y="574"/>
                      </a:lnTo>
                      <a:lnTo>
                        <a:pt x="401" y="605"/>
                      </a:lnTo>
                      <a:lnTo>
                        <a:pt x="424" y="638"/>
                      </a:lnTo>
                      <a:lnTo>
                        <a:pt x="450" y="671"/>
                      </a:lnTo>
                      <a:lnTo>
                        <a:pt x="475" y="706"/>
                      </a:lnTo>
                      <a:lnTo>
                        <a:pt x="500" y="737"/>
                      </a:lnTo>
                      <a:lnTo>
                        <a:pt x="525" y="770"/>
                      </a:lnTo>
                      <a:lnTo>
                        <a:pt x="550" y="803"/>
                      </a:lnTo>
                      <a:lnTo>
                        <a:pt x="579" y="834"/>
                      </a:lnTo>
                      <a:lnTo>
                        <a:pt x="603" y="867"/>
                      </a:lnTo>
                      <a:lnTo>
                        <a:pt x="628" y="898"/>
                      </a:lnTo>
                      <a:lnTo>
                        <a:pt x="653" y="931"/>
                      </a:lnTo>
                      <a:lnTo>
                        <a:pt x="682" y="960"/>
                      </a:lnTo>
                      <a:lnTo>
                        <a:pt x="707" y="991"/>
                      </a:lnTo>
                      <a:lnTo>
                        <a:pt x="735" y="1024"/>
                      </a:lnTo>
                      <a:lnTo>
                        <a:pt x="760" y="1051"/>
                      </a:lnTo>
                      <a:lnTo>
                        <a:pt x="789" y="1080"/>
                      </a:lnTo>
                      <a:lnTo>
                        <a:pt x="814" y="1110"/>
                      </a:lnTo>
                      <a:lnTo>
                        <a:pt x="843" y="1139"/>
                      </a:lnTo>
                      <a:lnTo>
                        <a:pt x="868" y="1162"/>
                      </a:lnTo>
                      <a:lnTo>
                        <a:pt x="896" y="1195"/>
                      </a:lnTo>
                      <a:lnTo>
                        <a:pt x="925" y="1220"/>
                      </a:lnTo>
                      <a:lnTo>
                        <a:pt x="950" y="1245"/>
                      </a:lnTo>
                      <a:lnTo>
                        <a:pt x="979" y="1270"/>
                      </a:lnTo>
                      <a:lnTo>
                        <a:pt x="1002" y="1296"/>
                      </a:lnTo>
                      <a:lnTo>
                        <a:pt x="1031" y="1319"/>
                      </a:lnTo>
                      <a:lnTo>
                        <a:pt x="1060" y="1344"/>
                      </a:lnTo>
                      <a:lnTo>
                        <a:pt x="1090" y="1366"/>
                      </a:lnTo>
                      <a:lnTo>
                        <a:pt x="1113" y="1387"/>
                      </a:lnTo>
                      <a:lnTo>
                        <a:pt x="1142" y="1408"/>
                      </a:lnTo>
                      <a:lnTo>
                        <a:pt x="1171" y="1429"/>
                      </a:lnTo>
                      <a:lnTo>
                        <a:pt x="1200" y="1451"/>
                      </a:lnTo>
                      <a:lnTo>
                        <a:pt x="1227" y="1470"/>
                      </a:lnTo>
                      <a:lnTo>
                        <a:pt x="1252" y="1488"/>
                      </a:lnTo>
                      <a:lnTo>
                        <a:pt x="1281" y="1505"/>
                      </a:lnTo>
                      <a:lnTo>
                        <a:pt x="1311" y="1519"/>
                      </a:lnTo>
                      <a:lnTo>
                        <a:pt x="1338" y="1538"/>
                      </a:lnTo>
                      <a:lnTo>
                        <a:pt x="1367" y="1552"/>
                      </a:lnTo>
                      <a:lnTo>
                        <a:pt x="1425" y="1577"/>
                      </a:lnTo>
                      <a:lnTo>
                        <a:pt x="1477" y="1598"/>
                      </a:lnTo>
                      <a:lnTo>
                        <a:pt x="1506" y="1608"/>
                      </a:lnTo>
                      <a:lnTo>
                        <a:pt x="1592" y="1629"/>
                      </a:lnTo>
                      <a:lnTo>
                        <a:pt x="1656" y="1645"/>
                      </a:lnTo>
                      <a:lnTo>
                        <a:pt x="1664" y="1641"/>
                      </a:lnTo>
                      <a:lnTo>
                        <a:pt x="1664" y="1637"/>
                      </a:lnTo>
                    </a:path>
                  </a:pathLst>
                </a:custGeom>
                <a:solidFill>
                  <a:schemeClr val="tx1"/>
                </a:solidFill>
                <a:ln w="1588">
                  <a:solidFill>
                    <a:srgbClr val="000000"/>
                  </a:solidFill>
                  <a:round/>
                </a:ln>
              </p:spPr>
              <p:style>
                <a:lnRef idx="0"/>
                <a:fillRef idx="0"/>
                <a:effectRef idx="0"/>
                <a:fontRef idx="minor"/>
              </p:style>
            </p:sp>
            <p:sp>
              <p:nvSpPr>
                <p:cNvPr id="466" name="Freeform 161"/>
                <p:cNvSpPr/>
                <p:nvPr/>
              </p:nvSpPr>
              <p:spPr>
                <a:xfrm>
                  <a:off x="3624120" y="4697640"/>
                  <a:ext cx="547200" cy="666000"/>
                </a:xfrm>
                <a:custGeom>
                  <a:avLst/>
                  <a:gdLst/>
                  <a:ahLst/>
                  <a:rect l="l" t="t" r="r" b="b"/>
                  <a:pathLst>
                    <a:path w="1384" h="1631">
                      <a:moveTo>
                        <a:pt x="1377" y="1631"/>
                      </a:moveTo>
                      <a:lnTo>
                        <a:pt x="1384" y="1619"/>
                      </a:lnTo>
                      <a:lnTo>
                        <a:pt x="1384" y="1606"/>
                      </a:lnTo>
                      <a:lnTo>
                        <a:pt x="1334" y="1610"/>
                      </a:lnTo>
                      <a:lnTo>
                        <a:pt x="1283" y="1602"/>
                      </a:lnTo>
                      <a:lnTo>
                        <a:pt x="1237" y="1592"/>
                      </a:lnTo>
                      <a:lnTo>
                        <a:pt x="1190" y="1575"/>
                      </a:lnTo>
                      <a:lnTo>
                        <a:pt x="1142" y="1549"/>
                      </a:lnTo>
                      <a:lnTo>
                        <a:pt x="1099" y="1520"/>
                      </a:lnTo>
                      <a:lnTo>
                        <a:pt x="1049" y="1487"/>
                      </a:lnTo>
                      <a:lnTo>
                        <a:pt x="1006" y="1452"/>
                      </a:lnTo>
                      <a:lnTo>
                        <a:pt x="960" y="1414"/>
                      </a:lnTo>
                      <a:lnTo>
                        <a:pt x="913" y="1367"/>
                      </a:lnTo>
                      <a:lnTo>
                        <a:pt x="870" y="1321"/>
                      </a:lnTo>
                      <a:lnTo>
                        <a:pt x="828" y="1266"/>
                      </a:lnTo>
                      <a:lnTo>
                        <a:pt x="781" y="1214"/>
                      </a:lnTo>
                      <a:lnTo>
                        <a:pt x="738" y="1156"/>
                      </a:lnTo>
                      <a:lnTo>
                        <a:pt x="696" y="1100"/>
                      </a:lnTo>
                      <a:lnTo>
                        <a:pt x="655" y="1039"/>
                      </a:lnTo>
                      <a:lnTo>
                        <a:pt x="612" y="974"/>
                      </a:lnTo>
                      <a:lnTo>
                        <a:pt x="566" y="910"/>
                      </a:lnTo>
                      <a:lnTo>
                        <a:pt x="527" y="842"/>
                      </a:lnTo>
                      <a:lnTo>
                        <a:pt x="488" y="778"/>
                      </a:lnTo>
                      <a:lnTo>
                        <a:pt x="446" y="710"/>
                      </a:lnTo>
                      <a:lnTo>
                        <a:pt x="407" y="642"/>
                      </a:lnTo>
                      <a:lnTo>
                        <a:pt x="364" y="574"/>
                      </a:lnTo>
                      <a:lnTo>
                        <a:pt x="327" y="506"/>
                      </a:lnTo>
                      <a:lnTo>
                        <a:pt x="289" y="438"/>
                      </a:lnTo>
                      <a:lnTo>
                        <a:pt x="246" y="372"/>
                      </a:lnTo>
                      <a:lnTo>
                        <a:pt x="207" y="305"/>
                      </a:lnTo>
                      <a:lnTo>
                        <a:pt x="170" y="239"/>
                      </a:lnTo>
                      <a:lnTo>
                        <a:pt x="131" y="179"/>
                      </a:lnTo>
                      <a:lnTo>
                        <a:pt x="97" y="115"/>
                      </a:lnTo>
                      <a:lnTo>
                        <a:pt x="56" y="58"/>
                      </a:lnTo>
                      <a:lnTo>
                        <a:pt x="21" y="0"/>
                      </a:lnTo>
                      <a:lnTo>
                        <a:pt x="0" y="22"/>
                      </a:lnTo>
                      <a:lnTo>
                        <a:pt x="34" y="80"/>
                      </a:lnTo>
                      <a:lnTo>
                        <a:pt x="71" y="140"/>
                      </a:lnTo>
                      <a:lnTo>
                        <a:pt x="110" y="200"/>
                      </a:lnTo>
                      <a:lnTo>
                        <a:pt x="149" y="264"/>
                      </a:lnTo>
                      <a:lnTo>
                        <a:pt x="186" y="328"/>
                      </a:lnTo>
                      <a:lnTo>
                        <a:pt x="225" y="396"/>
                      </a:lnTo>
                      <a:lnTo>
                        <a:pt x="263" y="464"/>
                      </a:lnTo>
                      <a:lnTo>
                        <a:pt x="306" y="531"/>
                      </a:lnTo>
                      <a:lnTo>
                        <a:pt x="345" y="603"/>
                      </a:lnTo>
                      <a:lnTo>
                        <a:pt x="387" y="671"/>
                      </a:lnTo>
                      <a:lnTo>
                        <a:pt x="432" y="743"/>
                      </a:lnTo>
                      <a:lnTo>
                        <a:pt x="471" y="811"/>
                      </a:lnTo>
                      <a:lnTo>
                        <a:pt x="513" y="879"/>
                      </a:lnTo>
                      <a:lnTo>
                        <a:pt x="556" y="943"/>
                      </a:lnTo>
                      <a:lnTo>
                        <a:pt x="599" y="1010"/>
                      </a:lnTo>
                      <a:lnTo>
                        <a:pt x="645" y="1074"/>
                      </a:lnTo>
                      <a:lnTo>
                        <a:pt x="688" y="1134"/>
                      </a:lnTo>
                      <a:lnTo>
                        <a:pt x="731" y="1193"/>
                      </a:lnTo>
                      <a:lnTo>
                        <a:pt x="777" y="1249"/>
                      </a:lnTo>
                      <a:lnTo>
                        <a:pt x="824" y="1307"/>
                      </a:lnTo>
                      <a:lnTo>
                        <a:pt x="866" y="1356"/>
                      </a:lnTo>
                      <a:lnTo>
                        <a:pt x="909" y="1402"/>
                      </a:lnTo>
                      <a:lnTo>
                        <a:pt x="960" y="1445"/>
                      </a:lnTo>
                      <a:lnTo>
                        <a:pt x="1002" y="1487"/>
                      </a:lnTo>
                      <a:lnTo>
                        <a:pt x="1049" y="1520"/>
                      </a:lnTo>
                      <a:lnTo>
                        <a:pt x="1095" y="1551"/>
                      </a:lnTo>
                      <a:lnTo>
                        <a:pt x="1142" y="1577"/>
                      </a:lnTo>
                      <a:lnTo>
                        <a:pt x="1188" y="1602"/>
                      </a:lnTo>
                      <a:lnTo>
                        <a:pt x="1233" y="1617"/>
                      </a:lnTo>
                      <a:lnTo>
                        <a:pt x="1280" y="1623"/>
                      </a:lnTo>
                      <a:lnTo>
                        <a:pt x="1326" y="1631"/>
                      </a:lnTo>
                      <a:lnTo>
                        <a:pt x="1355" y="1631"/>
                      </a:lnTo>
                      <a:lnTo>
                        <a:pt x="1380" y="1631"/>
                      </a:lnTo>
                      <a:lnTo>
                        <a:pt x="1377" y="1631"/>
                      </a:lnTo>
                      <a:close/>
                    </a:path>
                  </a:pathLst>
                </a:custGeom>
                <a:solidFill>
                  <a:schemeClr val="tx1"/>
                </a:solidFill>
                <a:ln w="9525">
                  <a:solidFill>
                    <a:srgbClr val="000000"/>
                  </a:solidFill>
                  <a:round/>
                </a:ln>
              </p:spPr>
              <p:style>
                <a:lnRef idx="0"/>
                <a:fillRef idx="0"/>
                <a:effectRef idx="0"/>
                <a:fontRef idx="minor"/>
              </p:style>
            </p:sp>
            <p:sp>
              <p:nvSpPr>
                <p:cNvPr id="467" name="Freeform 162"/>
                <p:cNvSpPr/>
                <p:nvPr/>
              </p:nvSpPr>
              <p:spPr>
                <a:xfrm>
                  <a:off x="3624120" y="4697640"/>
                  <a:ext cx="547200" cy="666000"/>
                </a:xfrm>
                <a:custGeom>
                  <a:avLst/>
                  <a:gdLst/>
                  <a:ahLst/>
                  <a:rect l="l" t="t" r="r" b="b"/>
                  <a:pathLst>
                    <a:path w="1384" h="1631">
                      <a:moveTo>
                        <a:pt x="1377" y="1631"/>
                      </a:moveTo>
                      <a:lnTo>
                        <a:pt x="1384" y="1619"/>
                      </a:lnTo>
                      <a:lnTo>
                        <a:pt x="1384" y="1606"/>
                      </a:lnTo>
                      <a:lnTo>
                        <a:pt x="1334" y="1610"/>
                      </a:lnTo>
                      <a:lnTo>
                        <a:pt x="1283" y="1602"/>
                      </a:lnTo>
                      <a:lnTo>
                        <a:pt x="1237" y="1592"/>
                      </a:lnTo>
                      <a:lnTo>
                        <a:pt x="1190" y="1575"/>
                      </a:lnTo>
                      <a:lnTo>
                        <a:pt x="1142" y="1549"/>
                      </a:lnTo>
                      <a:lnTo>
                        <a:pt x="1099" y="1520"/>
                      </a:lnTo>
                      <a:lnTo>
                        <a:pt x="1049" y="1487"/>
                      </a:lnTo>
                      <a:lnTo>
                        <a:pt x="1006" y="1452"/>
                      </a:lnTo>
                      <a:lnTo>
                        <a:pt x="960" y="1414"/>
                      </a:lnTo>
                      <a:lnTo>
                        <a:pt x="913" y="1367"/>
                      </a:lnTo>
                      <a:lnTo>
                        <a:pt x="870" y="1321"/>
                      </a:lnTo>
                      <a:lnTo>
                        <a:pt x="828" y="1266"/>
                      </a:lnTo>
                      <a:lnTo>
                        <a:pt x="781" y="1214"/>
                      </a:lnTo>
                      <a:lnTo>
                        <a:pt x="738" y="1156"/>
                      </a:lnTo>
                      <a:lnTo>
                        <a:pt x="696" y="1100"/>
                      </a:lnTo>
                      <a:lnTo>
                        <a:pt x="655" y="1039"/>
                      </a:lnTo>
                      <a:lnTo>
                        <a:pt x="612" y="974"/>
                      </a:lnTo>
                      <a:lnTo>
                        <a:pt x="566" y="910"/>
                      </a:lnTo>
                      <a:lnTo>
                        <a:pt x="527" y="842"/>
                      </a:lnTo>
                      <a:lnTo>
                        <a:pt x="488" y="778"/>
                      </a:lnTo>
                      <a:lnTo>
                        <a:pt x="446" y="710"/>
                      </a:lnTo>
                      <a:lnTo>
                        <a:pt x="407" y="642"/>
                      </a:lnTo>
                      <a:lnTo>
                        <a:pt x="364" y="574"/>
                      </a:lnTo>
                      <a:lnTo>
                        <a:pt x="327" y="506"/>
                      </a:lnTo>
                      <a:lnTo>
                        <a:pt x="289" y="438"/>
                      </a:lnTo>
                      <a:lnTo>
                        <a:pt x="246" y="372"/>
                      </a:lnTo>
                      <a:lnTo>
                        <a:pt x="207" y="305"/>
                      </a:lnTo>
                      <a:lnTo>
                        <a:pt x="170" y="239"/>
                      </a:lnTo>
                      <a:lnTo>
                        <a:pt x="131" y="179"/>
                      </a:lnTo>
                      <a:lnTo>
                        <a:pt x="97" y="115"/>
                      </a:lnTo>
                      <a:lnTo>
                        <a:pt x="56" y="58"/>
                      </a:lnTo>
                      <a:lnTo>
                        <a:pt x="21" y="0"/>
                      </a:lnTo>
                      <a:lnTo>
                        <a:pt x="0" y="22"/>
                      </a:lnTo>
                      <a:lnTo>
                        <a:pt x="34" y="80"/>
                      </a:lnTo>
                      <a:lnTo>
                        <a:pt x="71" y="140"/>
                      </a:lnTo>
                      <a:lnTo>
                        <a:pt x="110" y="200"/>
                      </a:lnTo>
                      <a:lnTo>
                        <a:pt x="149" y="264"/>
                      </a:lnTo>
                      <a:lnTo>
                        <a:pt x="186" y="328"/>
                      </a:lnTo>
                      <a:lnTo>
                        <a:pt x="225" y="396"/>
                      </a:lnTo>
                      <a:lnTo>
                        <a:pt x="263" y="464"/>
                      </a:lnTo>
                      <a:lnTo>
                        <a:pt x="306" y="531"/>
                      </a:lnTo>
                      <a:lnTo>
                        <a:pt x="345" y="603"/>
                      </a:lnTo>
                      <a:lnTo>
                        <a:pt x="387" y="671"/>
                      </a:lnTo>
                      <a:lnTo>
                        <a:pt x="432" y="743"/>
                      </a:lnTo>
                      <a:lnTo>
                        <a:pt x="471" y="811"/>
                      </a:lnTo>
                      <a:lnTo>
                        <a:pt x="513" y="879"/>
                      </a:lnTo>
                      <a:lnTo>
                        <a:pt x="556" y="943"/>
                      </a:lnTo>
                      <a:lnTo>
                        <a:pt x="599" y="1010"/>
                      </a:lnTo>
                      <a:lnTo>
                        <a:pt x="645" y="1074"/>
                      </a:lnTo>
                      <a:lnTo>
                        <a:pt x="688" y="1134"/>
                      </a:lnTo>
                      <a:lnTo>
                        <a:pt x="731" y="1193"/>
                      </a:lnTo>
                      <a:lnTo>
                        <a:pt x="777" y="1249"/>
                      </a:lnTo>
                      <a:lnTo>
                        <a:pt x="824" y="1307"/>
                      </a:lnTo>
                      <a:lnTo>
                        <a:pt x="866" y="1356"/>
                      </a:lnTo>
                      <a:lnTo>
                        <a:pt x="909" y="1402"/>
                      </a:lnTo>
                      <a:lnTo>
                        <a:pt x="960" y="1445"/>
                      </a:lnTo>
                      <a:lnTo>
                        <a:pt x="1002" y="1487"/>
                      </a:lnTo>
                      <a:lnTo>
                        <a:pt x="1049" y="1520"/>
                      </a:lnTo>
                      <a:lnTo>
                        <a:pt x="1095" y="1551"/>
                      </a:lnTo>
                      <a:lnTo>
                        <a:pt x="1142" y="1577"/>
                      </a:lnTo>
                      <a:lnTo>
                        <a:pt x="1188" y="1602"/>
                      </a:lnTo>
                      <a:lnTo>
                        <a:pt x="1233" y="1617"/>
                      </a:lnTo>
                      <a:lnTo>
                        <a:pt x="1280" y="1623"/>
                      </a:lnTo>
                      <a:lnTo>
                        <a:pt x="1326" y="1631"/>
                      </a:lnTo>
                      <a:lnTo>
                        <a:pt x="1355" y="1631"/>
                      </a:lnTo>
                      <a:lnTo>
                        <a:pt x="1380" y="1631"/>
                      </a:lnTo>
                    </a:path>
                  </a:pathLst>
                </a:custGeom>
                <a:solidFill>
                  <a:schemeClr val="tx1"/>
                </a:solidFill>
                <a:ln w="1588">
                  <a:solidFill>
                    <a:srgbClr val="000000"/>
                  </a:solidFill>
                  <a:round/>
                </a:ln>
              </p:spPr>
              <p:style>
                <a:lnRef idx="0"/>
                <a:fillRef idx="0"/>
                <a:effectRef idx="0"/>
                <a:fontRef idx="minor"/>
              </p:style>
            </p:sp>
            <p:sp>
              <p:nvSpPr>
                <p:cNvPr id="468" name="Freeform 163"/>
                <p:cNvSpPr/>
                <p:nvPr/>
              </p:nvSpPr>
              <p:spPr>
                <a:xfrm>
                  <a:off x="3925080" y="4671000"/>
                  <a:ext cx="416880" cy="676440"/>
                </a:xfrm>
                <a:custGeom>
                  <a:avLst/>
                  <a:gdLst/>
                  <a:ahLst/>
                  <a:rect l="l" t="t" r="r" b="b"/>
                  <a:pathLst>
                    <a:path w="1055" h="1656">
                      <a:moveTo>
                        <a:pt x="1045" y="1652"/>
                      </a:moveTo>
                      <a:lnTo>
                        <a:pt x="1055" y="1648"/>
                      </a:lnTo>
                      <a:lnTo>
                        <a:pt x="1053" y="1639"/>
                      </a:lnTo>
                      <a:lnTo>
                        <a:pt x="969" y="1627"/>
                      </a:lnTo>
                      <a:lnTo>
                        <a:pt x="898" y="1610"/>
                      </a:lnTo>
                      <a:lnTo>
                        <a:pt x="855" y="1588"/>
                      </a:lnTo>
                      <a:lnTo>
                        <a:pt x="816" y="1563"/>
                      </a:lnTo>
                      <a:lnTo>
                        <a:pt x="777" y="1534"/>
                      </a:lnTo>
                      <a:lnTo>
                        <a:pt x="735" y="1503"/>
                      </a:lnTo>
                      <a:lnTo>
                        <a:pt x="696" y="1466"/>
                      </a:lnTo>
                      <a:lnTo>
                        <a:pt x="659" y="1420"/>
                      </a:lnTo>
                      <a:lnTo>
                        <a:pt x="603" y="1356"/>
                      </a:lnTo>
                      <a:lnTo>
                        <a:pt x="562" y="1307"/>
                      </a:lnTo>
                      <a:lnTo>
                        <a:pt x="531" y="1253"/>
                      </a:lnTo>
                      <a:lnTo>
                        <a:pt x="473" y="1171"/>
                      </a:lnTo>
                      <a:lnTo>
                        <a:pt x="425" y="1086"/>
                      </a:lnTo>
                      <a:lnTo>
                        <a:pt x="392" y="1020"/>
                      </a:lnTo>
                      <a:lnTo>
                        <a:pt x="374" y="989"/>
                      </a:lnTo>
                      <a:lnTo>
                        <a:pt x="357" y="956"/>
                      </a:lnTo>
                      <a:lnTo>
                        <a:pt x="341" y="925"/>
                      </a:lnTo>
                      <a:lnTo>
                        <a:pt x="328" y="892"/>
                      </a:lnTo>
                      <a:lnTo>
                        <a:pt x="310" y="857"/>
                      </a:lnTo>
                      <a:lnTo>
                        <a:pt x="295" y="824"/>
                      </a:lnTo>
                      <a:lnTo>
                        <a:pt x="281" y="793"/>
                      </a:lnTo>
                      <a:lnTo>
                        <a:pt x="264" y="757"/>
                      </a:lnTo>
                      <a:lnTo>
                        <a:pt x="250" y="725"/>
                      </a:lnTo>
                      <a:lnTo>
                        <a:pt x="238" y="689"/>
                      </a:lnTo>
                      <a:lnTo>
                        <a:pt x="221" y="654"/>
                      </a:lnTo>
                      <a:lnTo>
                        <a:pt x="209" y="617"/>
                      </a:lnTo>
                      <a:lnTo>
                        <a:pt x="196" y="586"/>
                      </a:lnTo>
                      <a:lnTo>
                        <a:pt x="182" y="551"/>
                      </a:lnTo>
                      <a:lnTo>
                        <a:pt x="170" y="514"/>
                      </a:lnTo>
                      <a:lnTo>
                        <a:pt x="157" y="479"/>
                      </a:lnTo>
                      <a:lnTo>
                        <a:pt x="141" y="442"/>
                      </a:lnTo>
                      <a:lnTo>
                        <a:pt x="132" y="408"/>
                      </a:lnTo>
                      <a:lnTo>
                        <a:pt x="116" y="375"/>
                      </a:lnTo>
                      <a:lnTo>
                        <a:pt x="106" y="340"/>
                      </a:lnTo>
                      <a:lnTo>
                        <a:pt x="95" y="307"/>
                      </a:lnTo>
                      <a:lnTo>
                        <a:pt x="85" y="272"/>
                      </a:lnTo>
                      <a:lnTo>
                        <a:pt x="73" y="237"/>
                      </a:lnTo>
                      <a:lnTo>
                        <a:pt x="64" y="200"/>
                      </a:lnTo>
                      <a:lnTo>
                        <a:pt x="52" y="169"/>
                      </a:lnTo>
                      <a:lnTo>
                        <a:pt x="42" y="132"/>
                      </a:lnTo>
                      <a:lnTo>
                        <a:pt x="31" y="97"/>
                      </a:lnTo>
                      <a:lnTo>
                        <a:pt x="25" y="64"/>
                      </a:lnTo>
                      <a:lnTo>
                        <a:pt x="13" y="33"/>
                      </a:lnTo>
                      <a:lnTo>
                        <a:pt x="6" y="0"/>
                      </a:lnTo>
                      <a:lnTo>
                        <a:pt x="0" y="47"/>
                      </a:lnTo>
                      <a:lnTo>
                        <a:pt x="6" y="80"/>
                      </a:lnTo>
                      <a:lnTo>
                        <a:pt x="17" y="115"/>
                      </a:lnTo>
                      <a:lnTo>
                        <a:pt x="29" y="150"/>
                      </a:lnTo>
                      <a:lnTo>
                        <a:pt x="35" y="183"/>
                      </a:lnTo>
                      <a:lnTo>
                        <a:pt x="46" y="217"/>
                      </a:lnTo>
                      <a:lnTo>
                        <a:pt x="56" y="254"/>
                      </a:lnTo>
                      <a:lnTo>
                        <a:pt x="68" y="289"/>
                      </a:lnTo>
                      <a:lnTo>
                        <a:pt x="77" y="326"/>
                      </a:lnTo>
                      <a:lnTo>
                        <a:pt x="89" y="361"/>
                      </a:lnTo>
                      <a:lnTo>
                        <a:pt x="99" y="396"/>
                      </a:lnTo>
                      <a:lnTo>
                        <a:pt x="110" y="433"/>
                      </a:lnTo>
                      <a:lnTo>
                        <a:pt x="124" y="468"/>
                      </a:lnTo>
                      <a:lnTo>
                        <a:pt x="139" y="504"/>
                      </a:lnTo>
                      <a:lnTo>
                        <a:pt x="149" y="539"/>
                      </a:lnTo>
                      <a:lnTo>
                        <a:pt x="163" y="574"/>
                      </a:lnTo>
                      <a:lnTo>
                        <a:pt x="178" y="611"/>
                      </a:lnTo>
                      <a:lnTo>
                        <a:pt x="192" y="646"/>
                      </a:lnTo>
                      <a:lnTo>
                        <a:pt x="203" y="683"/>
                      </a:lnTo>
                      <a:lnTo>
                        <a:pt x="221" y="718"/>
                      </a:lnTo>
                      <a:lnTo>
                        <a:pt x="234" y="751"/>
                      </a:lnTo>
                      <a:lnTo>
                        <a:pt x="250" y="789"/>
                      </a:lnTo>
                      <a:lnTo>
                        <a:pt x="264" y="820"/>
                      </a:lnTo>
                      <a:lnTo>
                        <a:pt x="277" y="853"/>
                      </a:lnTo>
                      <a:lnTo>
                        <a:pt x="293" y="888"/>
                      </a:lnTo>
                      <a:lnTo>
                        <a:pt x="310" y="921"/>
                      </a:lnTo>
                      <a:lnTo>
                        <a:pt x="328" y="952"/>
                      </a:lnTo>
                      <a:lnTo>
                        <a:pt x="341" y="989"/>
                      </a:lnTo>
                      <a:lnTo>
                        <a:pt x="378" y="1049"/>
                      </a:lnTo>
                      <a:lnTo>
                        <a:pt x="409" y="1113"/>
                      </a:lnTo>
                      <a:lnTo>
                        <a:pt x="446" y="1171"/>
                      </a:lnTo>
                      <a:lnTo>
                        <a:pt x="477" y="1228"/>
                      </a:lnTo>
                      <a:lnTo>
                        <a:pt x="514" y="1282"/>
                      </a:lnTo>
                      <a:lnTo>
                        <a:pt x="553" y="1334"/>
                      </a:lnTo>
                      <a:lnTo>
                        <a:pt x="587" y="1385"/>
                      </a:lnTo>
                      <a:lnTo>
                        <a:pt x="609" y="1406"/>
                      </a:lnTo>
                      <a:lnTo>
                        <a:pt x="649" y="1453"/>
                      </a:lnTo>
                      <a:lnTo>
                        <a:pt x="688" y="1491"/>
                      </a:lnTo>
                      <a:lnTo>
                        <a:pt x="727" y="1528"/>
                      </a:lnTo>
                      <a:lnTo>
                        <a:pt x="766" y="1559"/>
                      </a:lnTo>
                      <a:lnTo>
                        <a:pt x="830" y="1598"/>
                      </a:lnTo>
                      <a:lnTo>
                        <a:pt x="871" y="1619"/>
                      </a:lnTo>
                      <a:lnTo>
                        <a:pt x="892" y="1627"/>
                      </a:lnTo>
                      <a:lnTo>
                        <a:pt x="913" y="1635"/>
                      </a:lnTo>
                      <a:lnTo>
                        <a:pt x="964" y="1648"/>
                      </a:lnTo>
                      <a:lnTo>
                        <a:pt x="999" y="1656"/>
                      </a:lnTo>
                      <a:lnTo>
                        <a:pt x="1020" y="1656"/>
                      </a:lnTo>
                      <a:lnTo>
                        <a:pt x="1041" y="1656"/>
                      </a:lnTo>
                      <a:lnTo>
                        <a:pt x="1049" y="1656"/>
                      </a:lnTo>
                      <a:lnTo>
                        <a:pt x="1045" y="1652"/>
                      </a:lnTo>
                      <a:close/>
                    </a:path>
                  </a:pathLst>
                </a:custGeom>
                <a:solidFill>
                  <a:schemeClr val="tx1"/>
                </a:solidFill>
                <a:ln w="9525">
                  <a:solidFill>
                    <a:srgbClr val="000000"/>
                  </a:solidFill>
                  <a:round/>
                </a:ln>
              </p:spPr>
              <p:style>
                <a:lnRef idx="0"/>
                <a:fillRef idx="0"/>
                <a:effectRef idx="0"/>
                <a:fontRef idx="minor"/>
              </p:style>
            </p:sp>
            <p:sp>
              <p:nvSpPr>
                <p:cNvPr id="469" name="Freeform 164"/>
                <p:cNvSpPr/>
                <p:nvPr/>
              </p:nvSpPr>
              <p:spPr>
                <a:xfrm>
                  <a:off x="3925080" y="4671000"/>
                  <a:ext cx="416880" cy="676440"/>
                </a:xfrm>
                <a:custGeom>
                  <a:avLst/>
                  <a:gdLst/>
                  <a:ahLst/>
                  <a:rect l="l" t="t" r="r" b="b"/>
                  <a:pathLst>
                    <a:path w="1055" h="1656">
                      <a:moveTo>
                        <a:pt x="1045" y="1652"/>
                      </a:moveTo>
                      <a:lnTo>
                        <a:pt x="1055" y="1648"/>
                      </a:lnTo>
                      <a:lnTo>
                        <a:pt x="1053" y="1639"/>
                      </a:lnTo>
                      <a:lnTo>
                        <a:pt x="969" y="1627"/>
                      </a:lnTo>
                      <a:lnTo>
                        <a:pt x="898" y="1610"/>
                      </a:lnTo>
                      <a:lnTo>
                        <a:pt x="855" y="1588"/>
                      </a:lnTo>
                      <a:lnTo>
                        <a:pt x="816" y="1563"/>
                      </a:lnTo>
                      <a:lnTo>
                        <a:pt x="777" y="1534"/>
                      </a:lnTo>
                      <a:lnTo>
                        <a:pt x="735" y="1503"/>
                      </a:lnTo>
                      <a:lnTo>
                        <a:pt x="696" y="1466"/>
                      </a:lnTo>
                      <a:lnTo>
                        <a:pt x="659" y="1420"/>
                      </a:lnTo>
                      <a:lnTo>
                        <a:pt x="603" y="1356"/>
                      </a:lnTo>
                      <a:lnTo>
                        <a:pt x="562" y="1307"/>
                      </a:lnTo>
                      <a:lnTo>
                        <a:pt x="531" y="1253"/>
                      </a:lnTo>
                      <a:lnTo>
                        <a:pt x="473" y="1171"/>
                      </a:lnTo>
                      <a:lnTo>
                        <a:pt x="425" y="1086"/>
                      </a:lnTo>
                      <a:lnTo>
                        <a:pt x="392" y="1020"/>
                      </a:lnTo>
                      <a:lnTo>
                        <a:pt x="374" y="989"/>
                      </a:lnTo>
                      <a:lnTo>
                        <a:pt x="357" y="956"/>
                      </a:lnTo>
                      <a:lnTo>
                        <a:pt x="341" y="925"/>
                      </a:lnTo>
                      <a:lnTo>
                        <a:pt x="328" y="892"/>
                      </a:lnTo>
                      <a:lnTo>
                        <a:pt x="310" y="857"/>
                      </a:lnTo>
                      <a:lnTo>
                        <a:pt x="295" y="824"/>
                      </a:lnTo>
                      <a:lnTo>
                        <a:pt x="281" y="793"/>
                      </a:lnTo>
                      <a:lnTo>
                        <a:pt x="264" y="757"/>
                      </a:lnTo>
                      <a:lnTo>
                        <a:pt x="250" y="725"/>
                      </a:lnTo>
                      <a:lnTo>
                        <a:pt x="238" y="689"/>
                      </a:lnTo>
                      <a:lnTo>
                        <a:pt x="221" y="654"/>
                      </a:lnTo>
                      <a:lnTo>
                        <a:pt x="209" y="617"/>
                      </a:lnTo>
                      <a:lnTo>
                        <a:pt x="196" y="586"/>
                      </a:lnTo>
                      <a:lnTo>
                        <a:pt x="182" y="551"/>
                      </a:lnTo>
                      <a:lnTo>
                        <a:pt x="170" y="514"/>
                      </a:lnTo>
                      <a:lnTo>
                        <a:pt x="157" y="479"/>
                      </a:lnTo>
                      <a:lnTo>
                        <a:pt x="141" y="442"/>
                      </a:lnTo>
                      <a:lnTo>
                        <a:pt x="132" y="408"/>
                      </a:lnTo>
                      <a:lnTo>
                        <a:pt x="116" y="375"/>
                      </a:lnTo>
                      <a:lnTo>
                        <a:pt x="106" y="340"/>
                      </a:lnTo>
                      <a:lnTo>
                        <a:pt x="95" y="307"/>
                      </a:lnTo>
                      <a:lnTo>
                        <a:pt x="85" y="272"/>
                      </a:lnTo>
                      <a:lnTo>
                        <a:pt x="73" y="237"/>
                      </a:lnTo>
                      <a:lnTo>
                        <a:pt x="64" y="200"/>
                      </a:lnTo>
                      <a:lnTo>
                        <a:pt x="52" y="169"/>
                      </a:lnTo>
                      <a:lnTo>
                        <a:pt x="42" y="132"/>
                      </a:lnTo>
                      <a:lnTo>
                        <a:pt x="31" y="97"/>
                      </a:lnTo>
                      <a:lnTo>
                        <a:pt x="25" y="64"/>
                      </a:lnTo>
                      <a:lnTo>
                        <a:pt x="13" y="33"/>
                      </a:lnTo>
                      <a:lnTo>
                        <a:pt x="6" y="0"/>
                      </a:lnTo>
                      <a:lnTo>
                        <a:pt x="0" y="47"/>
                      </a:lnTo>
                      <a:lnTo>
                        <a:pt x="6" y="80"/>
                      </a:lnTo>
                      <a:lnTo>
                        <a:pt x="17" y="115"/>
                      </a:lnTo>
                      <a:lnTo>
                        <a:pt x="29" y="150"/>
                      </a:lnTo>
                      <a:lnTo>
                        <a:pt x="35" y="183"/>
                      </a:lnTo>
                      <a:lnTo>
                        <a:pt x="46" y="217"/>
                      </a:lnTo>
                      <a:lnTo>
                        <a:pt x="56" y="254"/>
                      </a:lnTo>
                      <a:lnTo>
                        <a:pt x="68" y="289"/>
                      </a:lnTo>
                      <a:lnTo>
                        <a:pt x="77" y="326"/>
                      </a:lnTo>
                      <a:lnTo>
                        <a:pt x="89" y="361"/>
                      </a:lnTo>
                      <a:lnTo>
                        <a:pt x="99" y="396"/>
                      </a:lnTo>
                      <a:lnTo>
                        <a:pt x="110" y="433"/>
                      </a:lnTo>
                      <a:lnTo>
                        <a:pt x="124" y="468"/>
                      </a:lnTo>
                      <a:lnTo>
                        <a:pt x="139" y="504"/>
                      </a:lnTo>
                      <a:lnTo>
                        <a:pt x="149" y="539"/>
                      </a:lnTo>
                      <a:lnTo>
                        <a:pt x="163" y="574"/>
                      </a:lnTo>
                      <a:lnTo>
                        <a:pt x="178" y="611"/>
                      </a:lnTo>
                      <a:lnTo>
                        <a:pt x="192" y="646"/>
                      </a:lnTo>
                      <a:lnTo>
                        <a:pt x="203" y="683"/>
                      </a:lnTo>
                      <a:lnTo>
                        <a:pt x="221" y="718"/>
                      </a:lnTo>
                      <a:lnTo>
                        <a:pt x="234" y="751"/>
                      </a:lnTo>
                      <a:lnTo>
                        <a:pt x="250" y="789"/>
                      </a:lnTo>
                      <a:lnTo>
                        <a:pt x="264" y="820"/>
                      </a:lnTo>
                      <a:lnTo>
                        <a:pt x="277" y="853"/>
                      </a:lnTo>
                      <a:lnTo>
                        <a:pt x="293" y="888"/>
                      </a:lnTo>
                      <a:lnTo>
                        <a:pt x="310" y="921"/>
                      </a:lnTo>
                      <a:lnTo>
                        <a:pt x="328" y="952"/>
                      </a:lnTo>
                      <a:lnTo>
                        <a:pt x="341" y="989"/>
                      </a:lnTo>
                      <a:lnTo>
                        <a:pt x="378" y="1049"/>
                      </a:lnTo>
                      <a:lnTo>
                        <a:pt x="409" y="1113"/>
                      </a:lnTo>
                      <a:lnTo>
                        <a:pt x="446" y="1171"/>
                      </a:lnTo>
                      <a:lnTo>
                        <a:pt x="477" y="1228"/>
                      </a:lnTo>
                      <a:lnTo>
                        <a:pt x="514" y="1282"/>
                      </a:lnTo>
                      <a:lnTo>
                        <a:pt x="553" y="1334"/>
                      </a:lnTo>
                      <a:lnTo>
                        <a:pt x="587" y="1385"/>
                      </a:lnTo>
                      <a:lnTo>
                        <a:pt x="609" y="1406"/>
                      </a:lnTo>
                      <a:lnTo>
                        <a:pt x="649" y="1453"/>
                      </a:lnTo>
                      <a:lnTo>
                        <a:pt x="688" y="1491"/>
                      </a:lnTo>
                      <a:lnTo>
                        <a:pt x="727" y="1528"/>
                      </a:lnTo>
                      <a:lnTo>
                        <a:pt x="766" y="1559"/>
                      </a:lnTo>
                      <a:lnTo>
                        <a:pt x="830" y="1598"/>
                      </a:lnTo>
                      <a:lnTo>
                        <a:pt x="871" y="1619"/>
                      </a:lnTo>
                      <a:lnTo>
                        <a:pt x="892" y="1627"/>
                      </a:lnTo>
                      <a:lnTo>
                        <a:pt x="913" y="1635"/>
                      </a:lnTo>
                      <a:lnTo>
                        <a:pt x="964" y="1648"/>
                      </a:lnTo>
                      <a:lnTo>
                        <a:pt x="999" y="1656"/>
                      </a:lnTo>
                      <a:lnTo>
                        <a:pt x="1020" y="1656"/>
                      </a:lnTo>
                      <a:lnTo>
                        <a:pt x="1041" y="1656"/>
                      </a:lnTo>
                      <a:lnTo>
                        <a:pt x="1049" y="1656"/>
                      </a:lnTo>
                    </a:path>
                  </a:pathLst>
                </a:custGeom>
                <a:solidFill>
                  <a:schemeClr val="tx1"/>
                </a:solidFill>
                <a:ln w="1588">
                  <a:solidFill>
                    <a:srgbClr val="000000"/>
                  </a:solidFill>
                  <a:round/>
                </a:ln>
              </p:spPr>
              <p:style>
                <a:lnRef idx="0"/>
                <a:fillRef idx="0"/>
                <a:effectRef idx="0"/>
                <a:fontRef idx="minor"/>
              </p:style>
            </p:sp>
            <p:sp>
              <p:nvSpPr>
                <p:cNvPr id="470" name="Freeform 165"/>
                <p:cNvSpPr/>
                <p:nvPr/>
              </p:nvSpPr>
              <p:spPr>
                <a:xfrm>
                  <a:off x="3318120" y="4495680"/>
                  <a:ext cx="611280" cy="75960"/>
                </a:xfrm>
                <a:custGeom>
                  <a:avLst/>
                  <a:gdLst/>
                  <a:ahLst/>
                  <a:rect l="l" t="t" r="r" b="b"/>
                  <a:pathLst>
                    <a:path w="1543" h="186">
                      <a:moveTo>
                        <a:pt x="1543" y="114"/>
                      </a:moveTo>
                      <a:lnTo>
                        <a:pt x="1538" y="130"/>
                      </a:lnTo>
                      <a:lnTo>
                        <a:pt x="1245" y="25"/>
                      </a:lnTo>
                      <a:lnTo>
                        <a:pt x="324" y="66"/>
                      </a:lnTo>
                      <a:lnTo>
                        <a:pt x="17" y="186"/>
                      </a:lnTo>
                      <a:lnTo>
                        <a:pt x="0" y="186"/>
                      </a:lnTo>
                      <a:lnTo>
                        <a:pt x="0" y="172"/>
                      </a:lnTo>
                      <a:lnTo>
                        <a:pt x="341" y="37"/>
                      </a:lnTo>
                      <a:lnTo>
                        <a:pt x="1255" y="0"/>
                      </a:lnTo>
                      <a:lnTo>
                        <a:pt x="1543" y="118"/>
                      </a:lnTo>
                      <a:lnTo>
                        <a:pt x="1543" y="114"/>
                      </a:lnTo>
                      <a:close/>
                    </a:path>
                  </a:pathLst>
                </a:custGeom>
                <a:solidFill>
                  <a:schemeClr val="tx1"/>
                </a:solidFill>
                <a:ln w="9525">
                  <a:solidFill>
                    <a:srgbClr val="000000"/>
                  </a:solidFill>
                  <a:round/>
                </a:ln>
              </p:spPr>
              <p:style>
                <a:lnRef idx="0"/>
                <a:fillRef idx="0"/>
                <a:effectRef idx="0"/>
                <a:fontRef idx="minor"/>
              </p:style>
            </p:sp>
            <p:sp>
              <p:nvSpPr>
                <p:cNvPr id="471" name="Freeform 166"/>
                <p:cNvSpPr/>
                <p:nvPr/>
              </p:nvSpPr>
              <p:spPr>
                <a:xfrm>
                  <a:off x="3318120" y="4495680"/>
                  <a:ext cx="611280" cy="75960"/>
                </a:xfrm>
                <a:custGeom>
                  <a:avLst/>
                  <a:gdLst/>
                  <a:ahLst/>
                  <a:rect l="l" t="t" r="r" b="b"/>
                  <a:pathLst>
                    <a:path w="1543" h="186">
                      <a:moveTo>
                        <a:pt x="1543" y="114"/>
                      </a:moveTo>
                      <a:lnTo>
                        <a:pt x="1538" y="130"/>
                      </a:lnTo>
                      <a:lnTo>
                        <a:pt x="1245" y="25"/>
                      </a:lnTo>
                      <a:lnTo>
                        <a:pt x="324" y="66"/>
                      </a:lnTo>
                      <a:lnTo>
                        <a:pt x="17" y="186"/>
                      </a:lnTo>
                      <a:lnTo>
                        <a:pt x="0" y="186"/>
                      </a:lnTo>
                      <a:lnTo>
                        <a:pt x="0" y="172"/>
                      </a:lnTo>
                      <a:lnTo>
                        <a:pt x="341" y="37"/>
                      </a:lnTo>
                      <a:lnTo>
                        <a:pt x="1255" y="0"/>
                      </a:lnTo>
                      <a:lnTo>
                        <a:pt x="1543" y="118"/>
                      </a:lnTo>
                    </a:path>
                  </a:pathLst>
                </a:custGeom>
                <a:solidFill>
                  <a:schemeClr val="tx1"/>
                </a:solidFill>
                <a:ln w="1588">
                  <a:solidFill>
                    <a:srgbClr val="000000"/>
                  </a:solidFill>
                  <a:round/>
                </a:ln>
              </p:spPr>
              <p:style>
                <a:lnRef idx="0"/>
                <a:fillRef idx="0"/>
                <a:effectRef idx="0"/>
                <a:fontRef idx="minor"/>
              </p:style>
            </p:sp>
            <p:sp>
              <p:nvSpPr>
                <p:cNvPr id="472" name="Freeform 167"/>
                <p:cNvSpPr/>
                <p:nvPr/>
              </p:nvSpPr>
              <p:spPr>
                <a:xfrm>
                  <a:off x="3412080" y="4507560"/>
                  <a:ext cx="478080" cy="53640"/>
                </a:xfrm>
                <a:custGeom>
                  <a:avLst/>
                  <a:gdLst/>
                  <a:ahLst/>
                  <a:rect l="l" t="t" r="r" b="b"/>
                  <a:pathLst>
                    <a:path w="1210" h="132">
                      <a:moveTo>
                        <a:pt x="1207" y="101"/>
                      </a:moveTo>
                      <a:lnTo>
                        <a:pt x="1113" y="37"/>
                      </a:lnTo>
                      <a:lnTo>
                        <a:pt x="1071" y="25"/>
                      </a:lnTo>
                      <a:lnTo>
                        <a:pt x="1071" y="79"/>
                      </a:lnTo>
                      <a:lnTo>
                        <a:pt x="995" y="0"/>
                      </a:lnTo>
                      <a:lnTo>
                        <a:pt x="985" y="0"/>
                      </a:lnTo>
                      <a:lnTo>
                        <a:pt x="985" y="81"/>
                      </a:lnTo>
                      <a:lnTo>
                        <a:pt x="856" y="4"/>
                      </a:lnTo>
                      <a:lnTo>
                        <a:pt x="832" y="4"/>
                      </a:lnTo>
                      <a:lnTo>
                        <a:pt x="834" y="54"/>
                      </a:lnTo>
                      <a:lnTo>
                        <a:pt x="825" y="68"/>
                      </a:lnTo>
                      <a:lnTo>
                        <a:pt x="817" y="85"/>
                      </a:lnTo>
                      <a:lnTo>
                        <a:pt x="745" y="8"/>
                      </a:lnTo>
                      <a:lnTo>
                        <a:pt x="724" y="12"/>
                      </a:lnTo>
                      <a:lnTo>
                        <a:pt x="642" y="93"/>
                      </a:lnTo>
                      <a:lnTo>
                        <a:pt x="567" y="13"/>
                      </a:lnTo>
                      <a:lnTo>
                        <a:pt x="528" y="17"/>
                      </a:lnTo>
                      <a:lnTo>
                        <a:pt x="450" y="103"/>
                      </a:lnTo>
                      <a:lnTo>
                        <a:pt x="382" y="25"/>
                      </a:lnTo>
                      <a:lnTo>
                        <a:pt x="353" y="25"/>
                      </a:lnTo>
                      <a:lnTo>
                        <a:pt x="285" y="118"/>
                      </a:lnTo>
                      <a:lnTo>
                        <a:pt x="276" y="114"/>
                      </a:lnTo>
                      <a:lnTo>
                        <a:pt x="260" y="101"/>
                      </a:lnTo>
                      <a:lnTo>
                        <a:pt x="260" y="29"/>
                      </a:lnTo>
                      <a:lnTo>
                        <a:pt x="225" y="29"/>
                      </a:lnTo>
                      <a:lnTo>
                        <a:pt x="204" y="33"/>
                      </a:lnTo>
                      <a:lnTo>
                        <a:pt x="208" y="46"/>
                      </a:lnTo>
                      <a:lnTo>
                        <a:pt x="99" y="122"/>
                      </a:lnTo>
                      <a:lnTo>
                        <a:pt x="99" y="37"/>
                      </a:lnTo>
                      <a:lnTo>
                        <a:pt x="86" y="37"/>
                      </a:lnTo>
                      <a:lnTo>
                        <a:pt x="78" y="110"/>
                      </a:lnTo>
                      <a:lnTo>
                        <a:pt x="31" y="58"/>
                      </a:lnTo>
                      <a:lnTo>
                        <a:pt x="0" y="68"/>
                      </a:lnTo>
                      <a:lnTo>
                        <a:pt x="0" y="132"/>
                      </a:lnTo>
                      <a:lnTo>
                        <a:pt x="22" y="132"/>
                      </a:lnTo>
                      <a:lnTo>
                        <a:pt x="22" y="79"/>
                      </a:lnTo>
                      <a:lnTo>
                        <a:pt x="72" y="132"/>
                      </a:lnTo>
                      <a:lnTo>
                        <a:pt x="119" y="132"/>
                      </a:lnTo>
                      <a:lnTo>
                        <a:pt x="221" y="60"/>
                      </a:lnTo>
                      <a:lnTo>
                        <a:pt x="243" y="97"/>
                      </a:lnTo>
                      <a:lnTo>
                        <a:pt x="243" y="128"/>
                      </a:lnTo>
                      <a:lnTo>
                        <a:pt x="282" y="126"/>
                      </a:lnTo>
                      <a:lnTo>
                        <a:pt x="307" y="126"/>
                      </a:lnTo>
                      <a:lnTo>
                        <a:pt x="371" y="37"/>
                      </a:lnTo>
                      <a:lnTo>
                        <a:pt x="435" y="118"/>
                      </a:lnTo>
                      <a:lnTo>
                        <a:pt x="464" y="118"/>
                      </a:lnTo>
                      <a:lnTo>
                        <a:pt x="553" y="25"/>
                      </a:lnTo>
                      <a:lnTo>
                        <a:pt x="634" y="114"/>
                      </a:lnTo>
                      <a:lnTo>
                        <a:pt x="654" y="114"/>
                      </a:lnTo>
                      <a:lnTo>
                        <a:pt x="735" y="29"/>
                      </a:lnTo>
                      <a:lnTo>
                        <a:pt x="811" y="110"/>
                      </a:lnTo>
                      <a:lnTo>
                        <a:pt x="828" y="110"/>
                      </a:lnTo>
                      <a:lnTo>
                        <a:pt x="834" y="85"/>
                      </a:lnTo>
                      <a:lnTo>
                        <a:pt x="834" y="114"/>
                      </a:lnTo>
                      <a:lnTo>
                        <a:pt x="856" y="110"/>
                      </a:lnTo>
                      <a:lnTo>
                        <a:pt x="854" y="50"/>
                      </a:lnTo>
                      <a:lnTo>
                        <a:pt x="867" y="29"/>
                      </a:lnTo>
                      <a:lnTo>
                        <a:pt x="985" y="103"/>
                      </a:lnTo>
                      <a:lnTo>
                        <a:pt x="1007" y="103"/>
                      </a:lnTo>
                      <a:lnTo>
                        <a:pt x="1007" y="37"/>
                      </a:lnTo>
                      <a:lnTo>
                        <a:pt x="1071" y="97"/>
                      </a:lnTo>
                      <a:lnTo>
                        <a:pt x="1096" y="101"/>
                      </a:lnTo>
                      <a:lnTo>
                        <a:pt x="1096" y="46"/>
                      </a:lnTo>
                      <a:lnTo>
                        <a:pt x="1170" y="103"/>
                      </a:lnTo>
                      <a:lnTo>
                        <a:pt x="1189" y="101"/>
                      </a:lnTo>
                      <a:lnTo>
                        <a:pt x="1210" y="101"/>
                      </a:lnTo>
                      <a:lnTo>
                        <a:pt x="1207" y="101"/>
                      </a:lnTo>
                      <a:close/>
                    </a:path>
                  </a:pathLst>
                </a:custGeom>
                <a:solidFill>
                  <a:schemeClr val="tx1"/>
                </a:solidFill>
                <a:ln w="9525">
                  <a:solidFill>
                    <a:srgbClr val="000000"/>
                  </a:solidFill>
                  <a:round/>
                </a:ln>
              </p:spPr>
              <p:style>
                <a:lnRef idx="0"/>
                <a:fillRef idx="0"/>
                <a:effectRef idx="0"/>
                <a:fontRef idx="minor"/>
              </p:style>
            </p:sp>
            <p:sp>
              <p:nvSpPr>
                <p:cNvPr id="473" name="Freeform 168"/>
                <p:cNvSpPr/>
                <p:nvPr/>
              </p:nvSpPr>
              <p:spPr>
                <a:xfrm>
                  <a:off x="3412080" y="4507560"/>
                  <a:ext cx="478080" cy="53640"/>
                </a:xfrm>
                <a:custGeom>
                  <a:avLst/>
                  <a:gdLst/>
                  <a:ahLst/>
                  <a:rect l="l" t="t" r="r" b="b"/>
                  <a:pathLst>
                    <a:path w="1210" h="132">
                      <a:moveTo>
                        <a:pt x="1207" y="101"/>
                      </a:moveTo>
                      <a:lnTo>
                        <a:pt x="1113" y="37"/>
                      </a:lnTo>
                      <a:lnTo>
                        <a:pt x="1071" y="25"/>
                      </a:lnTo>
                      <a:lnTo>
                        <a:pt x="1071" y="79"/>
                      </a:lnTo>
                      <a:lnTo>
                        <a:pt x="995" y="0"/>
                      </a:lnTo>
                      <a:lnTo>
                        <a:pt x="985" y="0"/>
                      </a:lnTo>
                      <a:lnTo>
                        <a:pt x="985" y="81"/>
                      </a:lnTo>
                      <a:lnTo>
                        <a:pt x="856" y="4"/>
                      </a:lnTo>
                      <a:lnTo>
                        <a:pt x="832" y="4"/>
                      </a:lnTo>
                      <a:lnTo>
                        <a:pt x="834" y="54"/>
                      </a:lnTo>
                      <a:lnTo>
                        <a:pt x="825" y="68"/>
                      </a:lnTo>
                      <a:lnTo>
                        <a:pt x="817" y="85"/>
                      </a:lnTo>
                      <a:lnTo>
                        <a:pt x="745" y="8"/>
                      </a:lnTo>
                      <a:lnTo>
                        <a:pt x="724" y="12"/>
                      </a:lnTo>
                      <a:lnTo>
                        <a:pt x="642" y="93"/>
                      </a:lnTo>
                      <a:lnTo>
                        <a:pt x="567" y="13"/>
                      </a:lnTo>
                      <a:lnTo>
                        <a:pt x="528" y="17"/>
                      </a:lnTo>
                      <a:lnTo>
                        <a:pt x="450" y="103"/>
                      </a:lnTo>
                      <a:lnTo>
                        <a:pt x="382" y="25"/>
                      </a:lnTo>
                      <a:lnTo>
                        <a:pt x="353" y="25"/>
                      </a:lnTo>
                      <a:lnTo>
                        <a:pt x="285" y="118"/>
                      </a:lnTo>
                      <a:lnTo>
                        <a:pt x="276" y="114"/>
                      </a:lnTo>
                      <a:lnTo>
                        <a:pt x="260" y="101"/>
                      </a:lnTo>
                      <a:lnTo>
                        <a:pt x="260" y="29"/>
                      </a:lnTo>
                      <a:lnTo>
                        <a:pt x="225" y="29"/>
                      </a:lnTo>
                      <a:lnTo>
                        <a:pt x="204" y="33"/>
                      </a:lnTo>
                      <a:lnTo>
                        <a:pt x="208" y="46"/>
                      </a:lnTo>
                      <a:lnTo>
                        <a:pt x="99" y="122"/>
                      </a:lnTo>
                      <a:lnTo>
                        <a:pt x="99" y="37"/>
                      </a:lnTo>
                      <a:lnTo>
                        <a:pt x="86" y="37"/>
                      </a:lnTo>
                      <a:lnTo>
                        <a:pt x="78" y="110"/>
                      </a:lnTo>
                      <a:lnTo>
                        <a:pt x="31" y="58"/>
                      </a:lnTo>
                      <a:lnTo>
                        <a:pt x="0" y="68"/>
                      </a:lnTo>
                      <a:lnTo>
                        <a:pt x="0" y="132"/>
                      </a:lnTo>
                      <a:lnTo>
                        <a:pt x="22" y="132"/>
                      </a:lnTo>
                      <a:lnTo>
                        <a:pt x="22" y="79"/>
                      </a:lnTo>
                      <a:lnTo>
                        <a:pt x="72" y="132"/>
                      </a:lnTo>
                      <a:lnTo>
                        <a:pt x="119" y="132"/>
                      </a:lnTo>
                      <a:lnTo>
                        <a:pt x="221" y="60"/>
                      </a:lnTo>
                      <a:lnTo>
                        <a:pt x="243" y="97"/>
                      </a:lnTo>
                      <a:lnTo>
                        <a:pt x="243" y="128"/>
                      </a:lnTo>
                      <a:lnTo>
                        <a:pt x="282" y="126"/>
                      </a:lnTo>
                      <a:lnTo>
                        <a:pt x="307" y="126"/>
                      </a:lnTo>
                      <a:lnTo>
                        <a:pt x="371" y="37"/>
                      </a:lnTo>
                      <a:lnTo>
                        <a:pt x="435" y="118"/>
                      </a:lnTo>
                      <a:lnTo>
                        <a:pt x="464" y="118"/>
                      </a:lnTo>
                      <a:lnTo>
                        <a:pt x="553" y="25"/>
                      </a:lnTo>
                      <a:lnTo>
                        <a:pt x="634" y="114"/>
                      </a:lnTo>
                      <a:lnTo>
                        <a:pt x="654" y="114"/>
                      </a:lnTo>
                      <a:lnTo>
                        <a:pt x="735" y="29"/>
                      </a:lnTo>
                      <a:lnTo>
                        <a:pt x="811" y="110"/>
                      </a:lnTo>
                      <a:lnTo>
                        <a:pt x="828" y="110"/>
                      </a:lnTo>
                      <a:lnTo>
                        <a:pt x="834" y="85"/>
                      </a:lnTo>
                      <a:lnTo>
                        <a:pt x="834" y="114"/>
                      </a:lnTo>
                      <a:lnTo>
                        <a:pt x="856" y="110"/>
                      </a:lnTo>
                      <a:lnTo>
                        <a:pt x="854" y="50"/>
                      </a:lnTo>
                      <a:lnTo>
                        <a:pt x="867" y="29"/>
                      </a:lnTo>
                      <a:lnTo>
                        <a:pt x="985" y="103"/>
                      </a:lnTo>
                      <a:lnTo>
                        <a:pt x="1007" y="103"/>
                      </a:lnTo>
                      <a:lnTo>
                        <a:pt x="1007" y="37"/>
                      </a:lnTo>
                      <a:lnTo>
                        <a:pt x="1071" y="97"/>
                      </a:lnTo>
                      <a:lnTo>
                        <a:pt x="1096" y="101"/>
                      </a:lnTo>
                      <a:lnTo>
                        <a:pt x="1096" y="46"/>
                      </a:lnTo>
                      <a:lnTo>
                        <a:pt x="1170" y="103"/>
                      </a:lnTo>
                      <a:lnTo>
                        <a:pt x="1189" y="101"/>
                      </a:lnTo>
                      <a:lnTo>
                        <a:pt x="1210" y="101"/>
                      </a:lnTo>
                    </a:path>
                  </a:pathLst>
                </a:custGeom>
                <a:solidFill>
                  <a:schemeClr val="tx1"/>
                </a:solidFill>
                <a:ln w="1588">
                  <a:solidFill>
                    <a:srgbClr val="000000"/>
                  </a:solidFill>
                  <a:round/>
                </a:ln>
              </p:spPr>
              <p:style>
                <a:lnRef idx="0"/>
                <a:fillRef idx="0"/>
                <a:effectRef idx="0"/>
                <a:fontRef idx="minor"/>
              </p:style>
            </p:sp>
            <p:sp>
              <p:nvSpPr>
                <p:cNvPr id="474" name="Freeform 169"/>
                <p:cNvSpPr/>
                <p:nvPr/>
              </p:nvSpPr>
              <p:spPr>
                <a:xfrm>
                  <a:off x="3326040" y="4547880"/>
                  <a:ext cx="601920" cy="23760"/>
                </a:xfrm>
                <a:custGeom>
                  <a:avLst/>
                  <a:gdLst/>
                  <a:ahLst/>
                  <a:rect l="l" t="t" r="r" b="b"/>
                  <a:pathLst>
                    <a:path w="1523" h="56">
                      <a:moveTo>
                        <a:pt x="1521" y="6"/>
                      </a:moveTo>
                      <a:lnTo>
                        <a:pt x="0" y="56"/>
                      </a:lnTo>
                      <a:lnTo>
                        <a:pt x="43" y="35"/>
                      </a:lnTo>
                      <a:lnTo>
                        <a:pt x="1523" y="0"/>
                      </a:lnTo>
                      <a:lnTo>
                        <a:pt x="1521" y="9"/>
                      </a:lnTo>
                      <a:lnTo>
                        <a:pt x="1521" y="6"/>
                      </a:lnTo>
                      <a:close/>
                    </a:path>
                  </a:pathLst>
                </a:custGeom>
                <a:solidFill>
                  <a:schemeClr val="tx1"/>
                </a:solidFill>
                <a:ln w="9525">
                  <a:solidFill>
                    <a:srgbClr val="000000"/>
                  </a:solidFill>
                  <a:round/>
                </a:ln>
              </p:spPr>
              <p:style>
                <a:lnRef idx="0"/>
                <a:fillRef idx="0"/>
                <a:effectRef idx="0"/>
                <a:fontRef idx="minor"/>
              </p:style>
            </p:sp>
            <p:sp>
              <p:nvSpPr>
                <p:cNvPr id="475" name="Freeform 170"/>
                <p:cNvSpPr/>
                <p:nvPr/>
              </p:nvSpPr>
              <p:spPr>
                <a:xfrm>
                  <a:off x="3326040" y="4547880"/>
                  <a:ext cx="601920" cy="23760"/>
                </a:xfrm>
                <a:custGeom>
                  <a:avLst/>
                  <a:gdLst/>
                  <a:ahLst/>
                  <a:rect l="l" t="t" r="r" b="b"/>
                  <a:pathLst>
                    <a:path w="1523" h="56">
                      <a:moveTo>
                        <a:pt x="1521" y="6"/>
                      </a:moveTo>
                      <a:lnTo>
                        <a:pt x="0" y="56"/>
                      </a:lnTo>
                      <a:lnTo>
                        <a:pt x="43" y="35"/>
                      </a:lnTo>
                      <a:lnTo>
                        <a:pt x="1523" y="0"/>
                      </a:lnTo>
                      <a:lnTo>
                        <a:pt x="1521" y="9"/>
                      </a:lnTo>
                    </a:path>
                  </a:pathLst>
                </a:custGeom>
                <a:solidFill>
                  <a:schemeClr val="tx1"/>
                </a:solidFill>
                <a:ln w="1588">
                  <a:solidFill>
                    <a:srgbClr val="000000"/>
                  </a:solidFill>
                  <a:round/>
                </a:ln>
              </p:spPr>
              <p:style>
                <a:lnRef idx="0"/>
                <a:fillRef idx="0"/>
                <a:effectRef idx="0"/>
                <a:fontRef idx="minor"/>
              </p:style>
            </p:sp>
            <p:sp>
              <p:nvSpPr>
                <p:cNvPr id="476" name="Freeform 171"/>
                <p:cNvSpPr/>
                <p:nvPr/>
              </p:nvSpPr>
              <p:spPr>
                <a:xfrm>
                  <a:off x="3622320" y="4895640"/>
                  <a:ext cx="26280" cy="8640"/>
                </a:xfrm>
                <a:custGeom>
                  <a:avLst/>
                  <a:gdLst/>
                  <a:ahLst/>
                  <a:rect l="l" t="t" r="r" b="b"/>
                  <a:pathLst>
                    <a:path w="68" h="23">
                      <a:moveTo>
                        <a:pt x="64" y="0"/>
                      </a:moveTo>
                      <a:lnTo>
                        <a:pt x="46" y="2"/>
                      </a:lnTo>
                      <a:lnTo>
                        <a:pt x="35" y="14"/>
                      </a:lnTo>
                      <a:lnTo>
                        <a:pt x="25" y="2"/>
                      </a:lnTo>
                      <a:lnTo>
                        <a:pt x="0" y="2"/>
                      </a:lnTo>
                      <a:lnTo>
                        <a:pt x="13" y="23"/>
                      </a:lnTo>
                      <a:lnTo>
                        <a:pt x="50" y="23"/>
                      </a:lnTo>
                      <a:lnTo>
                        <a:pt x="68" y="2"/>
                      </a:lnTo>
                      <a:lnTo>
                        <a:pt x="64" y="0"/>
                      </a:lnTo>
                      <a:close/>
                    </a:path>
                  </a:pathLst>
                </a:custGeom>
                <a:solidFill>
                  <a:schemeClr val="tx1"/>
                </a:solidFill>
                <a:ln w="9525">
                  <a:solidFill>
                    <a:srgbClr val="000000"/>
                  </a:solidFill>
                  <a:round/>
                </a:ln>
              </p:spPr>
              <p:style>
                <a:lnRef idx="0"/>
                <a:fillRef idx="0"/>
                <a:effectRef idx="0"/>
                <a:fontRef idx="minor"/>
              </p:style>
            </p:sp>
            <p:sp>
              <p:nvSpPr>
                <p:cNvPr id="477" name="Freeform 172"/>
                <p:cNvSpPr/>
                <p:nvPr/>
              </p:nvSpPr>
              <p:spPr>
                <a:xfrm>
                  <a:off x="3622320" y="4895640"/>
                  <a:ext cx="26280" cy="8640"/>
                </a:xfrm>
                <a:custGeom>
                  <a:avLst/>
                  <a:gdLst/>
                  <a:ahLst/>
                  <a:rect l="l" t="t" r="r" b="b"/>
                  <a:pathLst>
                    <a:path w="68" h="23">
                      <a:moveTo>
                        <a:pt x="64" y="0"/>
                      </a:moveTo>
                      <a:lnTo>
                        <a:pt x="46" y="2"/>
                      </a:lnTo>
                      <a:lnTo>
                        <a:pt x="35" y="14"/>
                      </a:lnTo>
                      <a:lnTo>
                        <a:pt x="25" y="2"/>
                      </a:lnTo>
                      <a:lnTo>
                        <a:pt x="0" y="2"/>
                      </a:lnTo>
                      <a:lnTo>
                        <a:pt x="13" y="23"/>
                      </a:lnTo>
                      <a:lnTo>
                        <a:pt x="50" y="23"/>
                      </a:lnTo>
                      <a:lnTo>
                        <a:pt x="68" y="2"/>
                      </a:lnTo>
                    </a:path>
                  </a:pathLst>
                </a:custGeom>
                <a:solidFill>
                  <a:schemeClr val="tx1"/>
                </a:solidFill>
                <a:ln w="1588">
                  <a:solidFill>
                    <a:srgbClr val="000000"/>
                  </a:solidFill>
                  <a:round/>
                </a:ln>
              </p:spPr>
              <p:style>
                <a:lnRef idx="0"/>
                <a:fillRef idx="0"/>
                <a:effectRef idx="0"/>
                <a:fontRef idx="minor"/>
              </p:style>
            </p:sp>
            <p:sp>
              <p:nvSpPr>
                <p:cNvPr id="478" name="Freeform 173"/>
                <p:cNvSpPr/>
                <p:nvPr/>
              </p:nvSpPr>
              <p:spPr>
                <a:xfrm>
                  <a:off x="3576960" y="4895640"/>
                  <a:ext cx="13680" cy="10080"/>
                </a:xfrm>
                <a:custGeom>
                  <a:avLst/>
                  <a:gdLst/>
                  <a:ahLst/>
                  <a:rect l="l" t="t" r="r" b="b"/>
                  <a:pathLst>
                    <a:path w="33" h="25">
                      <a:moveTo>
                        <a:pt x="33" y="21"/>
                      </a:moveTo>
                      <a:lnTo>
                        <a:pt x="33" y="0"/>
                      </a:lnTo>
                      <a:lnTo>
                        <a:pt x="0" y="0"/>
                      </a:lnTo>
                      <a:lnTo>
                        <a:pt x="0" y="25"/>
                      </a:lnTo>
                      <a:lnTo>
                        <a:pt x="33" y="25"/>
                      </a:lnTo>
                      <a:lnTo>
                        <a:pt x="33" y="21"/>
                      </a:lnTo>
                      <a:close/>
                    </a:path>
                  </a:pathLst>
                </a:custGeom>
                <a:solidFill>
                  <a:schemeClr val="tx1"/>
                </a:solidFill>
                <a:ln w="9525">
                  <a:solidFill>
                    <a:srgbClr val="000000"/>
                  </a:solidFill>
                  <a:round/>
                </a:ln>
              </p:spPr>
              <p:style>
                <a:lnRef idx="0"/>
                <a:fillRef idx="0"/>
                <a:effectRef idx="0"/>
                <a:fontRef idx="minor"/>
              </p:style>
            </p:sp>
            <p:sp>
              <p:nvSpPr>
                <p:cNvPr id="479" name="Freeform 174"/>
                <p:cNvSpPr/>
                <p:nvPr/>
              </p:nvSpPr>
              <p:spPr>
                <a:xfrm>
                  <a:off x="3576960" y="4895640"/>
                  <a:ext cx="13680" cy="10080"/>
                </a:xfrm>
                <a:custGeom>
                  <a:avLst/>
                  <a:gdLst/>
                  <a:ahLst/>
                  <a:rect l="l" t="t" r="r" b="b"/>
                  <a:pathLst>
                    <a:path w="33" h="25">
                      <a:moveTo>
                        <a:pt x="33" y="21"/>
                      </a:moveTo>
                      <a:lnTo>
                        <a:pt x="33" y="0"/>
                      </a:lnTo>
                      <a:lnTo>
                        <a:pt x="0" y="0"/>
                      </a:lnTo>
                      <a:lnTo>
                        <a:pt x="0" y="25"/>
                      </a:lnTo>
                      <a:lnTo>
                        <a:pt x="33" y="25"/>
                      </a:lnTo>
                    </a:path>
                  </a:pathLst>
                </a:custGeom>
                <a:solidFill>
                  <a:schemeClr val="tx1"/>
                </a:solidFill>
                <a:ln w="1588">
                  <a:solidFill>
                    <a:srgbClr val="000000"/>
                  </a:solidFill>
                  <a:round/>
                </a:ln>
              </p:spPr>
              <p:style>
                <a:lnRef idx="0"/>
                <a:fillRef idx="0"/>
                <a:effectRef idx="0"/>
                <a:fontRef idx="minor"/>
              </p:style>
            </p:sp>
            <p:sp>
              <p:nvSpPr>
                <p:cNvPr id="480" name="Freeform 175"/>
                <p:cNvSpPr/>
                <p:nvPr/>
              </p:nvSpPr>
              <p:spPr>
                <a:xfrm>
                  <a:off x="3680280" y="4895640"/>
                  <a:ext cx="20160" cy="8640"/>
                </a:xfrm>
                <a:custGeom>
                  <a:avLst/>
                  <a:gdLst/>
                  <a:ahLst/>
                  <a:rect l="l" t="t" r="r" b="b"/>
                  <a:pathLst>
                    <a:path w="51" h="19">
                      <a:moveTo>
                        <a:pt x="51" y="15"/>
                      </a:moveTo>
                      <a:lnTo>
                        <a:pt x="47" y="0"/>
                      </a:lnTo>
                      <a:lnTo>
                        <a:pt x="0" y="0"/>
                      </a:lnTo>
                      <a:lnTo>
                        <a:pt x="0" y="19"/>
                      </a:lnTo>
                      <a:lnTo>
                        <a:pt x="51" y="19"/>
                      </a:lnTo>
                      <a:lnTo>
                        <a:pt x="51" y="15"/>
                      </a:lnTo>
                      <a:close/>
                    </a:path>
                  </a:pathLst>
                </a:custGeom>
                <a:solidFill>
                  <a:schemeClr val="tx1"/>
                </a:solidFill>
                <a:ln w="9525">
                  <a:solidFill>
                    <a:srgbClr val="000000"/>
                  </a:solidFill>
                  <a:round/>
                </a:ln>
              </p:spPr>
              <p:style>
                <a:lnRef idx="0"/>
                <a:fillRef idx="0"/>
                <a:effectRef idx="0"/>
                <a:fontRef idx="minor"/>
              </p:style>
            </p:sp>
            <p:sp>
              <p:nvSpPr>
                <p:cNvPr id="481" name="Freeform 176"/>
                <p:cNvSpPr/>
                <p:nvPr/>
              </p:nvSpPr>
              <p:spPr>
                <a:xfrm>
                  <a:off x="3680280" y="4895640"/>
                  <a:ext cx="20160" cy="8640"/>
                </a:xfrm>
                <a:custGeom>
                  <a:avLst/>
                  <a:gdLst/>
                  <a:ahLst/>
                  <a:rect l="l" t="t" r="r" b="b"/>
                  <a:pathLst>
                    <a:path w="51" h="19">
                      <a:moveTo>
                        <a:pt x="51" y="15"/>
                      </a:moveTo>
                      <a:lnTo>
                        <a:pt x="47" y="0"/>
                      </a:lnTo>
                      <a:lnTo>
                        <a:pt x="0" y="0"/>
                      </a:lnTo>
                      <a:lnTo>
                        <a:pt x="0" y="19"/>
                      </a:lnTo>
                      <a:lnTo>
                        <a:pt x="51" y="19"/>
                      </a:lnTo>
                    </a:path>
                  </a:pathLst>
                </a:custGeom>
                <a:solidFill>
                  <a:schemeClr val="tx1"/>
                </a:solidFill>
                <a:ln w="1588">
                  <a:solidFill>
                    <a:srgbClr val="000000"/>
                  </a:solidFill>
                  <a:round/>
                </a:ln>
              </p:spPr>
              <p:style>
                <a:lnRef idx="0"/>
                <a:fillRef idx="0"/>
                <a:effectRef idx="0"/>
                <a:fontRef idx="minor"/>
              </p:style>
            </p:sp>
            <p:sp>
              <p:nvSpPr>
                <p:cNvPr id="482" name="Freeform 177"/>
                <p:cNvSpPr/>
                <p:nvPr/>
              </p:nvSpPr>
              <p:spPr>
                <a:xfrm>
                  <a:off x="3749400" y="4560120"/>
                  <a:ext cx="37440" cy="44640"/>
                </a:xfrm>
                <a:custGeom>
                  <a:avLst/>
                  <a:gdLst/>
                  <a:ahLst/>
                  <a:rect l="l" t="t" r="r" b="b"/>
                  <a:pathLst>
                    <a:path w="95" h="108">
                      <a:moveTo>
                        <a:pt x="85" y="105"/>
                      </a:moveTo>
                      <a:lnTo>
                        <a:pt x="95" y="87"/>
                      </a:lnTo>
                      <a:lnTo>
                        <a:pt x="0" y="0"/>
                      </a:lnTo>
                      <a:lnTo>
                        <a:pt x="2" y="33"/>
                      </a:lnTo>
                      <a:lnTo>
                        <a:pt x="89" y="108"/>
                      </a:lnTo>
                      <a:lnTo>
                        <a:pt x="85" y="105"/>
                      </a:lnTo>
                      <a:close/>
                    </a:path>
                  </a:pathLst>
                </a:custGeom>
                <a:solidFill>
                  <a:schemeClr val="tx1"/>
                </a:solidFill>
                <a:ln w="9525">
                  <a:solidFill>
                    <a:srgbClr val="000000"/>
                  </a:solidFill>
                  <a:round/>
                </a:ln>
              </p:spPr>
              <p:style>
                <a:lnRef idx="0"/>
                <a:fillRef idx="0"/>
                <a:effectRef idx="0"/>
                <a:fontRef idx="minor"/>
              </p:style>
            </p:sp>
            <p:sp>
              <p:nvSpPr>
                <p:cNvPr id="483" name="Freeform 178"/>
                <p:cNvSpPr/>
                <p:nvPr/>
              </p:nvSpPr>
              <p:spPr>
                <a:xfrm>
                  <a:off x="3749400" y="4560120"/>
                  <a:ext cx="37440" cy="44640"/>
                </a:xfrm>
                <a:custGeom>
                  <a:avLst/>
                  <a:gdLst/>
                  <a:ahLst/>
                  <a:rect l="l" t="t" r="r" b="b"/>
                  <a:pathLst>
                    <a:path w="95" h="108">
                      <a:moveTo>
                        <a:pt x="85" y="105"/>
                      </a:moveTo>
                      <a:lnTo>
                        <a:pt x="95" y="87"/>
                      </a:lnTo>
                      <a:lnTo>
                        <a:pt x="0" y="0"/>
                      </a:lnTo>
                      <a:lnTo>
                        <a:pt x="2" y="33"/>
                      </a:lnTo>
                      <a:lnTo>
                        <a:pt x="89" y="108"/>
                      </a:lnTo>
                    </a:path>
                  </a:pathLst>
                </a:custGeom>
                <a:solidFill>
                  <a:schemeClr val="tx1"/>
                </a:solidFill>
                <a:ln w="1588">
                  <a:solidFill>
                    <a:srgbClr val="000000"/>
                  </a:solidFill>
                  <a:round/>
                </a:ln>
              </p:spPr>
              <p:style>
                <a:lnRef idx="0"/>
                <a:fillRef idx="0"/>
                <a:effectRef idx="0"/>
                <a:fontRef idx="minor"/>
              </p:style>
            </p:sp>
            <p:sp>
              <p:nvSpPr>
                <p:cNvPr id="484" name="Freeform 179"/>
                <p:cNvSpPr/>
                <p:nvPr/>
              </p:nvSpPr>
              <p:spPr>
                <a:xfrm>
                  <a:off x="3556440" y="4890960"/>
                  <a:ext cx="156600" cy="3960"/>
                </a:xfrm>
                <a:custGeom>
                  <a:avLst/>
                  <a:gdLst/>
                  <a:ahLst/>
                  <a:rect l="l" t="t" r="r" b="b"/>
                  <a:pathLst>
                    <a:path w="394" h="14">
                      <a:moveTo>
                        <a:pt x="0" y="14"/>
                      </a:moveTo>
                      <a:lnTo>
                        <a:pt x="4" y="0"/>
                      </a:lnTo>
                      <a:lnTo>
                        <a:pt x="390" y="0"/>
                      </a:lnTo>
                      <a:lnTo>
                        <a:pt x="394" y="14"/>
                      </a:lnTo>
                      <a:lnTo>
                        <a:pt x="4" y="14"/>
                      </a:lnTo>
                      <a:lnTo>
                        <a:pt x="0" y="14"/>
                      </a:lnTo>
                      <a:close/>
                    </a:path>
                  </a:pathLst>
                </a:custGeom>
                <a:solidFill>
                  <a:schemeClr val="tx1"/>
                </a:solidFill>
                <a:ln w="9525">
                  <a:solidFill>
                    <a:srgbClr val="000000"/>
                  </a:solidFill>
                  <a:round/>
                </a:ln>
              </p:spPr>
              <p:style>
                <a:lnRef idx="0"/>
                <a:fillRef idx="0"/>
                <a:effectRef idx="0"/>
                <a:fontRef idx="minor"/>
              </p:style>
            </p:sp>
            <p:sp>
              <p:nvSpPr>
                <p:cNvPr id="485" name="Freeform 180"/>
                <p:cNvSpPr/>
                <p:nvPr/>
              </p:nvSpPr>
              <p:spPr>
                <a:xfrm>
                  <a:off x="3556440" y="4890960"/>
                  <a:ext cx="156600" cy="3960"/>
                </a:xfrm>
                <a:custGeom>
                  <a:avLst/>
                  <a:gdLst/>
                  <a:ahLst/>
                  <a:rect l="l" t="t" r="r" b="b"/>
                  <a:pathLst>
                    <a:path w="394" h="14">
                      <a:moveTo>
                        <a:pt x="0" y="14"/>
                      </a:moveTo>
                      <a:lnTo>
                        <a:pt x="4" y="0"/>
                      </a:lnTo>
                      <a:lnTo>
                        <a:pt x="390" y="0"/>
                      </a:lnTo>
                      <a:lnTo>
                        <a:pt x="394" y="14"/>
                      </a:lnTo>
                      <a:lnTo>
                        <a:pt x="4" y="14"/>
                      </a:lnTo>
                    </a:path>
                  </a:pathLst>
                </a:custGeom>
                <a:solidFill>
                  <a:schemeClr val="tx1"/>
                </a:solidFill>
                <a:ln w="1588">
                  <a:solidFill>
                    <a:srgbClr val="000000"/>
                  </a:solidFill>
                  <a:round/>
                </a:ln>
              </p:spPr>
              <p:style>
                <a:lnRef idx="0"/>
                <a:fillRef idx="0"/>
                <a:effectRef idx="0"/>
                <a:fontRef idx="minor"/>
              </p:style>
            </p:sp>
            <p:sp>
              <p:nvSpPr>
                <p:cNvPr id="486" name="Freeform 181"/>
                <p:cNvSpPr/>
                <p:nvPr/>
              </p:nvSpPr>
              <p:spPr>
                <a:xfrm>
                  <a:off x="3572280" y="4861080"/>
                  <a:ext cx="34200" cy="8640"/>
                </a:xfrm>
                <a:custGeom>
                  <a:avLst/>
                  <a:gdLst/>
                  <a:ahLst/>
                  <a:rect l="l" t="t" r="r" b="b"/>
                  <a:pathLst>
                    <a:path w="89" h="21">
                      <a:moveTo>
                        <a:pt x="4" y="21"/>
                      </a:moveTo>
                      <a:lnTo>
                        <a:pt x="0" y="7"/>
                      </a:lnTo>
                      <a:lnTo>
                        <a:pt x="73" y="0"/>
                      </a:lnTo>
                      <a:lnTo>
                        <a:pt x="89" y="21"/>
                      </a:lnTo>
                      <a:lnTo>
                        <a:pt x="7" y="21"/>
                      </a:lnTo>
                      <a:lnTo>
                        <a:pt x="4" y="21"/>
                      </a:lnTo>
                      <a:close/>
                    </a:path>
                  </a:pathLst>
                </a:custGeom>
                <a:solidFill>
                  <a:schemeClr val="tx1"/>
                </a:solidFill>
                <a:ln w="9525">
                  <a:solidFill>
                    <a:srgbClr val="000000"/>
                  </a:solidFill>
                  <a:round/>
                </a:ln>
              </p:spPr>
              <p:style>
                <a:lnRef idx="0"/>
                <a:fillRef idx="0"/>
                <a:effectRef idx="0"/>
                <a:fontRef idx="minor"/>
              </p:style>
            </p:sp>
            <p:sp>
              <p:nvSpPr>
                <p:cNvPr id="487" name="Freeform 182"/>
                <p:cNvSpPr/>
                <p:nvPr/>
              </p:nvSpPr>
              <p:spPr>
                <a:xfrm>
                  <a:off x="3572280" y="4861080"/>
                  <a:ext cx="34200" cy="8640"/>
                </a:xfrm>
                <a:custGeom>
                  <a:avLst/>
                  <a:gdLst/>
                  <a:ahLst/>
                  <a:rect l="l" t="t" r="r" b="b"/>
                  <a:pathLst>
                    <a:path w="89" h="21">
                      <a:moveTo>
                        <a:pt x="4" y="21"/>
                      </a:moveTo>
                      <a:lnTo>
                        <a:pt x="0" y="7"/>
                      </a:lnTo>
                      <a:lnTo>
                        <a:pt x="73" y="0"/>
                      </a:lnTo>
                      <a:lnTo>
                        <a:pt x="89" y="21"/>
                      </a:lnTo>
                      <a:lnTo>
                        <a:pt x="7" y="21"/>
                      </a:lnTo>
                    </a:path>
                  </a:pathLst>
                </a:custGeom>
                <a:solidFill>
                  <a:schemeClr val="tx1"/>
                </a:solidFill>
                <a:ln w="1588">
                  <a:solidFill>
                    <a:srgbClr val="000000"/>
                  </a:solidFill>
                  <a:round/>
                </a:ln>
              </p:spPr>
              <p:style>
                <a:lnRef idx="0"/>
                <a:fillRef idx="0"/>
                <a:effectRef idx="0"/>
                <a:fontRef idx="minor"/>
              </p:style>
            </p:sp>
            <p:sp>
              <p:nvSpPr>
                <p:cNvPr id="488" name="Freeform 183"/>
                <p:cNvSpPr/>
                <p:nvPr/>
              </p:nvSpPr>
              <p:spPr>
                <a:xfrm>
                  <a:off x="3660120" y="4870080"/>
                  <a:ext cx="27720" cy="20520"/>
                </a:xfrm>
                <a:custGeom>
                  <a:avLst/>
                  <a:gdLst/>
                  <a:ahLst/>
                  <a:rect l="l" t="t" r="r" b="b"/>
                  <a:pathLst>
                    <a:path w="68" h="50">
                      <a:moveTo>
                        <a:pt x="52" y="46"/>
                      </a:moveTo>
                      <a:lnTo>
                        <a:pt x="68" y="50"/>
                      </a:lnTo>
                      <a:lnTo>
                        <a:pt x="5" y="0"/>
                      </a:lnTo>
                      <a:lnTo>
                        <a:pt x="0" y="12"/>
                      </a:lnTo>
                      <a:lnTo>
                        <a:pt x="56" y="50"/>
                      </a:lnTo>
                      <a:lnTo>
                        <a:pt x="52" y="46"/>
                      </a:lnTo>
                      <a:close/>
                    </a:path>
                  </a:pathLst>
                </a:custGeom>
                <a:solidFill>
                  <a:schemeClr val="tx1"/>
                </a:solidFill>
                <a:ln w="9525">
                  <a:solidFill>
                    <a:srgbClr val="000000"/>
                  </a:solidFill>
                  <a:round/>
                </a:ln>
              </p:spPr>
              <p:style>
                <a:lnRef idx="0"/>
                <a:fillRef idx="0"/>
                <a:effectRef idx="0"/>
                <a:fontRef idx="minor"/>
              </p:style>
            </p:sp>
            <p:sp>
              <p:nvSpPr>
                <p:cNvPr id="489" name="Freeform 184"/>
                <p:cNvSpPr/>
                <p:nvPr/>
              </p:nvSpPr>
              <p:spPr>
                <a:xfrm>
                  <a:off x="3660120" y="4870080"/>
                  <a:ext cx="27720" cy="20520"/>
                </a:xfrm>
                <a:custGeom>
                  <a:avLst/>
                  <a:gdLst/>
                  <a:ahLst/>
                  <a:rect l="l" t="t" r="r" b="b"/>
                  <a:pathLst>
                    <a:path w="68" h="50">
                      <a:moveTo>
                        <a:pt x="52" y="46"/>
                      </a:moveTo>
                      <a:lnTo>
                        <a:pt x="68" y="50"/>
                      </a:lnTo>
                      <a:lnTo>
                        <a:pt x="5" y="0"/>
                      </a:lnTo>
                      <a:lnTo>
                        <a:pt x="0" y="12"/>
                      </a:lnTo>
                      <a:lnTo>
                        <a:pt x="56" y="50"/>
                      </a:lnTo>
                    </a:path>
                  </a:pathLst>
                </a:custGeom>
                <a:solidFill>
                  <a:schemeClr val="tx1"/>
                </a:solidFill>
                <a:ln w="1588">
                  <a:solidFill>
                    <a:srgbClr val="000000"/>
                  </a:solidFill>
                  <a:round/>
                </a:ln>
              </p:spPr>
              <p:style>
                <a:lnRef idx="0"/>
                <a:fillRef idx="0"/>
                <a:effectRef idx="0"/>
                <a:fontRef idx="minor"/>
              </p:style>
            </p:sp>
            <p:sp>
              <p:nvSpPr>
                <p:cNvPr id="490" name="Freeform 185"/>
                <p:cNvSpPr/>
                <p:nvPr/>
              </p:nvSpPr>
              <p:spPr>
                <a:xfrm>
                  <a:off x="3583080" y="4868640"/>
                  <a:ext cx="27720" cy="21960"/>
                </a:xfrm>
                <a:custGeom>
                  <a:avLst/>
                  <a:gdLst/>
                  <a:ahLst/>
                  <a:rect l="l" t="t" r="r" b="b"/>
                  <a:pathLst>
                    <a:path w="70" h="54">
                      <a:moveTo>
                        <a:pt x="31" y="50"/>
                      </a:moveTo>
                      <a:lnTo>
                        <a:pt x="0" y="54"/>
                      </a:lnTo>
                      <a:lnTo>
                        <a:pt x="56" y="0"/>
                      </a:lnTo>
                      <a:lnTo>
                        <a:pt x="70" y="19"/>
                      </a:lnTo>
                      <a:lnTo>
                        <a:pt x="35" y="54"/>
                      </a:lnTo>
                      <a:lnTo>
                        <a:pt x="31" y="50"/>
                      </a:lnTo>
                      <a:close/>
                    </a:path>
                  </a:pathLst>
                </a:custGeom>
                <a:solidFill>
                  <a:schemeClr val="tx1"/>
                </a:solidFill>
                <a:ln w="9525">
                  <a:solidFill>
                    <a:srgbClr val="000000"/>
                  </a:solidFill>
                  <a:round/>
                </a:ln>
              </p:spPr>
              <p:style>
                <a:lnRef idx="0"/>
                <a:fillRef idx="0"/>
                <a:effectRef idx="0"/>
                <a:fontRef idx="minor"/>
              </p:style>
            </p:sp>
            <p:sp>
              <p:nvSpPr>
                <p:cNvPr id="491" name="Freeform 186"/>
                <p:cNvSpPr/>
                <p:nvPr/>
              </p:nvSpPr>
              <p:spPr>
                <a:xfrm>
                  <a:off x="3583080" y="4868640"/>
                  <a:ext cx="27720" cy="21960"/>
                </a:xfrm>
                <a:custGeom>
                  <a:avLst/>
                  <a:gdLst/>
                  <a:ahLst/>
                  <a:rect l="l" t="t" r="r" b="b"/>
                  <a:pathLst>
                    <a:path w="70" h="54">
                      <a:moveTo>
                        <a:pt x="31" y="50"/>
                      </a:moveTo>
                      <a:lnTo>
                        <a:pt x="0" y="54"/>
                      </a:lnTo>
                      <a:lnTo>
                        <a:pt x="56" y="0"/>
                      </a:lnTo>
                      <a:lnTo>
                        <a:pt x="70" y="19"/>
                      </a:lnTo>
                      <a:lnTo>
                        <a:pt x="35" y="54"/>
                      </a:lnTo>
                    </a:path>
                  </a:pathLst>
                </a:custGeom>
                <a:solidFill>
                  <a:schemeClr val="tx1"/>
                </a:solidFill>
                <a:ln w="1588">
                  <a:solidFill>
                    <a:srgbClr val="000000"/>
                  </a:solidFill>
                  <a:round/>
                </a:ln>
              </p:spPr>
              <p:style>
                <a:lnRef idx="0"/>
                <a:fillRef idx="0"/>
                <a:effectRef idx="0"/>
                <a:fontRef idx="minor"/>
              </p:style>
            </p:sp>
            <p:sp>
              <p:nvSpPr>
                <p:cNvPr id="492" name="Freeform 187"/>
                <p:cNvSpPr/>
                <p:nvPr/>
              </p:nvSpPr>
              <p:spPr>
                <a:xfrm>
                  <a:off x="3696120" y="4813200"/>
                  <a:ext cx="15480" cy="7200"/>
                </a:xfrm>
                <a:custGeom>
                  <a:avLst/>
                  <a:gdLst/>
                  <a:ahLst/>
                  <a:rect l="l" t="t" r="r" b="b"/>
                  <a:pathLst>
                    <a:path w="39" h="22">
                      <a:moveTo>
                        <a:pt x="39" y="0"/>
                      </a:moveTo>
                      <a:lnTo>
                        <a:pt x="31" y="22"/>
                      </a:lnTo>
                      <a:lnTo>
                        <a:pt x="0" y="18"/>
                      </a:lnTo>
                      <a:lnTo>
                        <a:pt x="10" y="0"/>
                      </a:lnTo>
                      <a:lnTo>
                        <a:pt x="39" y="0"/>
                      </a:lnTo>
                      <a:close/>
                    </a:path>
                  </a:pathLst>
                </a:custGeom>
                <a:solidFill>
                  <a:schemeClr val="tx1"/>
                </a:solidFill>
                <a:ln w="9525">
                  <a:solidFill>
                    <a:srgbClr val="000000"/>
                  </a:solidFill>
                  <a:round/>
                </a:ln>
              </p:spPr>
              <p:style>
                <a:lnRef idx="0"/>
                <a:fillRef idx="0"/>
                <a:effectRef idx="0"/>
                <a:fontRef idx="minor"/>
              </p:style>
            </p:sp>
            <p:sp>
              <p:nvSpPr>
                <p:cNvPr id="493" name="Freeform 188"/>
                <p:cNvSpPr/>
                <p:nvPr/>
              </p:nvSpPr>
              <p:spPr>
                <a:xfrm>
                  <a:off x="3696120" y="4813200"/>
                  <a:ext cx="15480" cy="7200"/>
                </a:xfrm>
                <a:custGeom>
                  <a:avLst/>
                  <a:gdLst/>
                  <a:ahLst/>
                  <a:rect l="l" t="t" r="r" b="b"/>
                  <a:pathLst>
                    <a:path w="39" h="22">
                      <a:moveTo>
                        <a:pt x="39" y="0"/>
                      </a:moveTo>
                      <a:lnTo>
                        <a:pt x="31" y="22"/>
                      </a:lnTo>
                      <a:lnTo>
                        <a:pt x="0" y="18"/>
                      </a:lnTo>
                      <a:lnTo>
                        <a:pt x="10" y="0"/>
                      </a:lnTo>
                      <a:lnTo>
                        <a:pt x="39" y="0"/>
                      </a:lnTo>
                    </a:path>
                  </a:pathLst>
                </a:custGeom>
                <a:solidFill>
                  <a:schemeClr val="tx1"/>
                </a:solidFill>
                <a:ln w="1588">
                  <a:solidFill>
                    <a:srgbClr val="000000"/>
                  </a:solidFill>
                  <a:round/>
                </a:ln>
              </p:spPr>
              <p:style>
                <a:lnRef idx="0"/>
                <a:fillRef idx="0"/>
                <a:effectRef idx="0"/>
                <a:fontRef idx="minor"/>
              </p:style>
            </p:sp>
            <p:sp>
              <p:nvSpPr>
                <p:cNvPr id="494" name="Freeform 189"/>
                <p:cNvSpPr/>
                <p:nvPr/>
              </p:nvSpPr>
              <p:spPr>
                <a:xfrm>
                  <a:off x="3556440" y="4825080"/>
                  <a:ext cx="27720" cy="8640"/>
                </a:xfrm>
                <a:custGeom>
                  <a:avLst/>
                  <a:gdLst/>
                  <a:ahLst/>
                  <a:rect l="l" t="t" r="r" b="b"/>
                  <a:pathLst>
                    <a:path w="70" h="22">
                      <a:moveTo>
                        <a:pt x="0" y="0"/>
                      </a:moveTo>
                      <a:lnTo>
                        <a:pt x="10" y="22"/>
                      </a:lnTo>
                      <a:lnTo>
                        <a:pt x="70" y="22"/>
                      </a:lnTo>
                      <a:lnTo>
                        <a:pt x="56" y="0"/>
                      </a:lnTo>
                      <a:lnTo>
                        <a:pt x="2" y="0"/>
                      </a:lnTo>
                      <a:lnTo>
                        <a:pt x="0" y="0"/>
                      </a:lnTo>
                      <a:close/>
                    </a:path>
                  </a:pathLst>
                </a:custGeom>
                <a:solidFill>
                  <a:schemeClr val="tx1"/>
                </a:solidFill>
                <a:ln w="9525">
                  <a:solidFill>
                    <a:srgbClr val="000000"/>
                  </a:solidFill>
                  <a:round/>
                </a:ln>
              </p:spPr>
              <p:style>
                <a:lnRef idx="0"/>
                <a:fillRef idx="0"/>
                <a:effectRef idx="0"/>
                <a:fontRef idx="minor"/>
              </p:style>
            </p:sp>
            <p:sp>
              <p:nvSpPr>
                <p:cNvPr id="495" name="Freeform 190"/>
                <p:cNvSpPr/>
                <p:nvPr/>
              </p:nvSpPr>
              <p:spPr>
                <a:xfrm>
                  <a:off x="3556440" y="4825080"/>
                  <a:ext cx="27720" cy="8640"/>
                </a:xfrm>
                <a:custGeom>
                  <a:avLst/>
                  <a:gdLst/>
                  <a:ahLst/>
                  <a:rect l="l" t="t" r="r" b="b"/>
                  <a:pathLst>
                    <a:path w="70" h="22">
                      <a:moveTo>
                        <a:pt x="0" y="0"/>
                      </a:moveTo>
                      <a:lnTo>
                        <a:pt x="10" y="22"/>
                      </a:lnTo>
                      <a:lnTo>
                        <a:pt x="70" y="22"/>
                      </a:lnTo>
                      <a:lnTo>
                        <a:pt x="56" y="0"/>
                      </a:lnTo>
                      <a:lnTo>
                        <a:pt x="2" y="0"/>
                      </a:lnTo>
                    </a:path>
                  </a:pathLst>
                </a:custGeom>
                <a:solidFill>
                  <a:schemeClr val="tx1"/>
                </a:solidFill>
                <a:ln w="1588">
                  <a:solidFill>
                    <a:srgbClr val="000000"/>
                  </a:solidFill>
                  <a:round/>
                </a:ln>
              </p:spPr>
              <p:style>
                <a:lnRef idx="0"/>
                <a:fillRef idx="0"/>
                <a:effectRef idx="0"/>
                <a:fontRef idx="minor"/>
              </p:style>
            </p:sp>
            <p:sp>
              <p:nvSpPr>
                <p:cNvPr id="496" name="Freeform 191"/>
                <p:cNvSpPr/>
                <p:nvPr/>
              </p:nvSpPr>
              <p:spPr>
                <a:xfrm>
                  <a:off x="3749400" y="4605120"/>
                  <a:ext cx="35640" cy="44640"/>
                </a:xfrm>
                <a:custGeom>
                  <a:avLst/>
                  <a:gdLst/>
                  <a:ahLst/>
                  <a:rect l="l" t="t" r="r" b="b"/>
                  <a:pathLst>
                    <a:path w="89" h="111">
                      <a:moveTo>
                        <a:pt x="77" y="18"/>
                      </a:moveTo>
                      <a:lnTo>
                        <a:pt x="89" y="0"/>
                      </a:lnTo>
                      <a:lnTo>
                        <a:pt x="0" y="6"/>
                      </a:lnTo>
                      <a:lnTo>
                        <a:pt x="5" y="43"/>
                      </a:lnTo>
                      <a:lnTo>
                        <a:pt x="56" y="86"/>
                      </a:lnTo>
                      <a:lnTo>
                        <a:pt x="5" y="92"/>
                      </a:lnTo>
                      <a:lnTo>
                        <a:pt x="5" y="111"/>
                      </a:lnTo>
                      <a:lnTo>
                        <a:pt x="52" y="107"/>
                      </a:lnTo>
                      <a:lnTo>
                        <a:pt x="64" y="68"/>
                      </a:lnTo>
                      <a:lnTo>
                        <a:pt x="17" y="24"/>
                      </a:lnTo>
                      <a:lnTo>
                        <a:pt x="81" y="22"/>
                      </a:lnTo>
                      <a:lnTo>
                        <a:pt x="77" y="18"/>
                      </a:lnTo>
                      <a:close/>
                    </a:path>
                  </a:pathLst>
                </a:custGeom>
                <a:solidFill>
                  <a:schemeClr val="tx1"/>
                </a:solidFill>
                <a:ln w="9525">
                  <a:solidFill>
                    <a:srgbClr val="000000"/>
                  </a:solidFill>
                  <a:round/>
                </a:ln>
              </p:spPr>
              <p:style>
                <a:lnRef idx="0"/>
                <a:fillRef idx="0"/>
                <a:effectRef idx="0"/>
                <a:fontRef idx="minor"/>
              </p:style>
            </p:sp>
            <p:sp>
              <p:nvSpPr>
                <p:cNvPr id="497" name="Freeform 192"/>
                <p:cNvSpPr/>
                <p:nvPr/>
              </p:nvSpPr>
              <p:spPr>
                <a:xfrm>
                  <a:off x="3749400" y="4605120"/>
                  <a:ext cx="35640" cy="44640"/>
                </a:xfrm>
                <a:custGeom>
                  <a:avLst/>
                  <a:gdLst/>
                  <a:ahLst/>
                  <a:rect l="l" t="t" r="r" b="b"/>
                  <a:pathLst>
                    <a:path w="89" h="111">
                      <a:moveTo>
                        <a:pt x="77" y="18"/>
                      </a:moveTo>
                      <a:lnTo>
                        <a:pt x="89" y="0"/>
                      </a:lnTo>
                      <a:lnTo>
                        <a:pt x="0" y="6"/>
                      </a:lnTo>
                      <a:lnTo>
                        <a:pt x="5" y="43"/>
                      </a:lnTo>
                      <a:lnTo>
                        <a:pt x="56" y="86"/>
                      </a:lnTo>
                      <a:lnTo>
                        <a:pt x="5" y="92"/>
                      </a:lnTo>
                      <a:lnTo>
                        <a:pt x="5" y="111"/>
                      </a:lnTo>
                      <a:lnTo>
                        <a:pt x="52" y="107"/>
                      </a:lnTo>
                      <a:lnTo>
                        <a:pt x="64" y="68"/>
                      </a:lnTo>
                      <a:lnTo>
                        <a:pt x="17" y="24"/>
                      </a:lnTo>
                      <a:lnTo>
                        <a:pt x="81" y="22"/>
                      </a:lnTo>
                    </a:path>
                  </a:pathLst>
                </a:custGeom>
                <a:solidFill>
                  <a:schemeClr val="tx1"/>
                </a:solidFill>
                <a:ln w="1588">
                  <a:solidFill>
                    <a:srgbClr val="000000"/>
                  </a:solidFill>
                  <a:round/>
                </a:ln>
              </p:spPr>
              <p:style>
                <a:lnRef idx="0"/>
                <a:fillRef idx="0"/>
                <a:effectRef idx="0"/>
                <a:fontRef idx="minor"/>
              </p:style>
            </p:sp>
            <p:sp>
              <p:nvSpPr>
                <p:cNvPr id="498" name="Freeform 193"/>
                <p:cNvSpPr/>
                <p:nvPr/>
              </p:nvSpPr>
              <p:spPr>
                <a:xfrm>
                  <a:off x="3471840" y="4567680"/>
                  <a:ext cx="40320" cy="84960"/>
                </a:xfrm>
                <a:custGeom>
                  <a:avLst/>
                  <a:gdLst/>
                  <a:ahLst/>
                  <a:rect l="l" t="t" r="r" b="b"/>
                  <a:pathLst>
                    <a:path w="104" h="210">
                      <a:moveTo>
                        <a:pt x="11" y="120"/>
                      </a:moveTo>
                      <a:lnTo>
                        <a:pt x="0" y="91"/>
                      </a:lnTo>
                      <a:lnTo>
                        <a:pt x="97" y="0"/>
                      </a:lnTo>
                      <a:lnTo>
                        <a:pt x="100" y="24"/>
                      </a:lnTo>
                      <a:lnTo>
                        <a:pt x="17" y="99"/>
                      </a:lnTo>
                      <a:lnTo>
                        <a:pt x="100" y="99"/>
                      </a:lnTo>
                      <a:lnTo>
                        <a:pt x="100" y="128"/>
                      </a:lnTo>
                      <a:lnTo>
                        <a:pt x="42" y="192"/>
                      </a:lnTo>
                      <a:lnTo>
                        <a:pt x="104" y="192"/>
                      </a:lnTo>
                      <a:lnTo>
                        <a:pt x="104" y="210"/>
                      </a:lnTo>
                      <a:lnTo>
                        <a:pt x="46" y="210"/>
                      </a:lnTo>
                      <a:lnTo>
                        <a:pt x="33" y="175"/>
                      </a:lnTo>
                      <a:lnTo>
                        <a:pt x="79" y="120"/>
                      </a:lnTo>
                      <a:lnTo>
                        <a:pt x="15" y="120"/>
                      </a:lnTo>
                      <a:lnTo>
                        <a:pt x="11" y="120"/>
                      </a:lnTo>
                      <a:close/>
                    </a:path>
                  </a:pathLst>
                </a:custGeom>
                <a:solidFill>
                  <a:schemeClr val="tx1"/>
                </a:solidFill>
                <a:ln w="9525">
                  <a:solidFill>
                    <a:srgbClr val="000000"/>
                  </a:solidFill>
                  <a:round/>
                </a:ln>
              </p:spPr>
              <p:style>
                <a:lnRef idx="0"/>
                <a:fillRef idx="0"/>
                <a:effectRef idx="0"/>
                <a:fontRef idx="minor"/>
              </p:style>
            </p:sp>
            <p:sp>
              <p:nvSpPr>
                <p:cNvPr id="499" name="Freeform 194"/>
                <p:cNvSpPr/>
                <p:nvPr/>
              </p:nvSpPr>
              <p:spPr>
                <a:xfrm>
                  <a:off x="3471840" y="4567680"/>
                  <a:ext cx="40320" cy="84960"/>
                </a:xfrm>
                <a:custGeom>
                  <a:avLst/>
                  <a:gdLst/>
                  <a:ahLst/>
                  <a:rect l="l" t="t" r="r" b="b"/>
                  <a:pathLst>
                    <a:path w="104" h="210">
                      <a:moveTo>
                        <a:pt x="11" y="120"/>
                      </a:moveTo>
                      <a:lnTo>
                        <a:pt x="0" y="91"/>
                      </a:lnTo>
                      <a:lnTo>
                        <a:pt x="97" y="0"/>
                      </a:lnTo>
                      <a:lnTo>
                        <a:pt x="100" y="24"/>
                      </a:lnTo>
                      <a:lnTo>
                        <a:pt x="17" y="99"/>
                      </a:lnTo>
                      <a:lnTo>
                        <a:pt x="100" y="99"/>
                      </a:lnTo>
                      <a:lnTo>
                        <a:pt x="100" y="128"/>
                      </a:lnTo>
                      <a:lnTo>
                        <a:pt x="42" y="192"/>
                      </a:lnTo>
                      <a:lnTo>
                        <a:pt x="104" y="192"/>
                      </a:lnTo>
                      <a:lnTo>
                        <a:pt x="104" y="210"/>
                      </a:lnTo>
                      <a:lnTo>
                        <a:pt x="46" y="210"/>
                      </a:lnTo>
                      <a:lnTo>
                        <a:pt x="33" y="175"/>
                      </a:lnTo>
                      <a:lnTo>
                        <a:pt x="79" y="120"/>
                      </a:lnTo>
                      <a:lnTo>
                        <a:pt x="15" y="120"/>
                      </a:lnTo>
                    </a:path>
                  </a:pathLst>
                </a:custGeom>
                <a:solidFill>
                  <a:schemeClr val="tx1"/>
                </a:solidFill>
                <a:ln w="1588">
                  <a:solidFill>
                    <a:srgbClr val="000000"/>
                  </a:solidFill>
                  <a:round/>
                </a:ln>
              </p:spPr>
              <p:style>
                <a:lnRef idx="0"/>
                <a:fillRef idx="0"/>
                <a:effectRef idx="0"/>
                <a:fontRef idx="minor"/>
              </p:style>
            </p:sp>
            <p:sp>
              <p:nvSpPr>
                <p:cNvPr id="500" name="Freeform 195"/>
                <p:cNvSpPr/>
                <p:nvPr/>
              </p:nvSpPr>
              <p:spPr>
                <a:xfrm>
                  <a:off x="3741480" y="4555440"/>
                  <a:ext cx="12240" cy="170280"/>
                </a:xfrm>
                <a:custGeom>
                  <a:avLst/>
                  <a:gdLst/>
                  <a:ahLst/>
                  <a:rect l="l" t="t" r="r" b="b"/>
                  <a:pathLst>
                    <a:path w="31" h="417">
                      <a:moveTo>
                        <a:pt x="31" y="345"/>
                      </a:moveTo>
                      <a:lnTo>
                        <a:pt x="22" y="0"/>
                      </a:lnTo>
                      <a:lnTo>
                        <a:pt x="2" y="4"/>
                      </a:lnTo>
                      <a:lnTo>
                        <a:pt x="0" y="417"/>
                      </a:lnTo>
                      <a:lnTo>
                        <a:pt x="22" y="374"/>
                      </a:lnTo>
                      <a:lnTo>
                        <a:pt x="31" y="345"/>
                      </a:lnTo>
                      <a:close/>
                    </a:path>
                  </a:pathLst>
                </a:custGeom>
                <a:solidFill>
                  <a:schemeClr val="tx1"/>
                </a:solidFill>
                <a:ln w="9525">
                  <a:solidFill>
                    <a:srgbClr val="000000"/>
                  </a:solidFill>
                  <a:round/>
                </a:ln>
              </p:spPr>
              <p:style>
                <a:lnRef idx="0"/>
                <a:fillRef idx="0"/>
                <a:effectRef idx="0"/>
                <a:fontRef idx="minor"/>
              </p:style>
            </p:sp>
            <p:sp>
              <p:nvSpPr>
                <p:cNvPr id="501" name="Freeform 196"/>
                <p:cNvSpPr/>
                <p:nvPr/>
              </p:nvSpPr>
              <p:spPr>
                <a:xfrm>
                  <a:off x="3741480" y="4555440"/>
                  <a:ext cx="12240" cy="170280"/>
                </a:xfrm>
                <a:custGeom>
                  <a:avLst/>
                  <a:gdLst/>
                  <a:ahLst/>
                  <a:rect l="l" t="t" r="r" b="b"/>
                  <a:pathLst>
                    <a:path w="31" h="417">
                      <a:moveTo>
                        <a:pt x="31" y="345"/>
                      </a:moveTo>
                      <a:lnTo>
                        <a:pt x="22" y="0"/>
                      </a:lnTo>
                      <a:lnTo>
                        <a:pt x="2" y="4"/>
                      </a:lnTo>
                      <a:lnTo>
                        <a:pt x="0" y="417"/>
                      </a:lnTo>
                      <a:lnTo>
                        <a:pt x="22" y="374"/>
                      </a:lnTo>
                      <a:lnTo>
                        <a:pt x="31" y="345"/>
                      </a:lnTo>
                    </a:path>
                  </a:pathLst>
                </a:custGeom>
                <a:solidFill>
                  <a:schemeClr val="tx1"/>
                </a:solidFill>
                <a:ln w="1588">
                  <a:solidFill>
                    <a:srgbClr val="000000"/>
                  </a:solidFill>
                  <a:round/>
                </a:ln>
              </p:spPr>
              <p:style>
                <a:lnRef idx="0"/>
                <a:fillRef idx="0"/>
                <a:effectRef idx="0"/>
                <a:fontRef idx="minor"/>
              </p:style>
            </p:sp>
            <p:sp>
              <p:nvSpPr>
                <p:cNvPr id="502" name="Freeform 197"/>
                <p:cNvSpPr/>
                <p:nvPr/>
              </p:nvSpPr>
              <p:spPr>
                <a:xfrm>
                  <a:off x="3509640" y="4564440"/>
                  <a:ext cx="15480" cy="161280"/>
                </a:xfrm>
                <a:custGeom>
                  <a:avLst/>
                  <a:gdLst/>
                  <a:ahLst/>
                  <a:rect l="l" t="t" r="r" b="b"/>
                  <a:pathLst>
                    <a:path w="38" h="395">
                      <a:moveTo>
                        <a:pt x="13" y="378"/>
                      </a:moveTo>
                      <a:lnTo>
                        <a:pt x="0" y="0"/>
                      </a:lnTo>
                      <a:lnTo>
                        <a:pt x="13" y="0"/>
                      </a:lnTo>
                      <a:lnTo>
                        <a:pt x="38" y="395"/>
                      </a:lnTo>
                      <a:lnTo>
                        <a:pt x="17" y="378"/>
                      </a:lnTo>
                      <a:lnTo>
                        <a:pt x="13" y="378"/>
                      </a:lnTo>
                      <a:close/>
                    </a:path>
                  </a:pathLst>
                </a:custGeom>
                <a:solidFill>
                  <a:schemeClr val="tx1"/>
                </a:solidFill>
                <a:ln w="9525">
                  <a:solidFill>
                    <a:srgbClr val="000000"/>
                  </a:solidFill>
                  <a:round/>
                </a:ln>
              </p:spPr>
              <p:style>
                <a:lnRef idx="0"/>
                <a:fillRef idx="0"/>
                <a:effectRef idx="0"/>
                <a:fontRef idx="minor"/>
              </p:style>
            </p:sp>
            <p:sp>
              <p:nvSpPr>
                <p:cNvPr id="503" name="Freeform 198"/>
                <p:cNvSpPr/>
                <p:nvPr/>
              </p:nvSpPr>
              <p:spPr>
                <a:xfrm>
                  <a:off x="3509640" y="4564440"/>
                  <a:ext cx="15480" cy="161280"/>
                </a:xfrm>
                <a:custGeom>
                  <a:avLst/>
                  <a:gdLst/>
                  <a:ahLst/>
                  <a:rect l="l" t="t" r="r" b="b"/>
                  <a:pathLst>
                    <a:path w="38" h="395">
                      <a:moveTo>
                        <a:pt x="13" y="378"/>
                      </a:moveTo>
                      <a:lnTo>
                        <a:pt x="0" y="0"/>
                      </a:lnTo>
                      <a:lnTo>
                        <a:pt x="13" y="0"/>
                      </a:lnTo>
                      <a:lnTo>
                        <a:pt x="38" y="395"/>
                      </a:lnTo>
                      <a:lnTo>
                        <a:pt x="17" y="378"/>
                      </a:lnTo>
                    </a:path>
                  </a:pathLst>
                </a:custGeom>
                <a:solidFill>
                  <a:schemeClr val="tx1"/>
                </a:solidFill>
                <a:ln w="1588">
                  <a:solidFill>
                    <a:srgbClr val="000000"/>
                  </a:solidFill>
                  <a:round/>
                </a:ln>
              </p:spPr>
              <p:style>
                <a:lnRef idx="0"/>
                <a:fillRef idx="0"/>
                <a:effectRef idx="0"/>
                <a:fontRef idx="minor"/>
              </p:style>
            </p:sp>
            <p:sp>
              <p:nvSpPr>
                <p:cNvPr id="504" name="Freeform 199"/>
                <p:cNvSpPr/>
                <p:nvPr/>
              </p:nvSpPr>
              <p:spPr>
                <a:xfrm>
                  <a:off x="3644280" y="4552560"/>
                  <a:ext cx="164520" cy="338040"/>
                </a:xfrm>
                <a:custGeom>
                  <a:avLst/>
                  <a:gdLst/>
                  <a:ahLst/>
                  <a:rect l="l" t="t" r="r" b="b"/>
                  <a:pathLst>
                    <a:path w="417" h="828">
                      <a:moveTo>
                        <a:pt x="128" y="828"/>
                      </a:moveTo>
                      <a:lnTo>
                        <a:pt x="417" y="4"/>
                      </a:lnTo>
                      <a:lnTo>
                        <a:pt x="396" y="0"/>
                      </a:lnTo>
                      <a:lnTo>
                        <a:pt x="277" y="361"/>
                      </a:lnTo>
                      <a:lnTo>
                        <a:pt x="227" y="464"/>
                      </a:lnTo>
                      <a:lnTo>
                        <a:pt x="0" y="828"/>
                      </a:lnTo>
                      <a:lnTo>
                        <a:pt x="17" y="828"/>
                      </a:lnTo>
                      <a:lnTo>
                        <a:pt x="209" y="528"/>
                      </a:lnTo>
                      <a:lnTo>
                        <a:pt x="107" y="828"/>
                      </a:lnTo>
                      <a:lnTo>
                        <a:pt x="132" y="828"/>
                      </a:lnTo>
                      <a:lnTo>
                        <a:pt x="128" y="828"/>
                      </a:lnTo>
                      <a:close/>
                    </a:path>
                  </a:pathLst>
                </a:custGeom>
                <a:solidFill>
                  <a:schemeClr val="tx1"/>
                </a:solidFill>
                <a:ln w="9525">
                  <a:solidFill>
                    <a:srgbClr val="000000"/>
                  </a:solidFill>
                  <a:round/>
                </a:ln>
              </p:spPr>
              <p:style>
                <a:lnRef idx="0"/>
                <a:fillRef idx="0"/>
                <a:effectRef idx="0"/>
                <a:fontRef idx="minor"/>
              </p:style>
            </p:sp>
            <p:sp>
              <p:nvSpPr>
                <p:cNvPr id="505" name="Freeform 200"/>
                <p:cNvSpPr/>
                <p:nvPr/>
              </p:nvSpPr>
              <p:spPr>
                <a:xfrm>
                  <a:off x="3644280" y="4552560"/>
                  <a:ext cx="164520" cy="338040"/>
                </a:xfrm>
                <a:custGeom>
                  <a:avLst/>
                  <a:gdLst/>
                  <a:ahLst/>
                  <a:rect l="l" t="t" r="r" b="b"/>
                  <a:pathLst>
                    <a:path w="417" h="828">
                      <a:moveTo>
                        <a:pt x="128" y="828"/>
                      </a:moveTo>
                      <a:lnTo>
                        <a:pt x="417" y="4"/>
                      </a:lnTo>
                      <a:lnTo>
                        <a:pt x="396" y="0"/>
                      </a:lnTo>
                      <a:lnTo>
                        <a:pt x="277" y="361"/>
                      </a:lnTo>
                      <a:lnTo>
                        <a:pt x="227" y="464"/>
                      </a:lnTo>
                      <a:lnTo>
                        <a:pt x="0" y="828"/>
                      </a:lnTo>
                      <a:lnTo>
                        <a:pt x="17" y="828"/>
                      </a:lnTo>
                      <a:lnTo>
                        <a:pt x="209" y="528"/>
                      </a:lnTo>
                      <a:lnTo>
                        <a:pt x="107" y="828"/>
                      </a:lnTo>
                      <a:lnTo>
                        <a:pt x="132" y="828"/>
                      </a:lnTo>
                    </a:path>
                  </a:pathLst>
                </a:custGeom>
                <a:solidFill>
                  <a:schemeClr val="tx1"/>
                </a:solidFill>
                <a:ln w="1588">
                  <a:solidFill>
                    <a:srgbClr val="000000"/>
                  </a:solidFill>
                  <a:round/>
                </a:ln>
              </p:spPr>
              <p:style>
                <a:lnRef idx="0"/>
                <a:fillRef idx="0"/>
                <a:effectRef idx="0"/>
                <a:fontRef idx="minor"/>
              </p:style>
            </p:sp>
            <p:sp>
              <p:nvSpPr>
                <p:cNvPr id="506" name="Freeform 201"/>
                <p:cNvSpPr/>
                <p:nvPr/>
              </p:nvSpPr>
              <p:spPr>
                <a:xfrm>
                  <a:off x="3448440" y="4567680"/>
                  <a:ext cx="180000" cy="323280"/>
                </a:xfrm>
                <a:custGeom>
                  <a:avLst/>
                  <a:gdLst/>
                  <a:ahLst/>
                  <a:rect l="l" t="t" r="r" b="b"/>
                  <a:pathLst>
                    <a:path w="455" h="791">
                      <a:moveTo>
                        <a:pt x="318" y="787"/>
                      </a:moveTo>
                      <a:lnTo>
                        <a:pt x="145" y="357"/>
                      </a:lnTo>
                      <a:lnTo>
                        <a:pt x="0" y="0"/>
                      </a:lnTo>
                      <a:lnTo>
                        <a:pt x="21" y="0"/>
                      </a:lnTo>
                      <a:lnTo>
                        <a:pt x="170" y="371"/>
                      </a:lnTo>
                      <a:lnTo>
                        <a:pt x="195" y="392"/>
                      </a:lnTo>
                      <a:lnTo>
                        <a:pt x="455" y="791"/>
                      </a:lnTo>
                      <a:lnTo>
                        <a:pt x="434" y="791"/>
                      </a:lnTo>
                      <a:lnTo>
                        <a:pt x="195" y="425"/>
                      </a:lnTo>
                      <a:lnTo>
                        <a:pt x="339" y="791"/>
                      </a:lnTo>
                      <a:lnTo>
                        <a:pt x="321" y="791"/>
                      </a:lnTo>
                      <a:lnTo>
                        <a:pt x="318" y="787"/>
                      </a:lnTo>
                      <a:close/>
                    </a:path>
                  </a:pathLst>
                </a:custGeom>
                <a:solidFill>
                  <a:schemeClr val="tx1"/>
                </a:solidFill>
                <a:ln w="9525">
                  <a:solidFill>
                    <a:srgbClr val="000000"/>
                  </a:solidFill>
                  <a:round/>
                </a:ln>
              </p:spPr>
              <p:style>
                <a:lnRef idx="0"/>
                <a:fillRef idx="0"/>
                <a:effectRef idx="0"/>
                <a:fontRef idx="minor"/>
              </p:style>
            </p:sp>
            <p:sp>
              <p:nvSpPr>
                <p:cNvPr id="507" name="Freeform 202"/>
                <p:cNvSpPr/>
                <p:nvPr/>
              </p:nvSpPr>
              <p:spPr>
                <a:xfrm>
                  <a:off x="3448440" y="4567680"/>
                  <a:ext cx="180000" cy="323280"/>
                </a:xfrm>
                <a:custGeom>
                  <a:avLst/>
                  <a:gdLst/>
                  <a:ahLst/>
                  <a:rect l="l" t="t" r="r" b="b"/>
                  <a:pathLst>
                    <a:path w="455" h="791">
                      <a:moveTo>
                        <a:pt x="318" y="787"/>
                      </a:moveTo>
                      <a:lnTo>
                        <a:pt x="145" y="357"/>
                      </a:lnTo>
                      <a:lnTo>
                        <a:pt x="0" y="0"/>
                      </a:lnTo>
                      <a:lnTo>
                        <a:pt x="21" y="0"/>
                      </a:lnTo>
                      <a:lnTo>
                        <a:pt x="170" y="371"/>
                      </a:lnTo>
                      <a:lnTo>
                        <a:pt x="195" y="392"/>
                      </a:lnTo>
                      <a:lnTo>
                        <a:pt x="455" y="791"/>
                      </a:lnTo>
                      <a:lnTo>
                        <a:pt x="434" y="791"/>
                      </a:lnTo>
                      <a:lnTo>
                        <a:pt x="195" y="425"/>
                      </a:lnTo>
                      <a:lnTo>
                        <a:pt x="339" y="791"/>
                      </a:lnTo>
                      <a:lnTo>
                        <a:pt x="321" y="791"/>
                      </a:lnTo>
                    </a:path>
                  </a:pathLst>
                </a:custGeom>
                <a:solidFill>
                  <a:schemeClr val="tx1"/>
                </a:solidFill>
                <a:ln w="1588">
                  <a:solidFill>
                    <a:srgbClr val="000000"/>
                  </a:solidFill>
                  <a:round/>
                </a:ln>
              </p:spPr>
              <p:style>
                <a:lnRef idx="0"/>
                <a:fillRef idx="0"/>
                <a:effectRef idx="0"/>
                <a:fontRef idx="minor"/>
              </p:style>
            </p:sp>
            <p:sp>
              <p:nvSpPr>
                <p:cNvPr id="508" name="Freeform 203"/>
                <p:cNvSpPr/>
                <p:nvPr/>
              </p:nvSpPr>
              <p:spPr>
                <a:xfrm>
                  <a:off x="3591000" y="4913640"/>
                  <a:ext cx="52920" cy="143280"/>
                </a:xfrm>
                <a:custGeom>
                  <a:avLst/>
                  <a:gdLst/>
                  <a:ahLst/>
                  <a:rect l="l" t="t" r="r" b="b"/>
                  <a:pathLst>
                    <a:path w="136" h="351">
                      <a:moveTo>
                        <a:pt x="107" y="267"/>
                      </a:moveTo>
                      <a:lnTo>
                        <a:pt x="0" y="0"/>
                      </a:lnTo>
                      <a:lnTo>
                        <a:pt x="0" y="40"/>
                      </a:lnTo>
                      <a:lnTo>
                        <a:pt x="6" y="66"/>
                      </a:lnTo>
                      <a:lnTo>
                        <a:pt x="120" y="351"/>
                      </a:lnTo>
                      <a:lnTo>
                        <a:pt x="136" y="347"/>
                      </a:lnTo>
                      <a:lnTo>
                        <a:pt x="111" y="271"/>
                      </a:lnTo>
                      <a:lnTo>
                        <a:pt x="107" y="267"/>
                      </a:lnTo>
                      <a:close/>
                    </a:path>
                  </a:pathLst>
                </a:custGeom>
                <a:solidFill>
                  <a:schemeClr val="tx1"/>
                </a:solidFill>
                <a:ln w="9525">
                  <a:solidFill>
                    <a:srgbClr val="000000"/>
                  </a:solidFill>
                  <a:round/>
                </a:ln>
              </p:spPr>
              <p:style>
                <a:lnRef idx="0"/>
                <a:fillRef idx="0"/>
                <a:effectRef idx="0"/>
                <a:fontRef idx="minor"/>
              </p:style>
            </p:sp>
            <p:sp>
              <p:nvSpPr>
                <p:cNvPr id="509" name="Freeform 204"/>
                <p:cNvSpPr/>
                <p:nvPr/>
              </p:nvSpPr>
              <p:spPr>
                <a:xfrm>
                  <a:off x="3591000" y="4913640"/>
                  <a:ext cx="52920" cy="143280"/>
                </a:xfrm>
                <a:custGeom>
                  <a:avLst/>
                  <a:gdLst/>
                  <a:ahLst/>
                  <a:rect l="l" t="t" r="r" b="b"/>
                  <a:pathLst>
                    <a:path w="136" h="351">
                      <a:moveTo>
                        <a:pt x="107" y="267"/>
                      </a:moveTo>
                      <a:lnTo>
                        <a:pt x="0" y="0"/>
                      </a:lnTo>
                      <a:lnTo>
                        <a:pt x="0" y="40"/>
                      </a:lnTo>
                      <a:lnTo>
                        <a:pt x="6" y="66"/>
                      </a:lnTo>
                      <a:lnTo>
                        <a:pt x="120" y="351"/>
                      </a:lnTo>
                      <a:lnTo>
                        <a:pt x="136" y="347"/>
                      </a:lnTo>
                      <a:lnTo>
                        <a:pt x="111" y="271"/>
                      </a:lnTo>
                    </a:path>
                  </a:pathLst>
                </a:custGeom>
                <a:solidFill>
                  <a:schemeClr val="tx1"/>
                </a:solidFill>
                <a:ln w="1588">
                  <a:solidFill>
                    <a:srgbClr val="000000"/>
                  </a:solidFill>
                  <a:round/>
                </a:ln>
              </p:spPr>
              <p:style>
                <a:lnRef idx="0"/>
                <a:fillRef idx="0"/>
                <a:effectRef idx="0"/>
                <a:fontRef idx="minor"/>
              </p:style>
            </p:sp>
            <p:sp>
              <p:nvSpPr>
                <p:cNvPr id="510" name="Freeform 205"/>
                <p:cNvSpPr/>
                <p:nvPr/>
              </p:nvSpPr>
              <p:spPr>
                <a:xfrm>
                  <a:off x="3553560" y="5040720"/>
                  <a:ext cx="13680" cy="26640"/>
                </a:xfrm>
                <a:custGeom>
                  <a:avLst/>
                  <a:gdLst/>
                  <a:ahLst/>
                  <a:rect l="l" t="t" r="r" b="b"/>
                  <a:pathLst>
                    <a:path w="35" h="66">
                      <a:moveTo>
                        <a:pt x="31" y="66"/>
                      </a:moveTo>
                      <a:lnTo>
                        <a:pt x="35" y="39"/>
                      </a:lnTo>
                      <a:lnTo>
                        <a:pt x="0" y="0"/>
                      </a:lnTo>
                      <a:lnTo>
                        <a:pt x="0" y="31"/>
                      </a:lnTo>
                      <a:lnTo>
                        <a:pt x="31" y="66"/>
                      </a:lnTo>
                      <a:close/>
                    </a:path>
                  </a:pathLst>
                </a:custGeom>
                <a:solidFill>
                  <a:schemeClr val="tx1"/>
                </a:solidFill>
                <a:ln w="9525">
                  <a:solidFill>
                    <a:srgbClr val="000000"/>
                  </a:solidFill>
                  <a:round/>
                </a:ln>
              </p:spPr>
              <p:style>
                <a:lnRef idx="0"/>
                <a:fillRef idx="0"/>
                <a:effectRef idx="0"/>
                <a:fontRef idx="minor"/>
              </p:style>
            </p:sp>
            <p:sp>
              <p:nvSpPr>
                <p:cNvPr id="511" name="Freeform 206"/>
                <p:cNvSpPr/>
                <p:nvPr/>
              </p:nvSpPr>
              <p:spPr>
                <a:xfrm>
                  <a:off x="3553560" y="5040720"/>
                  <a:ext cx="13680" cy="26640"/>
                </a:xfrm>
                <a:custGeom>
                  <a:avLst/>
                  <a:gdLst/>
                  <a:ahLst/>
                  <a:rect l="l" t="t" r="r" b="b"/>
                  <a:pathLst>
                    <a:path w="35" h="66">
                      <a:moveTo>
                        <a:pt x="31" y="66"/>
                      </a:moveTo>
                      <a:lnTo>
                        <a:pt x="35" y="39"/>
                      </a:lnTo>
                      <a:lnTo>
                        <a:pt x="0" y="0"/>
                      </a:lnTo>
                      <a:lnTo>
                        <a:pt x="0" y="31"/>
                      </a:lnTo>
                      <a:lnTo>
                        <a:pt x="31" y="66"/>
                      </a:lnTo>
                    </a:path>
                  </a:pathLst>
                </a:custGeom>
                <a:solidFill>
                  <a:schemeClr val="tx1"/>
                </a:solidFill>
                <a:ln w="1588">
                  <a:solidFill>
                    <a:srgbClr val="000000"/>
                  </a:solidFill>
                  <a:round/>
                </a:ln>
              </p:spPr>
              <p:style>
                <a:lnRef idx="0"/>
                <a:fillRef idx="0"/>
                <a:effectRef idx="0"/>
                <a:fontRef idx="minor"/>
              </p:style>
            </p:sp>
            <p:sp>
              <p:nvSpPr>
                <p:cNvPr id="512" name="Freeform 207"/>
                <p:cNvSpPr/>
                <p:nvPr/>
              </p:nvSpPr>
              <p:spPr>
                <a:xfrm>
                  <a:off x="3773160" y="5365800"/>
                  <a:ext cx="5760" cy="37080"/>
                </a:xfrm>
                <a:custGeom>
                  <a:avLst/>
                  <a:gdLst/>
                  <a:ahLst/>
                  <a:rect l="l" t="t" r="r" b="b"/>
                  <a:pathLst>
                    <a:path w="17" h="89">
                      <a:moveTo>
                        <a:pt x="4" y="85"/>
                      </a:moveTo>
                      <a:lnTo>
                        <a:pt x="17" y="38"/>
                      </a:lnTo>
                      <a:lnTo>
                        <a:pt x="12" y="0"/>
                      </a:lnTo>
                      <a:lnTo>
                        <a:pt x="0" y="64"/>
                      </a:lnTo>
                      <a:lnTo>
                        <a:pt x="4" y="89"/>
                      </a:lnTo>
                      <a:lnTo>
                        <a:pt x="4" y="85"/>
                      </a:lnTo>
                      <a:close/>
                    </a:path>
                  </a:pathLst>
                </a:custGeom>
                <a:solidFill>
                  <a:schemeClr val="tx1"/>
                </a:solidFill>
                <a:ln w="9525">
                  <a:solidFill>
                    <a:srgbClr val="000000"/>
                  </a:solidFill>
                  <a:round/>
                </a:ln>
              </p:spPr>
              <p:style>
                <a:lnRef idx="0"/>
                <a:fillRef idx="0"/>
                <a:effectRef idx="0"/>
                <a:fontRef idx="minor"/>
              </p:style>
            </p:sp>
            <p:sp>
              <p:nvSpPr>
                <p:cNvPr id="513" name="Freeform 208"/>
                <p:cNvSpPr/>
                <p:nvPr/>
              </p:nvSpPr>
              <p:spPr>
                <a:xfrm>
                  <a:off x="3773160" y="5365800"/>
                  <a:ext cx="5760" cy="37080"/>
                </a:xfrm>
                <a:custGeom>
                  <a:avLst/>
                  <a:gdLst/>
                  <a:ahLst/>
                  <a:rect l="l" t="t" r="r" b="b"/>
                  <a:pathLst>
                    <a:path w="17" h="89">
                      <a:moveTo>
                        <a:pt x="4" y="85"/>
                      </a:moveTo>
                      <a:lnTo>
                        <a:pt x="17" y="38"/>
                      </a:lnTo>
                      <a:lnTo>
                        <a:pt x="12" y="0"/>
                      </a:lnTo>
                      <a:lnTo>
                        <a:pt x="0" y="64"/>
                      </a:lnTo>
                      <a:lnTo>
                        <a:pt x="4" y="89"/>
                      </a:lnTo>
                    </a:path>
                  </a:pathLst>
                </a:custGeom>
                <a:solidFill>
                  <a:schemeClr val="tx1"/>
                </a:solidFill>
                <a:ln w="1588">
                  <a:solidFill>
                    <a:srgbClr val="000000"/>
                  </a:solidFill>
                  <a:round/>
                </a:ln>
              </p:spPr>
              <p:style>
                <a:lnRef idx="0"/>
                <a:fillRef idx="0"/>
                <a:effectRef idx="0"/>
                <a:fontRef idx="minor"/>
              </p:style>
            </p:sp>
            <p:sp>
              <p:nvSpPr>
                <p:cNvPr id="514" name="Freeform 209"/>
                <p:cNvSpPr/>
                <p:nvPr/>
              </p:nvSpPr>
              <p:spPr>
                <a:xfrm>
                  <a:off x="3721320" y="5412240"/>
                  <a:ext cx="49680" cy="127080"/>
                </a:xfrm>
                <a:custGeom>
                  <a:avLst/>
                  <a:gdLst/>
                  <a:ahLst/>
                  <a:rect l="l" t="t" r="r" b="b"/>
                  <a:pathLst>
                    <a:path w="124" h="314">
                      <a:moveTo>
                        <a:pt x="120" y="0"/>
                      </a:moveTo>
                      <a:lnTo>
                        <a:pt x="124" y="43"/>
                      </a:lnTo>
                      <a:lnTo>
                        <a:pt x="13" y="314"/>
                      </a:lnTo>
                      <a:lnTo>
                        <a:pt x="0" y="303"/>
                      </a:lnTo>
                      <a:lnTo>
                        <a:pt x="120" y="4"/>
                      </a:lnTo>
                      <a:lnTo>
                        <a:pt x="120" y="0"/>
                      </a:lnTo>
                      <a:close/>
                    </a:path>
                  </a:pathLst>
                </a:custGeom>
                <a:solidFill>
                  <a:schemeClr val="tx1"/>
                </a:solidFill>
                <a:ln w="9525">
                  <a:solidFill>
                    <a:srgbClr val="000000"/>
                  </a:solidFill>
                  <a:round/>
                </a:ln>
              </p:spPr>
              <p:style>
                <a:lnRef idx="0"/>
                <a:fillRef idx="0"/>
                <a:effectRef idx="0"/>
                <a:fontRef idx="minor"/>
              </p:style>
            </p:sp>
            <p:sp>
              <p:nvSpPr>
                <p:cNvPr id="515" name="Freeform 210"/>
                <p:cNvSpPr/>
                <p:nvPr/>
              </p:nvSpPr>
              <p:spPr>
                <a:xfrm>
                  <a:off x="3721320" y="5412240"/>
                  <a:ext cx="49680" cy="127080"/>
                </a:xfrm>
                <a:custGeom>
                  <a:avLst/>
                  <a:gdLst/>
                  <a:ahLst/>
                  <a:rect l="l" t="t" r="r" b="b"/>
                  <a:pathLst>
                    <a:path w="124" h="314">
                      <a:moveTo>
                        <a:pt x="120" y="0"/>
                      </a:moveTo>
                      <a:lnTo>
                        <a:pt x="124" y="43"/>
                      </a:lnTo>
                      <a:lnTo>
                        <a:pt x="13" y="314"/>
                      </a:lnTo>
                      <a:lnTo>
                        <a:pt x="0" y="303"/>
                      </a:lnTo>
                      <a:lnTo>
                        <a:pt x="120" y="4"/>
                      </a:lnTo>
                    </a:path>
                  </a:pathLst>
                </a:custGeom>
                <a:solidFill>
                  <a:schemeClr val="tx1"/>
                </a:solidFill>
                <a:ln w="1588">
                  <a:solidFill>
                    <a:srgbClr val="000000"/>
                  </a:solidFill>
                  <a:round/>
                </a:ln>
              </p:spPr>
              <p:style>
                <a:lnRef idx="0"/>
                <a:fillRef idx="0"/>
                <a:effectRef idx="0"/>
                <a:fontRef idx="minor"/>
              </p:style>
            </p:sp>
            <p:sp>
              <p:nvSpPr>
                <p:cNvPr id="516" name="Freeform 211"/>
                <p:cNvSpPr/>
                <p:nvPr/>
              </p:nvSpPr>
              <p:spPr>
                <a:xfrm>
                  <a:off x="3519000" y="5362920"/>
                  <a:ext cx="23040" cy="32760"/>
                </a:xfrm>
                <a:custGeom>
                  <a:avLst/>
                  <a:gdLst/>
                  <a:ahLst/>
                  <a:rect l="l" t="t" r="r" b="b"/>
                  <a:pathLst>
                    <a:path w="60" h="79">
                      <a:moveTo>
                        <a:pt x="29" y="68"/>
                      </a:moveTo>
                      <a:lnTo>
                        <a:pt x="60" y="79"/>
                      </a:lnTo>
                      <a:lnTo>
                        <a:pt x="17" y="0"/>
                      </a:lnTo>
                      <a:lnTo>
                        <a:pt x="0" y="0"/>
                      </a:lnTo>
                      <a:lnTo>
                        <a:pt x="0" y="29"/>
                      </a:lnTo>
                      <a:lnTo>
                        <a:pt x="29" y="68"/>
                      </a:lnTo>
                      <a:close/>
                    </a:path>
                  </a:pathLst>
                </a:custGeom>
                <a:solidFill>
                  <a:schemeClr val="tx1"/>
                </a:solidFill>
                <a:ln w="9525">
                  <a:solidFill>
                    <a:srgbClr val="000000"/>
                  </a:solidFill>
                  <a:round/>
                </a:ln>
              </p:spPr>
              <p:style>
                <a:lnRef idx="0"/>
                <a:fillRef idx="0"/>
                <a:effectRef idx="0"/>
                <a:fontRef idx="minor"/>
              </p:style>
            </p:sp>
            <p:sp>
              <p:nvSpPr>
                <p:cNvPr id="517" name="Freeform 212"/>
                <p:cNvSpPr/>
                <p:nvPr/>
              </p:nvSpPr>
              <p:spPr>
                <a:xfrm>
                  <a:off x="3519000" y="5362920"/>
                  <a:ext cx="23040" cy="32760"/>
                </a:xfrm>
                <a:custGeom>
                  <a:avLst/>
                  <a:gdLst/>
                  <a:ahLst/>
                  <a:rect l="l" t="t" r="r" b="b"/>
                  <a:pathLst>
                    <a:path w="60" h="79">
                      <a:moveTo>
                        <a:pt x="29" y="68"/>
                      </a:moveTo>
                      <a:lnTo>
                        <a:pt x="60" y="79"/>
                      </a:lnTo>
                      <a:lnTo>
                        <a:pt x="17" y="0"/>
                      </a:lnTo>
                      <a:lnTo>
                        <a:pt x="0" y="0"/>
                      </a:lnTo>
                      <a:lnTo>
                        <a:pt x="0" y="29"/>
                      </a:lnTo>
                      <a:lnTo>
                        <a:pt x="29" y="68"/>
                      </a:lnTo>
                    </a:path>
                  </a:pathLst>
                </a:custGeom>
                <a:solidFill>
                  <a:schemeClr val="tx1"/>
                </a:solidFill>
                <a:ln w="1588">
                  <a:solidFill>
                    <a:srgbClr val="000000"/>
                  </a:solidFill>
                  <a:round/>
                </a:ln>
              </p:spPr>
              <p:style>
                <a:lnRef idx="0"/>
                <a:fillRef idx="0"/>
                <a:effectRef idx="0"/>
                <a:fontRef idx="minor"/>
              </p:style>
            </p:sp>
            <p:sp>
              <p:nvSpPr>
                <p:cNvPr id="518" name="Freeform 213"/>
                <p:cNvSpPr/>
                <p:nvPr/>
              </p:nvSpPr>
              <p:spPr>
                <a:xfrm>
                  <a:off x="3539160" y="5187600"/>
                  <a:ext cx="18360" cy="21960"/>
                </a:xfrm>
                <a:custGeom>
                  <a:avLst/>
                  <a:gdLst/>
                  <a:ahLst/>
                  <a:rect l="l" t="t" r="r" b="b"/>
                  <a:pathLst>
                    <a:path w="49" h="56">
                      <a:moveTo>
                        <a:pt x="43" y="52"/>
                      </a:moveTo>
                      <a:lnTo>
                        <a:pt x="49" y="38"/>
                      </a:lnTo>
                      <a:lnTo>
                        <a:pt x="18" y="0"/>
                      </a:lnTo>
                      <a:lnTo>
                        <a:pt x="0" y="0"/>
                      </a:lnTo>
                      <a:lnTo>
                        <a:pt x="43" y="56"/>
                      </a:lnTo>
                      <a:lnTo>
                        <a:pt x="43" y="52"/>
                      </a:lnTo>
                      <a:close/>
                    </a:path>
                  </a:pathLst>
                </a:custGeom>
                <a:solidFill>
                  <a:schemeClr val="tx1"/>
                </a:solidFill>
                <a:ln w="9525">
                  <a:solidFill>
                    <a:srgbClr val="000000"/>
                  </a:solidFill>
                  <a:round/>
                </a:ln>
              </p:spPr>
              <p:style>
                <a:lnRef idx="0"/>
                <a:fillRef idx="0"/>
                <a:effectRef idx="0"/>
                <a:fontRef idx="minor"/>
              </p:style>
            </p:sp>
            <p:sp>
              <p:nvSpPr>
                <p:cNvPr id="519" name="Freeform 214"/>
                <p:cNvSpPr/>
                <p:nvPr/>
              </p:nvSpPr>
              <p:spPr>
                <a:xfrm>
                  <a:off x="3539160" y="5187600"/>
                  <a:ext cx="18360" cy="21960"/>
                </a:xfrm>
                <a:custGeom>
                  <a:avLst/>
                  <a:gdLst/>
                  <a:ahLst/>
                  <a:rect l="l" t="t" r="r" b="b"/>
                  <a:pathLst>
                    <a:path w="49" h="56">
                      <a:moveTo>
                        <a:pt x="43" y="52"/>
                      </a:moveTo>
                      <a:lnTo>
                        <a:pt x="49" y="38"/>
                      </a:lnTo>
                      <a:lnTo>
                        <a:pt x="18" y="0"/>
                      </a:lnTo>
                      <a:lnTo>
                        <a:pt x="0" y="0"/>
                      </a:lnTo>
                      <a:lnTo>
                        <a:pt x="43" y="56"/>
                      </a:lnTo>
                    </a:path>
                  </a:pathLst>
                </a:custGeom>
                <a:solidFill>
                  <a:schemeClr val="tx1"/>
                </a:solidFill>
                <a:ln w="1588">
                  <a:solidFill>
                    <a:srgbClr val="000000"/>
                  </a:solidFill>
                  <a:round/>
                </a:ln>
              </p:spPr>
              <p:style>
                <a:lnRef idx="0"/>
                <a:fillRef idx="0"/>
                <a:effectRef idx="0"/>
                <a:fontRef idx="minor"/>
              </p:style>
            </p:sp>
            <p:sp>
              <p:nvSpPr>
                <p:cNvPr id="520" name="Freeform 215"/>
                <p:cNvSpPr/>
                <p:nvPr/>
              </p:nvSpPr>
              <p:spPr>
                <a:xfrm>
                  <a:off x="3564360" y="5207040"/>
                  <a:ext cx="101520" cy="197280"/>
                </a:xfrm>
                <a:custGeom>
                  <a:avLst/>
                  <a:gdLst/>
                  <a:ahLst/>
                  <a:rect l="l" t="t" r="r" b="b"/>
                  <a:pathLst>
                    <a:path w="256" h="483">
                      <a:moveTo>
                        <a:pt x="2" y="25"/>
                      </a:moveTo>
                      <a:lnTo>
                        <a:pt x="6" y="0"/>
                      </a:lnTo>
                      <a:lnTo>
                        <a:pt x="256" y="483"/>
                      </a:lnTo>
                      <a:lnTo>
                        <a:pt x="239" y="483"/>
                      </a:lnTo>
                      <a:lnTo>
                        <a:pt x="0" y="37"/>
                      </a:lnTo>
                      <a:lnTo>
                        <a:pt x="2" y="25"/>
                      </a:lnTo>
                      <a:close/>
                    </a:path>
                  </a:pathLst>
                </a:custGeom>
                <a:solidFill>
                  <a:schemeClr val="tx1"/>
                </a:solidFill>
                <a:ln w="9525">
                  <a:solidFill>
                    <a:srgbClr val="000000"/>
                  </a:solidFill>
                  <a:round/>
                </a:ln>
              </p:spPr>
              <p:style>
                <a:lnRef idx="0"/>
                <a:fillRef idx="0"/>
                <a:effectRef idx="0"/>
                <a:fontRef idx="minor"/>
              </p:style>
            </p:sp>
            <p:sp>
              <p:nvSpPr>
                <p:cNvPr id="521" name="Freeform 216"/>
                <p:cNvSpPr/>
                <p:nvPr/>
              </p:nvSpPr>
              <p:spPr>
                <a:xfrm>
                  <a:off x="3564360" y="5207040"/>
                  <a:ext cx="101520" cy="197280"/>
                </a:xfrm>
                <a:custGeom>
                  <a:avLst/>
                  <a:gdLst/>
                  <a:ahLst/>
                  <a:rect l="l" t="t" r="r" b="b"/>
                  <a:pathLst>
                    <a:path w="256" h="483">
                      <a:moveTo>
                        <a:pt x="2" y="25"/>
                      </a:moveTo>
                      <a:lnTo>
                        <a:pt x="6" y="0"/>
                      </a:lnTo>
                      <a:lnTo>
                        <a:pt x="256" y="483"/>
                      </a:lnTo>
                      <a:lnTo>
                        <a:pt x="239" y="483"/>
                      </a:lnTo>
                      <a:lnTo>
                        <a:pt x="0" y="37"/>
                      </a:lnTo>
                      <a:lnTo>
                        <a:pt x="2" y="25"/>
                      </a:lnTo>
                    </a:path>
                  </a:pathLst>
                </a:custGeom>
                <a:solidFill>
                  <a:schemeClr val="tx1"/>
                </a:solidFill>
                <a:ln w="1588">
                  <a:solidFill>
                    <a:srgbClr val="000000"/>
                  </a:solidFill>
                  <a:round/>
                </a:ln>
              </p:spPr>
              <p:style>
                <a:lnRef idx="0"/>
                <a:fillRef idx="0"/>
                <a:effectRef idx="0"/>
                <a:fontRef idx="minor"/>
              </p:style>
            </p:sp>
            <p:sp>
              <p:nvSpPr>
                <p:cNvPr id="522" name="Freeform 217"/>
                <p:cNvSpPr/>
                <p:nvPr/>
              </p:nvSpPr>
              <p:spPr>
                <a:xfrm>
                  <a:off x="3644280" y="5064840"/>
                  <a:ext cx="71640" cy="134280"/>
                </a:xfrm>
                <a:custGeom>
                  <a:avLst/>
                  <a:gdLst/>
                  <a:ahLst/>
                  <a:rect l="l" t="t" r="r" b="b"/>
                  <a:pathLst>
                    <a:path w="184" h="332">
                      <a:moveTo>
                        <a:pt x="21" y="332"/>
                      </a:moveTo>
                      <a:lnTo>
                        <a:pt x="184" y="21"/>
                      </a:lnTo>
                      <a:lnTo>
                        <a:pt x="180" y="0"/>
                      </a:lnTo>
                      <a:lnTo>
                        <a:pt x="0" y="328"/>
                      </a:lnTo>
                      <a:lnTo>
                        <a:pt x="21" y="332"/>
                      </a:lnTo>
                      <a:close/>
                    </a:path>
                  </a:pathLst>
                </a:custGeom>
                <a:solidFill>
                  <a:schemeClr val="tx1"/>
                </a:solidFill>
                <a:ln w="9525">
                  <a:solidFill>
                    <a:srgbClr val="000000"/>
                  </a:solidFill>
                  <a:round/>
                </a:ln>
              </p:spPr>
              <p:style>
                <a:lnRef idx="0"/>
                <a:fillRef idx="0"/>
                <a:effectRef idx="0"/>
                <a:fontRef idx="minor"/>
              </p:style>
            </p:sp>
            <p:sp>
              <p:nvSpPr>
                <p:cNvPr id="523" name="Freeform 218"/>
                <p:cNvSpPr/>
                <p:nvPr/>
              </p:nvSpPr>
              <p:spPr>
                <a:xfrm>
                  <a:off x="3644280" y="5064840"/>
                  <a:ext cx="71640" cy="134280"/>
                </a:xfrm>
                <a:custGeom>
                  <a:avLst/>
                  <a:gdLst/>
                  <a:ahLst/>
                  <a:rect l="l" t="t" r="r" b="b"/>
                  <a:pathLst>
                    <a:path w="184" h="332">
                      <a:moveTo>
                        <a:pt x="21" y="332"/>
                      </a:moveTo>
                      <a:lnTo>
                        <a:pt x="184" y="21"/>
                      </a:lnTo>
                      <a:lnTo>
                        <a:pt x="180" y="0"/>
                      </a:lnTo>
                      <a:lnTo>
                        <a:pt x="0" y="328"/>
                      </a:lnTo>
                      <a:lnTo>
                        <a:pt x="21" y="332"/>
                      </a:lnTo>
                    </a:path>
                  </a:pathLst>
                </a:custGeom>
                <a:solidFill>
                  <a:schemeClr val="tx1"/>
                </a:solidFill>
                <a:ln w="1588">
                  <a:solidFill>
                    <a:srgbClr val="000000"/>
                  </a:solidFill>
                  <a:round/>
                </a:ln>
              </p:spPr>
              <p:style>
                <a:lnRef idx="0"/>
                <a:fillRef idx="0"/>
                <a:effectRef idx="0"/>
                <a:fontRef idx="minor"/>
              </p:style>
            </p:sp>
            <p:sp>
              <p:nvSpPr>
                <p:cNvPr id="524" name="Freeform 219"/>
                <p:cNvSpPr/>
                <p:nvPr/>
              </p:nvSpPr>
              <p:spPr>
                <a:xfrm>
                  <a:off x="3642840" y="4913640"/>
                  <a:ext cx="46800" cy="119520"/>
                </a:xfrm>
                <a:custGeom>
                  <a:avLst/>
                  <a:gdLst/>
                  <a:ahLst/>
                  <a:rect l="l" t="t" r="r" b="b"/>
                  <a:pathLst>
                    <a:path w="120" h="294">
                      <a:moveTo>
                        <a:pt x="120" y="0"/>
                      </a:moveTo>
                      <a:lnTo>
                        <a:pt x="99" y="0"/>
                      </a:lnTo>
                      <a:lnTo>
                        <a:pt x="0" y="294"/>
                      </a:lnTo>
                      <a:lnTo>
                        <a:pt x="18" y="294"/>
                      </a:lnTo>
                      <a:lnTo>
                        <a:pt x="120" y="0"/>
                      </a:lnTo>
                      <a:close/>
                    </a:path>
                  </a:pathLst>
                </a:custGeom>
                <a:solidFill>
                  <a:schemeClr val="tx1"/>
                </a:solidFill>
                <a:ln w="9525">
                  <a:solidFill>
                    <a:srgbClr val="000000"/>
                  </a:solidFill>
                  <a:round/>
                </a:ln>
              </p:spPr>
              <p:style>
                <a:lnRef idx="0"/>
                <a:fillRef idx="0"/>
                <a:effectRef idx="0"/>
                <a:fontRef idx="minor"/>
              </p:style>
            </p:sp>
            <p:sp>
              <p:nvSpPr>
                <p:cNvPr id="525" name="Freeform 220"/>
                <p:cNvSpPr/>
                <p:nvPr/>
              </p:nvSpPr>
              <p:spPr>
                <a:xfrm>
                  <a:off x="3642840" y="4913640"/>
                  <a:ext cx="46800" cy="119520"/>
                </a:xfrm>
                <a:custGeom>
                  <a:avLst/>
                  <a:gdLst/>
                  <a:ahLst/>
                  <a:rect l="l" t="t" r="r" b="b"/>
                  <a:pathLst>
                    <a:path w="120" h="294">
                      <a:moveTo>
                        <a:pt x="120" y="0"/>
                      </a:moveTo>
                      <a:lnTo>
                        <a:pt x="99" y="0"/>
                      </a:lnTo>
                      <a:lnTo>
                        <a:pt x="0" y="294"/>
                      </a:lnTo>
                      <a:lnTo>
                        <a:pt x="18" y="294"/>
                      </a:lnTo>
                      <a:lnTo>
                        <a:pt x="120" y="0"/>
                      </a:lnTo>
                    </a:path>
                  </a:pathLst>
                </a:custGeom>
                <a:solidFill>
                  <a:schemeClr val="tx1"/>
                </a:solidFill>
                <a:ln w="1588">
                  <a:solidFill>
                    <a:srgbClr val="000000"/>
                  </a:solidFill>
                  <a:round/>
                </a:ln>
              </p:spPr>
              <p:style>
                <a:lnRef idx="0"/>
                <a:fillRef idx="0"/>
                <a:effectRef idx="0"/>
                <a:fontRef idx="minor"/>
              </p:style>
            </p:sp>
            <p:sp>
              <p:nvSpPr>
                <p:cNvPr id="526" name="Freeform 221"/>
                <p:cNvSpPr/>
                <p:nvPr/>
              </p:nvSpPr>
              <p:spPr>
                <a:xfrm>
                  <a:off x="3543840" y="4913640"/>
                  <a:ext cx="46800" cy="483480"/>
                </a:xfrm>
                <a:custGeom>
                  <a:avLst/>
                  <a:gdLst/>
                  <a:ahLst/>
                  <a:rect l="l" t="t" r="r" b="b"/>
                  <a:pathLst>
                    <a:path w="118" h="1184">
                      <a:moveTo>
                        <a:pt x="14" y="1180"/>
                      </a:moveTo>
                      <a:lnTo>
                        <a:pt x="118" y="0"/>
                      </a:lnTo>
                      <a:lnTo>
                        <a:pt x="85" y="0"/>
                      </a:lnTo>
                      <a:lnTo>
                        <a:pt x="0" y="1178"/>
                      </a:lnTo>
                      <a:lnTo>
                        <a:pt x="17" y="1184"/>
                      </a:lnTo>
                      <a:lnTo>
                        <a:pt x="14" y="1180"/>
                      </a:lnTo>
                      <a:close/>
                    </a:path>
                  </a:pathLst>
                </a:custGeom>
                <a:solidFill>
                  <a:schemeClr val="tx1"/>
                </a:solidFill>
                <a:ln w="9525">
                  <a:solidFill>
                    <a:srgbClr val="000000"/>
                  </a:solidFill>
                  <a:round/>
                </a:ln>
              </p:spPr>
              <p:style>
                <a:lnRef idx="0"/>
                <a:fillRef idx="0"/>
                <a:effectRef idx="0"/>
                <a:fontRef idx="minor"/>
              </p:style>
            </p:sp>
            <p:sp>
              <p:nvSpPr>
                <p:cNvPr id="527" name="Freeform 222"/>
                <p:cNvSpPr/>
                <p:nvPr/>
              </p:nvSpPr>
              <p:spPr>
                <a:xfrm>
                  <a:off x="3543840" y="4913640"/>
                  <a:ext cx="46800" cy="483480"/>
                </a:xfrm>
                <a:custGeom>
                  <a:avLst/>
                  <a:gdLst/>
                  <a:ahLst/>
                  <a:rect l="l" t="t" r="r" b="b"/>
                  <a:pathLst>
                    <a:path w="118" h="1184">
                      <a:moveTo>
                        <a:pt x="14" y="1180"/>
                      </a:moveTo>
                      <a:lnTo>
                        <a:pt x="118" y="0"/>
                      </a:lnTo>
                      <a:lnTo>
                        <a:pt x="85" y="0"/>
                      </a:lnTo>
                      <a:lnTo>
                        <a:pt x="0" y="1178"/>
                      </a:lnTo>
                      <a:lnTo>
                        <a:pt x="17" y="1184"/>
                      </a:lnTo>
                    </a:path>
                  </a:pathLst>
                </a:custGeom>
                <a:solidFill>
                  <a:schemeClr val="tx1"/>
                </a:solidFill>
                <a:ln w="1588">
                  <a:solidFill>
                    <a:srgbClr val="000000"/>
                  </a:solidFill>
                  <a:round/>
                </a:ln>
              </p:spPr>
              <p:style>
                <a:lnRef idx="0"/>
                <a:fillRef idx="0"/>
                <a:effectRef idx="0"/>
                <a:fontRef idx="minor"/>
              </p:style>
            </p:sp>
            <p:sp>
              <p:nvSpPr>
                <p:cNvPr id="528" name="Freeform 223"/>
                <p:cNvSpPr/>
                <p:nvPr/>
              </p:nvSpPr>
              <p:spPr>
                <a:xfrm>
                  <a:off x="3512520" y="4895640"/>
                  <a:ext cx="56160" cy="490680"/>
                </a:xfrm>
                <a:custGeom>
                  <a:avLst/>
                  <a:gdLst/>
                  <a:ahLst/>
                  <a:rect l="l" t="t" r="r" b="b"/>
                  <a:pathLst>
                    <a:path w="146" h="1200">
                      <a:moveTo>
                        <a:pt x="14" y="1196"/>
                      </a:moveTo>
                      <a:lnTo>
                        <a:pt x="146" y="0"/>
                      </a:lnTo>
                      <a:lnTo>
                        <a:pt x="125" y="0"/>
                      </a:lnTo>
                      <a:lnTo>
                        <a:pt x="0" y="1196"/>
                      </a:lnTo>
                      <a:lnTo>
                        <a:pt x="14" y="1200"/>
                      </a:lnTo>
                      <a:lnTo>
                        <a:pt x="14" y="1196"/>
                      </a:lnTo>
                      <a:close/>
                    </a:path>
                  </a:pathLst>
                </a:custGeom>
                <a:solidFill>
                  <a:schemeClr val="tx1"/>
                </a:solidFill>
                <a:ln w="9525">
                  <a:solidFill>
                    <a:srgbClr val="000000"/>
                  </a:solidFill>
                  <a:round/>
                </a:ln>
              </p:spPr>
              <p:style>
                <a:lnRef idx="0"/>
                <a:fillRef idx="0"/>
                <a:effectRef idx="0"/>
                <a:fontRef idx="minor"/>
              </p:style>
            </p:sp>
            <p:sp>
              <p:nvSpPr>
                <p:cNvPr id="529" name="Freeform 224"/>
                <p:cNvSpPr/>
                <p:nvPr/>
              </p:nvSpPr>
              <p:spPr>
                <a:xfrm>
                  <a:off x="3512520" y="4895640"/>
                  <a:ext cx="56160" cy="490680"/>
                </a:xfrm>
                <a:custGeom>
                  <a:avLst/>
                  <a:gdLst/>
                  <a:ahLst/>
                  <a:rect l="l" t="t" r="r" b="b"/>
                  <a:pathLst>
                    <a:path w="146" h="1200">
                      <a:moveTo>
                        <a:pt x="14" y="1196"/>
                      </a:moveTo>
                      <a:lnTo>
                        <a:pt x="146" y="0"/>
                      </a:lnTo>
                      <a:lnTo>
                        <a:pt x="125" y="0"/>
                      </a:lnTo>
                      <a:lnTo>
                        <a:pt x="0" y="1196"/>
                      </a:lnTo>
                      <a:lnTo>
                        <a:pt x="14" y="1200"/>
                      </a:lnTo>
                    </a:path>
                  </a:pathLst>
                </a:custGeom>
                <a:solidFill>
                  <a:schemeClr val="tx1"/>
                </a:solidFill>
                <a:ln w="1588">
                  <a:solidFill>
                    <a:srgbClr val="000000"/>
                  </a:solidFill>
                  <a:round/>
                </a:ln>
              </p:spPr>
              <p:style>
                <a:lnRef idx="0"/>
                <a:fillRef idx="0"/>
                <a:effectRef idx="0"/>
                <a:fontRef idx="minor"/>
              </p:style>
            </p:sp>
            <p:sp>
              <p:nvSpPr>
                <p:cNvPr id="530" name="Freeform 225"/>
                <p:cNvSpPr/>
                <p:nvPr/>
              </p:nvSpPr>
              <p:spPr>
                <a:xfrm>
                  <a:off x="3694680" y="4911840"/>
                  <a:ext cx="104760" cy="666000"/>
                </a:xfrm>
                <a:custGeom>
                  <a:avLst/>
                  <a:gdLst/>
                  <a:ahLst/>
                  <a:rect l="l" t="t" r="r" b="b"/>
                  <a:pathLst>
                    <a:path w="268" h="1632">
                      <a:moveTo>
                        <a:pt x="268" y="1632"/>
                      </a:moveTo>
                      <a:lnTo>
                        <a:pt x="21" y="0"/>
                      </a:lnTo>
                      <a:lnTo>
                        <a:pt x="0" y="0"/>
                      </a:lnTo>
                      <a:lnTo>
                        <a:pt x="250" y="1627"/>
                      </a:lnTo>
                      <a:lnTo>
                        <a:pt x="268" y="1632"/>
                      </a:lnTo>
                      <a:close/>
                    </a:path>
                  </a:pathLst>
                </a:custGeom>
                <a:solidFill>
                  <a:schemeClr val="tx1"/>
                </a:solidFill>
                <a:ln w="9525">
                  <a:solidFill>
                    <a:srgbClr val="000000"/>
                  </a:solidFill>
                  <a:round/>
                </a:ln>
              </p:spPr>
              <p:style>
                <a:lnRef idx="0"/>
                <a:fillRef idx="0"/>
                <a:effectRef idx="0"/>
                <a:fontRef idx="minor"/>
              </p:style>
            </p:sp>
            <p:sp>
              <p:nvSpPr>
                <p:cNvPr id="531" name="Freeform 226"/>
                <p:cNvSpPr/>
                <p:nvPr/>
              </p:nvSpPr>
              <p:spPr>
                <a:xfrm>
                  <a:off x="3694680" y="4911840"/>
                  <a:ext cx="104760" cy="666000"/>
                </a:xfrm>
                <a:custGeom>
                  <a:avLst/>
                  <a:gdLst/>
                  <a:ahLst/>
                  <a:rect l="l" t="t" r="r" b="b"/>
                  <a:pathLst>
                    <a:path w="268" h="1632">
                      <a:moveTo>
                        <a:pt x="268" y="1632"/>
                      </a:moveTo>
                      <a:lnTo>
                        <a:pt x="21" y="0"/>
                      </a:lnTo>
                      <a:lnTo>
                        <a:pt x="0" y="0"/>
                      </a:lnTo>
                      <a:lnTo>
                        <a:pt x="250" y="1627"/>
                      </a:lnTo>
                      <a:lnTo>
                        <a:pt x="268" y="1632"/>
                      </a:lnTo>
                    </a:path>
                  </a:pathLst>
                </a:custGeom>
                <a:solidFill>
                  <a:schemeClr val="tx1"/>
                </a:solidFill>
                <a:ln w="1588">
                  <a:solidFill>
                    <a:srgbClr val="000000"/>
                  </a:solidFill>
                  <a:round/>
                </a:ln>
              </p:spPr>
              <p:style>
                <a:lnRef idx="0"/>
                <a:fillRef idx="0"/>
                <a:effectRef idx="0"/>
                <a:fontRef idx="minor"/>
              </p:style>
            </p:sp>
            <p:sp>
              <p:nvSpPr>
                <p:cNvPr id="532" name="Freeform 227"/>
                <p:cNvSpPr/>
                <p:nvPr/>
              </p:nvSpPr>
              <p:spPr>
                <a:xfrm>
                  <a:off x="3704040" y="4895640"/>
                  <a:ext cx="109440" cy="688680"/>
                </a:xfrm>
                <a:custGeom>
                  <a:avLst/>
                  <a:gdLst/>
                  <a:ahLst/>
                  <a:rect l="l" t="t" r="r" b="b"/>
                  <a:pathLst>
                    <a:path w="278" h="1687">
                      <a:moveTo>
                        <a:pt x="278" y="1687"/>
                      </a:moveTo>
                      <a:lnTo>
                        <a:pt x="192" y="1080"/>
                      </a:lnTo>
                      <a:lnTo>
                        <a:pt x="22" y="0"/>
                      </a:lnTo>
                      <a:lnTo>
                        <a:pt x="0" y="0"/>
                      </a:lnTo>
                      <a:lnTo>
                        <a:pt x="57" y="333"/>
                      </a:lnTo>
                      <a:lnTo>
                        <a:pt x="171" y="1055"/>
                      </a:lnTo>
                      <a:lnTo>
                        <a:pt x="256" y="1679"/>
                      </a:lnTo>
                      <a:lnTo>
                        <a:pt x="278" y="1687"/>
                      </a:lnTo>
                      <a:close/>
                    </a:path>
                  </a:pathLst>
                </a:custGeom>
                <a:solidFill>
                  <a:schemeClr val="tx1"/>
                </a:solidFill>
                <a:ln w="9525">
                  <a:solidFill>
                    <a:srgbClr val="000000"/>
                  </a:solidFill>
                  <a:round/>
                </a:ln>
              </p:spPr>
              <p:style>
                <a:lnRef idx="0"/>
                <a:fillRef idx="0"/>
                <a:effectRef idx="0"/>
                <a:fontRef idx="minor"/>
              </p:style>
            </p:sp>
            <p:sp>
              <p:nvSpPr>
                <p:cNvPr id="533" name="Freeform 228"/>
                <p:cNvSpPr/>
                <p:nvPr/>
              </p:nvSpPr>
              <p:spPr>
                <a:xfrm>
                  <a:off x="3704040" y="4895640"/>
                  <a:ext cx="109440" cy="688680"/>
                </a:xfrm>
                <a:custGeom>
                  <a:avLst/>
                  <a:gdLst/>
                  <a:ahLst/>
                  <a:rect l="l" t="t" r="r" b="b"/>
                  <a:pathLst>
                    <a:path w="278" h="1687">
                      <a:moveTo>
                        <a:pt x="278" y="1687"/>
                      </a:moveTo>
                      <a:lnTo>
                        <a:pt x="192" y="1080"/>
                      </a:lnTo>
                      <a:lnTo>
                        <a:pt x="22" y="0"/>
                      </a:lnTo>
                      <a:lnTo>
                        <a:pt x="0" y="0"/>
                      </a:lnTo>
                      <a:lnTo>
                        <a:pt x="57" y="333"/>
                      </a:lnTo>
                      <a:lnTo>
                        <a:pt x="171" y="1055"/>
                      </a:lnTo>
                      <a:lnTo>
                        <a:pt x="256" y="1679"/>
                      </a:lnTo>
                      <a:lnTo>
                        <a:pt x="278" y="1687"/>
                      </a:lnTo>
                    </a:path>
                  </a:pathLst>
                </a:custGeom>
                <a:solidFill>
                  <a:schemeClr val="tx1"/>
                </a:solidFill>
                <a:ln w="1588">
                  <a:solidFill>
                    <a:srgbClr val="000000"/>
                  </a:solidFill>
                  <a:round/>
                </a:ln>
              </p:spPr>
              <p:style>
                <a:lnRef idx="0"/>
                <a:fillRef idx="0"/>
                <a:effectRef idx="0"/>
                <a:fontRef idx="minor"/>
              </p:style>
            </p:sp>
            <p:sp>
              <p:nvSpPr>
                <p:cNvPr id="534" name="Freeform 229"/>
                <p:cNvSpPr/>
                <p:nvPr/>
              </p:nvSpPr>
              <p:spPr>
                <a:xfrm>
                  <a:off x="3570480" y="5401800"/>
                  <a:ext cx="195840" cy="8640"/>
                </a:xfrm>
                <a:custGeom>
                  <a:avLst/>
                  <a:gdLst/>
                  <a:ahLst/>
                  <a:rect l="l" t="t" r="r" b="b"/>
                  <a:pathLst>
                    <a:path w="496" h="21">
                      <a:moveTo>
                        <a:pt x="0" y="0"/>
                      </a:moveTo>
                      <a:lnTo>
                        <a:pt x="492" y="0"/>
                      </a:lnTo>
                      <a:lnTo>
                        <a:pt x="496" y="21"/>
                      </a:lnTo>
                      <a:lnTo>
                        <a:pt x="11" y="21"/>
                      </a:lnTo>
                      <a:lnTo>
                        <a:pt x="4" y="14"/>
                      </a:lnTo>
                      <a:lnTo>
                        <a:pt x="4" y="0"/>
                      </a:lnTo>
                      <a:lnTo>
                        <a:pt x="0" y="0"/>
                      </a:lnTo>
                      <a:close/>
                    </a:path>
                  </a:pathLst>
                </a:custGeom>
                <a:solidFill>
                  <a:schemeClr val="tx1"/>
                </a:solidFill>
                <a:ln w="9525">
                  <a:solidFill>
                    <a:srgbClr val="000000"/>
                  </a:solidFill>
                  <a:round/>
                </a:ln>
              </p:spPr>
              <p:style>
                <a:lnRef idx="0"/>
                <a:fillRef idx="0"/>
                <a:effectRef idx="0"/>
                <a:fontRef idx="minor"/>
              </p:style>
            </p:sp>
            <p:sp>
              <p:nvSpPr>
                <p:cNvPr id="535" name="Freeform 230"/>
                <p:cNvSpPr/>
                <p:nvPr/>
              </p:nvSpPr>
              <p:spPr>
                <a:xfrm>
                  <a:off x="3570480" y="5401800"/>
                  <a:ext cx="195840" cy="8640"/>
                </a:xfrm>
                <a:custGeom>
                  <a:avLst/>
                  <a:gdLst/>
                  <a:ahLst/>
                  <a:rect l="l" t="t" r="r" b="b"/>
                  <a:pathLst>
                    <a:path w="496" h="21">
                      <a:moveTo>
                        <a:pt x="0" y="0"/>
                      </a:moveTo>
                      <a:lnTo>
                        <a:pt x="492" y="0"/>
                      </a:lnTo>
                      <a:lnTo>
                        <a:pt x="496" y="21"/>
                      </a:lnTo>
                      <a:lnTo>
                        <a:pt x="11" y="21"/>
                      </a:lnTo>
                      <a:lnTo>
                        <a:pt x="4" y="14"/>
                      </a:lnTo>
                      <a:lnTo>
                        <a:pt x="4" y="0"/>
                      </a:lnTo>
                    </a:path>
                  </a:pathLst>
                </a:custGeom>
                <a:solidFill>
                  <a:schemeClr val="tx1"/>
                </a:solidFill>
                <a:ln w="1588">
                  <a:solidFill>
                    <a:srgbClr val="000000"/>
                  </a:solidFill>
                  <a:round/>
                </a:ln>
              </p:spPr>
              <p:style>
                <a:lnRef idx="0"/>
                <a:fillRef idx="0"/>
                <a:effectRef idx="0"/>
                <a:fontRef idx="minor"/>
              </p:style>
            </p:sp>
            <p:sp>
              <p:nvSpPr>
                <p:cNvPr id="536" name="Freeform 231"/>
                <p:cNvSpPr/>
                <p:nvPr/>
              </p:nvSpPr>
              <p:spPr>
                <a:xfrm>
                  <a:off x="3736800" y="5541120"/>
                  <a:ext cx="71640" cy="17640"/>
                </a:xfrm>
                <a:custGeom>
                  <a:avLst/>
                  <a:gdLst/>
                  <a:ahLst/>
                  <a:rect l="l" t="t" r="r" b="b"/>
                  <a:pathLst>
                    <a:path w="178" h="43">
                      <a:moveTo>
                        <a:pt x="50" y="39"/>
                      </a:moveTo>
                      <a:lnTo>
                        <a:pt x="0" y="0"/>
                      </a:lnTo>
                      <a:lnTo>
                        <a:pt x="178" y="2"/>
                      </a:lnTo>
                      <a:lnTo>
                        <a:pt x="178" y="39"/>
                      </a:lnTo>
                      <a:lnTo>
                        <a:pt x="54" y="43"/>
                      </a:lnTo>
                      <a:lnTo>
                        <a:pt x="50" y="39"/>
                      </a:lnTo>
                      <a:close/>
                    </a:path>
                  </a:pathLst>
                </a:custGeom>
                <a:solidFill>
                  <a:schemeClr val="tx1"/>
                </a:solidFill>
                <a:ln w="9525">
                  <a:solidFill>
                    <a:srgbClr val="000000"/>
                  </a:solidFill>
                  <a:round/>
                </a:ln>
              </p:spPr>
              <p:style>
                <a:lnRef idx="0"/>
                <a:fillRef idx="0"/>
                <a:effectRef idx="0"/>
                <a:fontRef idx="minor"/>
              </p:style>
            </p:sp>
            <p:sp>
              <p:nvSpPr>
                <p:cNvPr id="537" name="Freeform 232"/>
                <p:cNvSpPr/>
                <p:nvPr/>
              </p:nvSpPr>
              <p:spPr>
                <a:xfrm>
                  <a:off x="3736800" y="5541120"/>
                  <a:ext cx="71640" cy="17640"/>
                </a:xfrm>
                <a:custGeom>
                  <a:avLst/>
                  <a:gdLst/>
                  <a:ahLst/>
                  <a:rect l="l" t="t" r="r" b="b"/>
                  <a:pathLst>
                    <a:path w="178" h="43">
                      <a:moveTo>
                        <a:pt x="50" y="39"/>
                      </a:moveTo>
                      <a:lnTo>
                        <a:pt x="0" y="0"/>
                      </a:lnTo>
                      <a:lnTo>
                        <a:pt x="178" y="2"/>
                      </a:lnTo>
                      <a:lnTo>
                        <a:pt x="178" y="39"/>
                      </a:lnTo>
                      <a:lnTo>
                        <a:pt x="54" y="43"/>
                      </a:lnTo>
                    </a:path>
                  </a:pathLst>
                </a:custGeom>
                <a:solidFill>
                  <a:schemeClr val="tx1"/>
                </a:solidFill>
                <a:ln w="1588">
                  <a:solidFill>
                    <a:srgbClr val="000000"/>
                  </a:solidFill>
                  <a:round/>
                </a:ln>
              </p:spPr>
              <p:style>
                <a:lnRef idx="0"/>
                <a:fillRef idx="0"/>
                <a:effectRef idx="0"/>
                <a:fontRef idx="minor"/>
              </p:style>
            </p:sp>
            <p:sp>
              <p:nvSpPr>
                <p:cNvPr id="538" name="Freeform 233"/>
                <p:cNvSpPr/>
                <p:nvPr/>
              </p:nvSpPr>
              <p:spPr>
                <a:xfrm>
                  <a:off x="3531600" y="5175720"/>
                  <a:ext cx="223920" cy="11520"/>
                </a:xfrm>
                <a:custGeom>
                  <a:avLst/>
                  <a:gdLst/>
                  <a:ahLst/>
                  <a:rect l="l" t="t" r="r" b="b"/>
                  <a:pathLst>
                    <a:path w="568" h="30">
                      <a:moveTo>
                        <a:pt x="0" y="26"/>
                      </a:moveTo>
                      <a:lnTo>
                        <a:pt x="4" y="0"/>
                      </a:lnTo>
                      <a:lnTo>
                        <a:pt x="560" y="0"/>
                      </a:lnTo>
                      <a:lnTo>
                        <a:pt x="568" y="30"/>
                      </a:lnTo>
                      <a:lnTo>
                        <a:pt x="4" y="30"/>
                      </a:lnTo>
                      <a:lnTo>
                        <a:pt x="0" y="26"/>
                      </a:lnTo>
                      <a:close/>
                    </a:path>
                  </a:pathLst>
                </a:custGeom>
                <a:solidFill>
                  <a:schemeClr val="tx1"/>
                </a:solidFill>
                <a:ln w="9525">
                  <a:solidFill>
                    <a:srgbClr val="000000"/>
                  </a:solidFill>
                  <a:round/>
                </a:ln>
              </p:spPr>
              <p:style>
                <a:lnRef idx="0"/>
                <a:fillRef idx="0"/>
                <a:effectRef idx="0"/>
                <a:fontRef idx="minor"/>
              </p:style>
            </p:sp>
            <p:sp>
              <p:nvSpPr>
                <p:cNvPr id="539" name="Freeform 234"/>
                <p:cNvSpPr/>
                <p:nvPr/>
              </p:nvSpPr>
              <p:spPr>
                <a:xfrm>
                  <a:off x="3531600" y="5175720"/>
                  <a:ext cx="223920" cy="11520"/>
                </a:xfrm>
                <a:custGeom>
                  <a:avLst/>
                  <a:gdLst/>
                  <a:ahLst/>
                  <a:rect l="l" t="t" r="r" b="b"/>
                  <a:pathLst>
                    <a:path w="568" h="30">
                      <a:moveTo>
                        <a:pt x="0" y="26"/>
                      </a:moveTo>
                      <a:lnTo>
                        <a:pt x="4" y="0"/>
                      </a:lnTo>
                      <a:lnTo>
                        <a:pt x="560" y="0"/>
                      </a:lnTo>
                      <a:lnTo>
                        <a:pt x="568" y="30"/>
                      </a:lnTo>
                      <a:lnTo>
                        <a:pt x="4" y="30"/>
                      </a:lnTo>
                    </a:path>
                  </a:pathLst>
                </a:custGeom>
                <a:solidFill>
                  <a:schemeClr val="tx1"/>
                </a:solidFill>
                <a:ln w="1588">
                  <a:solidFill>
                    <a:srgbClr val="000000"/>
                  </a:solidFill>
                  <a:round/>
                </a:ln>
              </p:spPr>
              <p:style>
                <a:lnRef idx="0"/>
                <a:fillRef idx="0"/>
                <a:effectRef idx="0"/>
                <a:fontRef idx="minor"/>
              </p:style>
            </p:sp>
            <p:sp>
              <p:nvSpPr>
                <p:cNvPr id="540" name="Freeform 235"/>
                <p:cNvSpPr/>
                <p:nvPr/>
              </p:nvSpPr>
              <p:spPr>
                <a:xfrm>
                  <a:off x="3567600" y="5199480"/>
                  <a:ext cx="170640" cy="8640"/>
                </a:xfrm>
                <a:custGeom>
                  <a:avLst/>
                  <a:gdLst/>
                  <a:ahLst/>
                  <a:rect l="l" t="t" r="r" b="b"/>
                  <a:pathLst>
                    <a:path w="433" h="21">
                      <a:moveTo>
                        <a:pt x="0" y="21"/>
                      </a:moveTo>
                      <a:lnTo>
                        <a:pt x="0" y="0"/>
                      </a:lnTo>
                      <a:lnTo>
                        <a:pt x="429" y="0"/>
                      </a:lnTo>
                      <a:lnTo>
                        <a:pt x="433" y="21"/>
                      </a:lnTo>
                      <a:lnTo>
                        <a:pt x="0" y="21"/>
                      </a:lnTo>
                      <a:close/>
                    </a:path>
                  </a:pathLst>
                </a:custGeom>
                <a:solidFill>
                  <a:schemeClr val="tx1"/>
                </a:solidFill>
                <a:ln w="9525">
                  <a:solidFill>
                    <a:srgbClr val="000000"/>
                  </a:solidFill>
                  <a:round/>
                </a:ln>
              </p:spPr>
              <p:style>
                <a:lnRef idx="0"/>
                <a:fillRef idx="0"/>
                <a:effectRef idx="0"/>
                <a:fontRef idx="minor"/>
              </p:style>
            </p:sp>
            <p:sp>
              <p:nvSpPr>
                <p:cNvPr id="541" name="Freeform 236"/>
                <p:cNvSpPr/>
                <p:nvPr/>
              </p:nvSpPr>
              <p:spPr>
                <a:xfrm>
                  <a:off x="3567600" y="5199480"/>
                  <a:ext cx="170640" cy="8640"/>
                </a:xfrm>
                <a:custGeom>
                  <a:avLst/>
                  <a:gdLst/>
                  <a:ahLst/>
                  <a:rect l="l" t="t" r="r" b="b"/>
                  <a:pathLst>
                    <a:path w="433" h="21">
                      <a:moveTo>
                        <a:pt x="0" y="21"/>
                      </a:moveTo>
                      <a:lnTo>
                        <a:pt x="0" y="0"/>
                      </a:lnTo>
                      <a:lnTo>
                        <a:pt x="429" y="0"/>
                      </a:lnTo>
                      <a:lnTo>
                        <a:pt x="433" y="21"/>
                      </a:lnTo>
                      <a:lnTo>
                        <a:pt x="0" y="21"/>
                      </a:lnTo>
                    </a:path>
                  </a:pathLst>
                </a:custGeom>
                <a:solidFill>
                  <a:schemeClr val="tx1"/>
                </a:solidFill>
                <a:ln w="1588">
                  <a:solidFill>
                    <a:srgbClr val="000000"/>
                  </a:solidFill>
                  <a:round/>
                </a:ln>
              </p:spPr>
              <p:style>
                <a:lnRef idx="0"/>
                <a:fillRef idx="0"/>
                <a:effectRef idx="0"/>
                <a:fontRef idx="minor"/>
              </p:style>
            </p:sp>
            <p:sp>
              <p:nvSpPr>
                <p:cNvPr id="542" name="Freeform 237"/>
                <p:cNvSpPr/>
                <p:nvPr/>
              </p:nvSpPr>
              <p:spPr>
                <a:xfrm>
                  <a:off x="3580200" y="5055840"/>
                  <a:ext cx="145440" cy="10080"/>
                </a:xfrm>
                <a:custGeom>
                  <a:avLst/>
                  <a:gdLst/>
                  <a:ahLst/>
                  <a:rect l="l" t="t" r="r" b="b"/>
                  <a:pathLst>
                    <a:path w="369" h="25">
                      <a:moveTo>
                        <a:pt x="0" y="0"/>
                      </a:moveTo>
                      <a:lnTo>
                        <a:pt x="0" y="25"/>
                      </a:lnTo>
                      <a:lnTo>
                        <a:pt x="369" y="21"/>
                      </a:lnTo>
                      <a:lnTo>
                        <a:pt x="365" y="0"/>
                      </a:lnTo>
                      <a:lnTo>
                        <a:pt x="0" y="4"/>
                      </a:lnTo>
                      <a:lnTo>
                        <a:pt x="0" y="0"/>
                      </a:lnTo>
                      <a:close/>
                    </a:path>
                  </a:pathLst>
                </a:custGeom>
                <a:solidFill>
                  <a:schemeClr val="tx1"/>
                </a:solidFill>
                <a:ln w="9525">
                  <a:solidFill>
                    <a:srgbClr val="000000"/>
                  </a:solidFill>
                  <a:round/>
                </a:ln>
              </p:spPr>
              <p:style>
                <a:lnRef idx="0"/>
                <a:fillRef idx="0"/>
                <a:effectRef idx="0"/>
                <a:fontRef idx="minor"/>
              </p:style>
            </p:sp>
            <p:sp>
              <p:nvSpPr>
                <p:cNvPr id="543" name="Freeform 238"/>
                <p:cNvSpPr/>
                <p:nvPr/>
              </p:nvSpPr>
              <p:spPr>
                <a:xfrm>
                  <a:off x="3580200" y="5055840"/>
                  <a:ext cx="145440" cy="10080"/>
                </a:xfrm>
                <a:custGeom>
                  <a:avLst/>
                  <a:gdLst/>
                  <a:ahLst/>
                  <a:rect l="l" t="t" r="r" b="b"/>
                  <a:pathLst>
                    <a:path w="369" h="25">
                      <a:moveTo>
                        <a:pt x="0" y="0"/>
                      </a:moveTo>
                      <a:lnTo>
                        <a:pt x="0" y="25"/>
                      </a:lnTo>
                      <a:lnTo>
                        <a:pt x="369" y="21"/>
                      </a:lnTo>
                      <a:lnTo>
                        <a:pt x="365" y="0"/>
                      </a:lnTo>
                      <a:lnTo>
                        <a:pt x="0" y="4"/>
                      </a:lnTo>
                    </a:path>
                  </a:pathLst>
                </a:custGeom>
                <a:solidFill>
                  <a:schemeClr val="tx1"/>
                </a:solidFill>
                <a:ln w="1588">
                  <a:solidFill>
                    <a:srgbClr val="000000"/>
                  </a:solidFill>
                  <a:round/>
                </a:ln>
              </p:spPr>
              <p:style>
                <a:lnRef idx="0"/>
                <a:fillRef idx="0"/>
                <a:effectRef idx="0"/>
                <a:fontRef idx="minor"/>
              </p:style>
            </p:sp>
            <p:sp>
              <p:nvSpPr>
                <p:cNvPr id="544" name="Freeform 239"/>
                <p:cNvSpPr/>
                <p:nvPr/>
              </p:nvSpPr>
              <p:spPr>
                <a:xfrm>
                  <a:off x="3553560" y="5043600"/>
                  <a:ext cx="92160" cy="129960"/>
                </a:xfrm>
                <a:custGeom>
                  <a:avLst/>
                  <a:gdLst/>
                  <a:ahLst/>
                  <a:rect l="l" t="t" r="r" b="b"/>
                  <a:pathLst>
                    <a:path w="235" h="318">
                      <a:moveTo>
                        <a:pt x="233" y="318"/>
                      </a:moveTo>
                      <a:lnTo>
                        <a:pt x="4" y="0"/>
                      </a:lnTo>
                      <a:lnTo>
                        <a:pt x="0" y="33"/>
                      </a:lnTo>
                      <a:lnTo>
                        <a:pt x="212" y="318"/>
                      </a:lnTo>
                      <a:lnTo>
                        <a:pt x="235" y="318"/>
                      </a:lnTo>
                      <a:lnTo>
                        <a:pt x="233" y="318"/>
                      </a:lnTo>
                      <a:close/>
                    </a:path>
                  </a:pathLst>
                </a:custGeom>
                <a:solidFill>
                  <a:schemeClr val="tx1"/>
                </a:solidFill>
                <a:ln w="9525">
                  <a:solidFill>
                    <a:srgbClr val="000000"/>
                  </a:solidFill>
                  <a:round/>
                </a:ln>
              </p:spPr>
              <p:style>
                <a:lnRef idx="0"/>
                <a:fillRef idx="0"/>
                <a:effectRef idx="0"/>
                <a:fontRef idx="minor"/>
              </p:style>
            </p:sp>
            <p:sp>
              <p:nvSpPr>
                <p:cNvPr id="545" name="Freeform 240"/>
                <p:cNvSpPr/>
                <p:nvPr/>
              </p:nvSpPr>
              <p:spPr>
                <a:xfrm>
                  <a:off x="3553560" y="5043600"/>
                  <a:ext cx="92160" cy="129960"/>
                </a:xfrm>
                <a:custGeom>
                  <a:avLst/>
                  <a:gdLst/>
                  <a:ahLst/>
                  <a:rect l="l" t="t" r="r" b="b"/>
                  <a:pathLst>
                    <a:path w="235" h="318">
                      <a:moveTo>
                        <a:pt x="233" y="318"/>
                      </a:moveTo>
                      <a:lnTo>
                        <a:pt x="4" y="0"/>
                      </a:lnTo>
                      <a:lnTo>
                        <a:pt x="0" y="33"/>
                      </a:lnTo>
                      <a:lnTo>
                        <a:pt x="212" y="318"/>
                      </a:lnTo>
                      <a:lnTo>
                        <a:pt x="235" y="318"/>
                      </a:lnTo>
                    </a:path>
                  </a:pathLst>
                </a:custGeom>
                <a:solidFill>
                  <a:schemeClr val="tx1"/>
                </a:solidFill>
                <a:ln w="1588">
                  <a:solidFill>
                    <a:srgbClr val="000000"/>
                  </a:solidFill>
                  <a:round/>
                </a:ln>
              </p:spPr>
              <p:style>
                <a:lnRef idx="0"/>
                <a:fillRef idx="0"/>
                <a:effectRef idx="0"/>
                <a:fontRef idx="minor"/>
              </p:style>
            </p:sp>
            <p:sp>
              <p:nvSpPr>
                <p:cNvPr id="546" name="Freeform 241"/>
                <p:cNvSpPr/>
                <p:nvPr/>
              </p:nvSpPr>
              <p:spPr>
                <a:xfrm>
                  <a:off x="3545640" y="5034600"/>
                  <a:ext cx="187920" cy="12960"/>
                </a:xfrm>
                <a:custGeom>
                  <a:avLst/>
                  <a:gdLst/>
                  <a:ahLst/>
                  <a:rect l="l" t="t" r="r" b="b"/>
                  <a:pathLst>
                    <a:path w="477" h="33">
                      <a:moveTo>
                        <a:pt x="4" y="0"/>
                      </a:moveTo>
                      <a:lnTo>
                        <a:pt x="475" y="4"/>
                      </a:lnTo>
                      <a:lnTo>
                        <a:pt x="477" y="33"/>
                      </a:lnTo>
                      <a:lnTo>
                        <a:pt x="0" y="33"/>
                      </a:lnTo>
                      <a:lnTo>
                        <a:pt x="4" y="4"/>
                      </a:lnTo>
                      <a:lnTo>
                        <a:pt x="4" y="0"/>
                      </a:lnTo>
                      <a:close/>
                    </a:path>
                  </a:pathLst>
                </a:custGeom>
                <a:solidFill>
                  <a:schemeClr val="tx1"/>
                </a:solidFill>
                <a:ln w="9525">
                  <a:solidFill>
                    <a:srgbClr val="000000"/>
                  </a:solidFill>
                  <a:round/>
                </a:ln>
              </p:spPr>
              <p:style>
                <a:lnRef idx="0"/>
                <a:fillRef idx="0"/>
                <a:effectRef idx="0"/>
                <a:fontRef idx="minor"/>
              </p:style>
            </p:sp>
            <p:sp>
              <p:nvSpPr>
                <p:cNvPr id="547" name="Freeform 242"/>
                <p:cNvSpPr/>
                <p:nvPr/>
              </p:nvSpPr>
              <p:spPr>
                <a:xfrm>
                  <a:off x="3545640" y="5034600"/>
                  <a:ext cx="187920" cy="12960"/>
                </a:xfrm>
                <a:custGeom>
                  <a:avLst/>
                  <a:gdLst/>
                  <a:ahLst/>
                  <a:rect l="l" t="t" r="r" b="b"/>
                  <a:pathLst>
                    <a:path w="477" h="33">
                      <a:moveTo>
                        <a:pt x="4" y="0"/>
                      </a:moveTo>
                      <a:lnTo>
                        <a:pt x="475" y="4"/>
                      </a:lnTo>
                      <a:lnTo>
                        <a:pt x="477" y="33"/>
                      </a:lnTo>
                      <a:lnTo>
                        <a:pt x="0" y="33"/>
                      </a:lnTo>
                      <a:lnTo>
                        <a:pt x="4" y="4"/>
                      </a:lnTo>
                    </a:path>
                  </a:pathLst>
                </a:custGeom>
                <a:solidFill>
                  <a:schemeClr val="tx1"/>
                </a:solidFill>
                <a:ln w="1588">
                  <a:solidFill>
                    <a:srgbClr val="000000"/>
                  </a:solidFill>
                  <a:round/>
                </a:ln>
              </p:spPr>
              <p:style>
                <a:lnRef idx="0"/>
                <a:fillRef idx="0"/>
                <a:effectRef idx="0"/>
                <a:fontRef idx="minor"/>
              </p:style>
            </p:sp>
            <p:sp>
              <p:nvSpPr>
                <p:cNvPr id="548" name="Freeform 243"/>
                <p:cNvSpPr/>
                <p:nvPr/>
              </p:nvSpPr>
              <p:spPr>
                <a:xfrm>
                  <a:off x="3650760" y="5187600"/>
                  <a:ext cx="101520" cy="155520"/>
                </a:xfrm>
                <a:custGeom>
                  <a:avLst/>
                  <a:gdLst/>
                  <a:ahLst/>
                  <a:rect l="l" t="t" r="r" b="b"/>
                  <a:pathLst>
                    <a:path w="259" h="382">
                      <a:moveTo>
                        <a:pt x="29" y="379"/>
                      </a:moveTo>
                      <a:lnTo>
                        <a:pt x="259" y="30"/>
                      </a:lnTo>
                      <a:lnTo>
                        <a:pt x="254" y="0"/>
                      </a:lnTo>
                      <a:lnTo>
                        <a:pt x="0" y="382"/>
                      </a:lnTo>
                      <a:lnTo>
                        <a:pt x="17" y="382"/>
                      </a:lnTo>
                      <a:lnTo>
                        <a:pt x="33" y="382"/>
                      </a:lnTo>
                      <a:lnTo>
                        <a:pt x="29" y="379"/>
                      </a:lnTo>
                      <a:close/>
                    </a:path>
                  </a:pathLst>
                </a:custGeom>
                <a:solidFill>
                  <a:schemeClr val="tx1"/>
                </a:solidFill>
                <a:ln w="9525">
                  <a:solidFill>
                    <a:srgbClr val="000000"/>
                  </a:solidFill>
                  <a:round/>
                </a:ln>
              </p:spPr>
              <p:style>
                <a:lnRef idx="0"/>
                <a:fillRef idx="0"/>
                <a:effectRef idx="0"/>
                <a:fontRef idx="minor"/>
              </p:style>
            </p:sp>
            <p:sp>
              <p:nvSpPr>
                <p:cNvPr id="549" name="Freeform 244"/>
                <p:cNvSpPr/>
                <p:nvPr/>
              </p:nvSpPr>
              <p:spPr>
                <a:xfrm>
                  <a:off x="3650760" y="5187600"/>
                  <a:ext cx="101520" cy="155520"/>
                </a:xfrm>
                <a:custGeom>
                  <a:avLst/>
                  <a:gdLst/>
                  <a:ahLst/>
                  <a:rect l="l" t="t" r="r" b="b"/>
                  <a:pathLst>
                    <a:path w="259" h="382">
                      <a:moveTo>
                        <a:pt x="29" y="379"/>
                      </a:moveTo>
                      <a:lnTo>
                        <a:pt x="259" y="30"/>
                      </a:lnTo>
                      <a:lnTo>
                        <a:pt x="254" y="0"/>
                      </a:lnTo>
                      <a:lnTo>
                        <a:pt x="0" y="382"/>
                      </a:lnTo>
                      <a:lnTo>
                        <a:pt x="17" y="382"/>
                      </a:lnTo>
                      <a:lnTo>
                        <a:pt x="33" y="382"/>
                      </a:lnTo>
                    </a:path>
                  </a:pathLst>
                </a:custGeom>
                <a:solidFill>
                  <a:schemeClr val="tx1"/>
                </a:solidFill>
                <a:ln w="1588">
                  <a:solidFill>
                    <a:srgbClr val="000000"/>
                  </a:solidFill>
                  <a:round/>
                </a:ln>
              </p:spPr>
              <p:style>
                <a:lnRef idx="0"/>
                <a:fillRef idx="0"/>
                <a:effectRef idx="0"/>
                <a:fontRef idx="minor"/>
              </p:style>
            </p:sp>
            <p:sp>
              <p:nvSpPr>
                <p:cNvPr id="550" name="Freeform 245"/>
                <p:cNvSpPr/>
                <p:nvPr/>
              </p:nvSpPr>
              <p:spPr>
                <a:xfrm>
                  <a:off x="3514320" y="5347800"/>
                  <a:ext cx="266400" cy="14760"/>
                </a:xfrm>
                <a:custGeom>
                  <a:avLst/>
                  <a:gdLst/>
                  <a:ahLst/>
                  <a:rect l="l" t="t" r="r" b="b"/>
                  <a:pathLst>
                    <a:path w="673" h="39">
                      <a:moveTo>
                        <a:pt x="0" y="39"/>
                      </a:moveTo>
                      <a:lnTo>
                        <a:pt x="6" y="0"/>
                      </a:lnTo>
                      <a:lnTo>
                        <a:pt x="668" y="0"/>
                      </a:lnTo>
                      <a:lnTo>
                        <a:pt x="673" y="39"/>
                      </a:lnTo>
                      <a:lnTo>
                        <a:pt x="0" y="39"/>
                      </a:lnTo>
                      <a:close/>
                    </a:path>
                  </a:pathLst>
                </a:custGeom>
                <a:solidFill>
                  <a:schemeClr val="tx1"/>
                </a:solidFill>
                <a:ln w="9525">
                  <a:solidFill>
                    <a:srgbClr val="000000"/>
                  </a:solidFill>
                  <a:round/>
                </a:ln>
              </p:spPr>
              <p:style>
                <a:lnRef idx="0"/>
                <a:fillRef idx="0"/>
                <a:effectRef idx="0"/>
                <a:fontRef idx="minor"/>
              </p:style>
            </p:sp>
            <p:sp>
              <p:nvSpPr>
                <p:cNvPr id="551" name="Freeform 246"/>
                <p:cNvSpPr/>
                <p:nvPr/>
              </p:nvSpPr>
              <p:spPr>
                <a:xfrm>
                  <a:off x="3514320" y="5347800"/>
                  <a:ext cx="266400" cy="14760"/>
                </a:xfrm>
                <a:custGeom>
                  <a:avLst/>
                  <a:gdLst/>
                  <a:ahLst/>
                  <a:rect l="l" t="t" r="r" b="b"/>
                  <a:pathLst>
                    <a:path w="673" h="39">
                      <a:moveTo>
                        <a:pt x="0" y="39"/>
                      </a:moveTo>
                      <a:lnTo>
                        <a:pt x="6" y="0"/>
                      </a:lnTo>
                      <a:lnTo>
                        <a:pt x="668" y="0"/>
                      </a:lnTo>
                      <a:lnTo>
                        <a:pt x="673" y="39"/>
                      </a:lnTo>
                      <a:lnTo>
                        <a:pt x="0" y="39"/>
                      </a:lnTo>
                    </a:path>
                  </a:pathLst>
                </a:custGeom>
                <a:solidFill>
                  <a:schemeClr val="tx1"/>
                </a:solidFill>
                <a:ln w="1588">
                  <a:solidFill>
                    <a:srgbClr val="000000"/>
                  </a:solidFill>
                  <a:round/>
                </a:ln>
              </p:spPr>
              <p:style>
                <a:lnRef idx="0"/>
                <a:fillRef idx="0"/>
                <a:effectRef idx="0"/>
                <a:fontRef idx="minor"/>
              </p:style>
            </p:sp>
            <p:sp>
              <p:nvSpPr>
                <p:cNvPr id="552" name="Freeform 247"/>
                <p:cNvSpPr/>
                <p:nvPr/>
              </p:nvSpPr>
              <p:spPr>
                <a:xfrm>
                  <a:off x="3678840" y="5353920"/>
                  <a:ext cx="101520" cy="164520"/>
                </a:xfrm>
                <a:custGeom>
                  <a:avLst/>
                  <a:gdLst/>
                  <a:ahLst/>
                  <a:rect l="l" t="t" r="r" b="b"/>
                  <a:pathLst>
                    <a:path w="256" h="399">
                      <a:moveTo>
                        <a:pt x="252" y="33"/>
                      </a:moveTo>
                      <a:lnTo>
                        <a:pt x="251" y="0"/>
                      </a:lnTo>
                      <a:lnTo>
                        <a:pt x="0" y="391"/>
                      </a:lnTo>
                      <a:lnTo>
                        <a:pt x="26" y="399"/>
                      </a:lnTo>
                      <a:lnTo>
                        <a:pt x="256" y="33"/>
                      </a:lnTo>
                      <a:lnTo>
                        <a:pt x="252" y="33"/>
                      </a:lnTo>
                      <a:close/>
                    </a:path>
                  </a:pathLst>
                </a:custGeom>
                <a:solidFill>
                  <a:schemeClr val="tx1"/>
                </a:solidFill>
                <a:ln w="9525">
                  <a:solidFill>
                    <a:srgbClr val="000000"/>
                  </a:solidFill>
                  <a:round/>
                </a:ln>
              </p:spPr>
              <p:style>
                <a:lnRef idx="0"/>
                <a:fillRef idx="0"/>
                <a:effectRef idx="0"/>
                <a:fontRef idx="minor"/>
              </p:style>
            </p:sp>
            <p:sp>
              <p:nvSpPr>
                <p:cNvPr id="553" name="Freeform 248"/>
                <p:cNvSpPr/>
                <p:nvPr/>
              </p:nvSpPr>
              <p:spPr>
                <a:xfrm>
                  <a:off x="3678840" y="5353920"/>
                  <a:ext cx="101520" cy="164520"/>
                </a:xfrm>
                <a:custGeom>
                  <a:avLst/>
                  <a:gdLst/>
                  <a:ahLst/>
                  <a:rect l="l" t="t" r="r" b="b"/>
                  <a:pathLst>
                    <a:path w="256" h="399">
                      <a:moveTo>
                        <a:pt x="252" y="33"/>
                      </a:moveTo>
                      <a:lnTo>
                        <a:pt x="251" y="0"/>
                      </a:lnTo>
                      <a:lnTo>
                        <a:pt x="0" y="391"/>
                      </a:lnTo>
                      <a:lnTo>
                        <a:pt x="26" y="399"/>
                      </a:lnTo>
                      <a:lnTo>
                        <a:pt x="256" y="33"/>
                      </a:lnTo>
                    </a:path>
                  </a:pathLst>
                </a:custGeom>
                <a:solidFill>
                  <a:schemeClr val="tx1"/>
                </a:solidFill>
                <a:ln w="1588">
                  <a:solidFill>
                    <a:srgbClr val="000000"/>
                  </a:solidFill>
                  <a:round/>
                </a:ln>
              </p:spPr>
              <p:style>
                <a:lnRef idx="0"/>
                <a:fillRef idx="0"/>
                <a:effectRef idx="0"/>
                <a:fontRef idx="minor"/>
              </p:style>
            </p:sp>
            <p:sp>
              <p:nvSpPr>
                <p:cNvPr id="554" name="Freeform 249"/>
                <p:cNvSpPr/>
                <p:nvPr/>
              </p:nvSpPr>
              <p:spPr>
                <a:xfrm>
                  <a:off x="3558240" y="4906080"/>
                  <a:ext cx="154800" cy="8640"/>
                </a:xfrm>
                <a:custGeom>
                  <a:avLst/>
                  <a:gdLst/>
                  <a:ahLst/>
                  <a:rect l="l" t="t" r="r" b="b"/>
                  <a:pathLst>
                    <a:path w="394" h="21">
                      <a:moveTo>
                        <a:pt x="0" y="21"/>
                      </a:moveTo>
                      <a:lnTo>
                        <a:pt x="4" y="0"/>
                      </a:lnTo>
                      <a:lnTo>
                        <a:pt x="394" y="0"/>
                      </a:lnTo>
                      <a:lnTo>
                        <a:pt x="394" y="21"/>
                      </a:lnTo>
                      <a:lnTo>
                        <a:pt x="0" y="21"/>
                      </a:lnTo>
                      <a:close/>
                    </a:path>
                  </a:pathLst>
                </a:custGeom>
                <a:solidFill>
                  <a:schemeClr val="tx1"/>
                </a:solidFill>
                <a:ln w="9525">
                  <a:solidFill>
                    <a:srgbClr val="000000"/>
                  </a:solidFill>
                  <a:round/>
                </a:ln>
              </p:spPr>
              <p:style>
                <a:lnRef idx="0"/>
                <a:fillRef idx="0"/>
                <a:effectRef idx="0"/>
                <a:fontRef idx="minor"/>
              </p:style>
            </p:sp>
            <p:sp>
              <p:nvSpPr>
                <p:cNvPr id="555" name="Freeform 250"/>
                <p:cNvSpPr/>
                <p:nvPr/>
              </p:nvSpPr>
              <p:spPr>
                <a:xfrm>
                  <a:off x="3558240" y="4906080"/>
                  <a:ext cx="154800" cy="8640"/>
                </a:xfrm>
                <a:custGeom>
                  <a:avLst/>
                  <a:gdLst/>
                  <a:ahLst/>
                  <a:rect l="l" t="t" r="r" b="b"/>
                  <a:pathLst>
                    <a:path w="394" h="21">
                      <a:moveTo>
                        <a:pt x="0" y="21"/>
                      </a:moveTo>
                      <a:lnTo>
                        <a:pt x="4" y="0"/>
                      </a:lnTo>
                      <a:lnTo>
                        <a:pt x="394" y="0"/>
                      </a:lnTo>
                      <a:lnTo>
                        <a:pt x="394" y="21"/>
                      </a:lnTo>
                      <a:lnTo>
                        <a:pt x="0" y="21"/>
                      </a:lnTo>
                    </a:path>
                  </a:pathLst>
                </a:custGeom>
                <a:solidFill>
                  <a:schemeClr val="tx1"/>
                </a:solidFill>
                <a:ln w="1588">
                  <a:solidFill>
                    <a:srgbClr val="000000"/>
                  </a:solidFill>
                  <a:round/>
                </a:ln>
              </p:spPr>
              <p:style>
                <a:lnRef idx="0"/>
                <a:fillRef idx="0"/>
                <a:effectRef idx="0"/>
                <a:fontRef idx="minor"/>
              </p:style>
            </p:sp>
            <p:sp>
              <p:nvSpPr>
                <p:cNvPr id="556" name="Freeform 251"/>
                <p:cNvSpPr/>
                <p:nvPr/>
              </p:nvSpPr>
              <p:spPr>
                <a:xfrm>
                  <a:off x="4292280" y="5876280"/>
                  <a:ext cx="1163520" cy="216720"/>
                </a:xfrm>
                <a:custGeom>
                  <a:avLst/>
                  <a:gdLst/>
                  <a:ahLst/>
                  <a:rect l="l" t="t" r="r" b="b"/>
                  <a:pathLst>
                    <a:path w="2944" h="532">
                      <a:moveTo>
                        <a:pt x="2944" y="185"/>
                      </a:moveTo>
                      <a:lnTo>
                        <a:pt x="642" y="0"/>
                      </a:lnTo>
                      <a:lnTo>
                        <a:pt x="0" y="328"/>
                      </a:lnTo>
                      <a:lnTo>
                        <a:pt x="1503" y="532"/>
                      </a:lnTo>
                      <a:lnTo>
                        <a:pt x="2944" y="185"/>
                      </a:lnTo>
                      <a:close/>
                    </a:path>
                  </a:pathLst>
                </a:custGeom>
                <a:solidFill>
                  <a:srgbClr val="838383"/>
                </a:solidFill>
                <a:ln w="0">
                  <a:noFill/>
                </a:ln>
              </p:spPr>
              <p:style>
                <a:lnRef idx="0"/>
                <a:fillRef idx="0"/>
                <a:effectRef idx="0"/>
                <a:fontRef idx="minor"/>
              </p:style>
            </p:sp>
            <p:sp>
              <p:nvSpPr>
                <p:cNvPr id="557" name="Freeform 252"/>
                <p:cNvSpPr/>
                <p:nvPr/>
              </p:nvSpPr>
              <p:spPr>
                <a:xfrm>
                  <a:off x="4292280" y="5876280"/>
                  <a:ext cx="1163520" cy="216720"/>
                </a:xfrm>
                <a:custGeom>
                  <a:avLst/>
                  <a:gdLst/>
                  <a:ahLst/>
                  <a:rect l="l" t="t" r="r" b="b"/>
                  <a:pathLst>
                    <a:path w="2944" h="532">
                      <a:moveTo>
                        <a:pt x="2944" y="185"/>
                      </a:moveTo>
                      <a:lnTo>
                        <a:pt x="642" y="0"/>
                      </a:lnTo>
                      <a:lnTo>
                        <a:pt x="0" y="328"/>
                      </a:lnTo>
                      <a:lnTo>
                        <a:pt x="1503" y="532"/>
                      </a:lnTo>
                      <a:lnTo>
                        <a:pt x="2944" y="185"/>
                      </a:lnTo>
                    </a:path>
                  </a:pathLst>
                </a:custGeom>
                <a:noFill/>
                <a:ln w="1588">
                  <a:solidFill>
                    <a:srgbClr val="000000"/>
                  </a:solidFill>
                  <a:round/>
                </a:ln>
              </p:spPr>
              <p:style>
                <a:lnRef idx="0"/>
                <a:fillRef idx="0"/>
                <a:effectRef idx="0"/>
                <a:fontRef idx="minor"/>
              </p:style>
            </p:sp>
            <p:sp>
              <p:nvSpPr>
                <p:cNvPr id="558" name="Freeform 253"/>
                <p:cNvSpPr/>
                <p:nvPr/>
              </p:nvSpPr>
              <p:spPr>
                <a:xfrm>
                  <a:off x="4811400" y="5033160"/>
                  <a:ext cx="341640" cy="118080"/>
                </a:xfrm>
                <a:custGeom>
                  <a:avLst/>
                  <a:gdLst/>
                  <a:ahLst/>
                  <a:rect l="l" t="t" r="r" b="b"/>
                  <a:pathLst>
                    <a:path w="863" h="287">
                      <a:moveTo>
                        <a:pt x="832" y="287"/>
                      </a:moveTo>
                      <a:lnTo>
                        <a:pt x="853" y="268"/>
                      </a:lnTo>
                      <a:lnTo>
                        <a:pt x="863" y="241"/>
                      </a:lnTo>
                      <a:lnTo>
                        <a:pt x="861" y="216"/>
                      </a:lnTo>
                      <a:lnTo>
                        <a:pt x="853" y="198"/>
                      </a:lnTo>
                      <a:lnTo>
                        <a:pt x="849" y="175"/>
                      </a:lnTo>
                      <a:lnTo>
                        <a:pt x="836" y="144"/>
                      </a:lnTo>
                      <a:lnTo>
                        <a:pt x="814" y="111"/>
                      </a:lnTo>
                      <a:lnTo>
                        <a:pt x="781" y="80"/>
                      </a:lnTo>
                      <a:lnTo>
                        <a:pt x="752" y="59"/>
                      </a:lnTo>
                      <a:lnTo>
                        <a:pt x="713" y="37"/>
                      </a:lnTo>
                      <a:lnTo>
                        <a:pt x="679" y="26"/>
                      </a:lnTo>
                      <a:lnTo>
                        <a:pt x="640" y="16"/>
                      </a:lnTo>
                      <a:lnTo>
                        <a:pt x="607" y="20"/>
                      </a:lnTo>
                      <a:lnTo>
                        <a:pt x="589" y="26"/>
                      </a:lnTo>
                      <a:lnTo>
                        <a:pt x="582" y="33"/>
                      </a:lnTo>
                      <a:lnTo>
                        <a:pt x="560" y="47"/>
                      </a:lnTo>
                      <a:lnTo>
                        <a:pt x="543" y="43"/>
                      </a:lnTo>
                      <a:lnTo>
                        <a:pt x="529" y="37"/>
                      </a:lnTo>
                      <a:lnTo>
                        <a:pt x="510" y="29"/>
                      </a:lnTo>
                      <a:lnTo>
                        <a:pt x="485" y="37"/>
                      </a:lnTo>
                      <a:lnTo>
                        <a:pt x="454" y="51"/>
                      </a:lnTo>
                      <a:lnTo>
                        <a:pt x="415" y="64"/>
                      </a:lnTo>
                      <a:lnTo>
                        <a:pt x="372" y="64"/>
                      </a:lnTo>
                      <a:lnTo>
                        <a:pt x="339" y="43"/>
                      </a:lnTo>
                      <a:lnTo>
                        <a:pt x="306" y="26"/>
                      </a:lnTo>
                      <a:lnTo>
                        <a:pt x="283" y="4"/>
                      </a:lnTo>
                      <a:lnTo>
                        <a:pt x="262" y="0"/>
                      </a:lnTo>
                      <a:lnTo>
                        <a:pt x="233" y="8"/>
                      </a:lnTo>
                      <a:lnTo>
                        <a:pt x="217" y="20"/>
                      </a:lnTo>
                      <a:lnTo>
                        <a:pt x="211" y="29"/>
                      </a:lnTo>
                      <a:lnTo>
                        <a:pt x="207" y="41"/>
                      </a:lnTo>
                      <a:lnTo>
                        <a:pt x="211" y="47"/>
                      </a:lnTo>
                      <a:lnTo>
                        <a:pt x="217" y="51"/>
                      </a:lnTo>
                      <a:lnTo>
                        <a:pt x="225" y="55"/>
                      </a:lnTo>
                      <a:lnTo>
                        <a:pt x="238" y="47"/>
                      </a:lnTo>
                      <a:lnTo>
                        <a:pt x="242" y="59"/>
                      </a:lnTo>
                      <a:lnTo>
                        <a:pt x="233" y="68"/>
                      </a:lnTo>
                      <a:lnTo>
                        <a:pt x="211" y="72"/>
                      </a:lnTo>
                      <a:lnTo>
                        <a:pt x="196" y="68"/>
                      </a:lnTo>
                      <a:lnTo>
                        <a:pt x="157" y="55"/>
                      </a:lnTo>
                      <a:lnTo>
                        <a:pt x="136" y="41"/>
                      </a:lnTo>
                      <a:lnTo>
                        <a:pt x="114" y="29"/>
                      </a:lnTo>
                      <a:lnTo>
                        <a:pt x="93" y="22"/>
                      </a:lnTo>
                      <a:lnTo>
                        <a:pt x="72" y="20"/>
                      </a:lnTo>
                      <a:lnTo>
                        <a:pt x="46" y="22"/>
                      </a:lnTo>
                      <a:lnTo>
                        <a:pt x="42" y="20"/>
                      </a:lnTo>
                      <a:lnTo>
                        <a:pt x="21" y="26"/>
                      </a:lnTo>
                      <a:lnTo>
                        <a:pt x="0" y="41"/>
                      </a:lnTo>
                      <a:lnTo>
                        <a:pt x="0" y="59"/>
                      </a:lnTo>
                      <a:lnTo>
                        <a:pt x="0" y="68"/>
                      </a:lnTo>
                      <a:lnTo>
                        <a:pt x="11" y="84"/>
                      </a:lnTo>
                      <a:lnTo>
                        <a:pt x="25" y="97"/>
                      </a:lnTo>
                      <a:lnTo>
                        <a:pt x="42" y="111"/>
                      </a:lnTo>
                      <a:lnTo>
                        <a:pt x="64" y="123"/>
                      </a:lnTo>
                      <a:lnTo>
                        <a:pt x="105" y="130"/>
                      </a:lnTo>
                      <a:lnTo>
                        <a:pt x="147" y="140"/>
                      </a:lnTo>
                      <a:lnTo>
                        <a:pt x="194" y="165"/>
                      </a:lnTo>
                      <a:lnTo>
                        <a:pt x="238" y="198"/>
                      </a:lnTo>
                      <a:lnTo>
                        <a:pt x="258" y="200"/>
                      </a:lnTo>
                      <a:lnTo>
                        <a:pt x="275" y="198"/>
                      </a:lnTo>
                      <a:lnTo>
                        <a:pt x="300" y="183"/>
                      </a:lnTo>
                      <a:lnTo>
                        <a:pt x="318" y="175"/>
                      </a:lnTo>
                      <a:lnTo>
                        <a:pt x="331" y="173"/>
                      </a:lnTo>
                      <a:lnTo>
                        <a:pt x="353" y="183"/>
                      </a:lnTo>
                      <a:lnTo>
                        <a:pt x="393" y="219"/>
                      </a:lnTo>
                      <a:lnTo>
                        <a:pt x="421" y="229"/>
                      </a:lnTo>
                      <a:lnTo>
                        <a:pt x="440" y="229"/>
                      </a:lnTo>
                      <a:lnTo>
                        <a:pt x="454" y="229"/>
                      </a:lnTo>
                      <a:lnTo>
                        <a:pt x="485" y="221"/>
                      </a:lnTo>
                      <a:lnTo>
                        <a:pt x="518" y="229"/>
                      </a:lnTo>
                      <a:lnTo>
                        <a:pt x="539" y="229"/>
                      </a:lnTo>
                      <a:lnTo>
                        <a:pt x="568" y="225"/>
                      </a:lnTo>
                      <a:lnTo>
                        <a:pt x="578" y="221"/>
                      </a:lnTo>
                      <a:lnTo>
                        <a:pt x="593" y="229"/>
                      </a:lnTo>
                      <a:lnTo>
                        <a:pt x="620" y="247"/>
                      </a:lnTo>
                      <a:lnTo>
                        <a:pt x="640" y="254"/>
                      </a:lnTo>
                      <a:lnTo>
                        <a:pt x="682" y="264"/>
                      </a:lnTo>
                      <a:lnTo>
                        <a:pt x="721" y="283"/>
                      </a:lnTo>
                      <a:lnTo>
                        <a:pt x="739" y="276"/>
                      </a:lnTo>
                      <a:lnTo>
                        <a:pt x="772" y="272"/>
                      </a:lnTo>
                      <a:lnTo>
                        <a:pt x="810" y="276"/>
                      </a:lnTo>
                      <a:lnTo>
                        <a:pt x="836" y="287"/>
                      </a:lnTo>
                      <a:lnTo>
                        <a:pt x="832" y="287"/>
                      </a:lnTo>
                      <a:close/>
                    </a:path>
                  </a:pathLst>
                </a:custGeom>
                <a:solidFill>
                  <a:srgbClr val="ababab"/>
                </a:solidFill>
                <a:ln w="0">
                  <a:noFill/>
                </a:ln>
              </p:spPr>
              <p:style>
                <a:lnRef idx="0"/>
                <a:fillRef idx="0"/>
                <a:effectRef idx="0"/>
                <a:fontRef idx="minor"/>
              </p:style>
            </p:sp>
            <p:sp>
              <p:nvSpPr>
                <p:cNvPr id="559" name="Freeform 254"/>
                <p:cNvSpPr/>
                <p:nvPr/>
              </p:nvSpPr>
              <p:spPr>
                <a:xfrm>
                  <a:off x="4811400" y="5033160"/>
                  <a:ext cx="341640" cy="118080"/>
                </a:xfrm>
                <a:custGeom>
                  <a:avLst/>
                  <a:gdLst/>
                  <a:ahLst/>
                  <a:rect l="l" t="t" r="r" b="b"/>
                  <a:pathLst>
                    <a:path w="863" h="287">
                      <a:moveTo>
                        <a:pt x="832" y="287"/>
                      </a:moveTo>
                      <a:lnTo>
                        <a:pt x="853" y="268"/>
                      </a:lnTo>
                      <a:lnTo>
                        <a:pt x="863" y="241"/>
                      </a:lnTo>
                      <a:lnTo>
                        <a:pt x="861" y="216"/>
                      </a:lnTo>
                      <a:lnTo>
                        <a:pt x="853" y="198"/>
                      </a:lnTo>
                      <a:lnTo>
                        <a:pt x="849" y="175"/>
                      </a:lnTo>
                      <a:lnTo>
                        <a:pt x="836" y="144"/>
                      </a:lnTo>
                      <a:lnTo>
                        <a:pt x="814" y="111"/>
                      </a:lnTo>
                      <a:lnTo>
                        <a:pt x="781" y="80"/>
                      </a:lnTo>
                      <a:lnTo>
                        <a:pt x="752" y="59"/>
                      </a:lnTo>
                      <a:lnTo>
                        <a:pt x="713" y="37"/>
                      </a:lnTo>
                      <a:lnTo>
                        <a:pt x="679" y="26"/>
                      </a:lnTo>
                      <a:lnTo>
                        <a:pt x="640" y="16"/>
                      </a:lnTo>
                      <a:lnTo>
                        <a:pt x="607" y="20"/>
                      </a:lnTo>
                      <a:lnTo>
                        <a:pt x="589" y="26"/>
                      </a:lnTo>
                      <a:lnTo>
                        <a:pt x="582" y="33"/>
                      </a:lnTo>
                      <a:lnTo>
                        <a:pt x="560" y="47"/>
                      </a:lnTo>
                      <a:lnTo>
                        <a:pt x="543" y="43"/>
                      </a:lnTo>
                      <a:lnTo>
                        <a:pt x="529" y="37"/>
                      </a:lnTo>
                      <a:lnTo>
                        <a:pt x="510" y="29"/>
                      </a:lnTo>
                      <a:lnTo>
                        <a:pt x="485" y="37"/>
                      </a:lnTo>
                      <a:lnTo>
                        <a:pt x="454" y="51"/>
                      </a:lnTo>
                      <a:lnTo>
                        <a:pt x="415" y="64"/>
                      </a:lnTo>
                      <a:lnTo>
                        <a:pt x="372" y="64"/>
                      </a:lnTo>
                      <a:lnTo>
                        <a:pt x="339" y="43"/>
                      </a:lnTo>
                      <a:lnTo>
                        <a:pt x="306" y="26"/>
                      </a:lnTo>
                      <a:lnTo>
                        <a:pt x="283" y="4"/>
                      </a:lnTo>
                      <a:lnTo>
                        <a:pt x="262" y="0"/>
                      </a:lnTo>
                      <a:lnTo>
                        <a:pt x="233" y="8"/>
                      </a:lnTo>
                      <a:lnTo>
                        <a:pt x="217" y="20"/>
                      </a:lnTo>
                      <a:lnTo>
                        <a:pt x="211" y="29"/>
                      </a:lnTo>
                      <a:lnTo>
                        <a:pt x="207" y="41"/>
                      </a:lnTo>
                      <a:lnTo>
                        <a:pt x="211" y="47"/>
                      </a:lnTo>
                      <a:lnTo>
                        <a:pt x="217" y="51"/>
                      </a:lnTo>
                      <a:lnTo>
                        <a:pt x="225" y="55"/>
                      </a:lnTo>
                      <a:lnTo>
                        <a:pt x="238" y="47"/>
                      </a:lnTo>
                      <a:lnTo>
                        <a:pt x="242" y="59"/>
                      </a:lnTo>
                      <a:lnTo>
                        <a:pt x="233" y="68"/>
                      </a:lnTo>
                      <a:lnTo>
                        <a:pt x="211" y="72"/>
                      </a:lnTo>
                      <a:lnTo>
                        <a:pt x="196" y="68"/>
                      </a:lnTo>
                      <a:lnTo>
                        <a:pt x="157" y="55"/>
                      </a:lnTo>
                      <a:lnTo>
                        <a:pt x="136" y="41"/>
                      </a:lnTo>
                      <a:lnTo>
                        <a:pt x="114" y="29"/>
                      </a:lnTo>
                      <a:lnTo>
                        <a:pt x="93" y="22"/>
                      </a:lnTo>
                      <a:lnTo>
                        <a:pt x="72" y="20"/>
                      </a:lnTo>
                      <a:lnTo>
                        <a:pt x="46" y="22"/>
                      </a:lnTo>
                      <a:lnTo>
                        <a:pt x="42" y="20"/>
                      </a:lnTo>
                      <a:lnTo>
                        <a:pt x="21" y="26"/>
                      </a:lnTo>
                      <a:lnTo>
                        <a:pt x="0" y="41"/>
                      </a:lnTo>
                      <a:lnTo>
                        <a:pt x="0" y="59"/>
                      </a:lnTo>
                      <a:lnTo>
                        <a:pt x="0" y="68"/>
                      </a:lnTo>
                      <a:lnTo>
                        <a:pt x="11" y="84"/>
                      </a:lnTo>
                      <a:lnTo>
                        <a:pt x="25" y="97"/>
                      </a:lnTo>
                      <a:lnTo>
                        <a:pt x="42" y="111"/>
                      </a:lnTo>
                      <a:lnTo>
                        <a:pt x="64" y="123"/>
                      </a:lnTo>
                      <a:lnTo>
                        <a:pt x="105" y="130"/>
                      </a:lnTo>
                      <a:lnTo>
                        <a:pt x="147" y="140"/>
                      </a:lnTo>
                      <a:lnTo>
                        <a:pt x="194" y="165"/>
                      </a:lnTo>
                      <a:lnTo>
                        <a:pt x="238" y="198"/>
                      </a:lnTo>
                      <a:lnTo>
                        <a:pt x="258" y="200"/>
                      </a:lnTo>
                      <a:lnTo>
                        <a:pt x="275" y="198"/>
                      </a:lnTo>
                      <a:lnTo>
                        <a:pt x="300" y="183"/>
                      </a:lnTo>
                      <a:lnTo>
                        <a:pt x="318" y="175"/>
                      </a:lnTo>
                      <a:lnTo>
                        <a:pt x="331" y="173"/>
                      </a:lnTo>
                      <a:lnTo>
                        <a:pt x="353" y="183"/>
                      </a:lnTo>
                      <a:lnTo>
                        <a:pt x="393" y="219"/>
                      </a:lnTo>
                      <a:lnTo>
                        <a:pt x="421" y="229"/>
                      </a:lnTo>
                      <a:lnTo>
                        <a:pt x="440" y="229"/>
                      </a:lnTo>
                      <a:lnTo>
                        <a:pt x="454" y="229"/>
                      </a:lnTo>
                      <a:lnTo>
                        <a:pt x="485" y="221"/>
                      </a:lnTo>
                      <a:lnTo>
                        <a:pt x="518" y="229"/>
                      </a:lnTo>
                      <a:lnTo>
                        <a:pt x="539" y="229"/>
                      </a:lnTo>
                      <a:lnTo>
                        <a:pt x="568" y="225"/>
                      </a:lnTo>
                      <a:lnTo>
                        <a:pt x="578" y="221"/>
                      </a:lnTo>
                      <a:lnTo>
                        <a:pt x="593" y="229"/>
                      </a:lnTo>
                      <a:lnTo>
                        <a:pt x="620" y="247"/>
                      </a:lnTo>
                      <a:lnTo>
                        <a:pt x="640" y="254"/>
                      </a:lnTo>
                      <a:lnTo>
                        <a:pt x="682" y="264"/>
                      </a:lnTo>
                      <a:lnTo>
                        <a:pt x="721" y="283"/>
                      </a:lnTo>
                      <a:lnTo>
                        <a:pt x="739" y="276"/>
                      </a:lnTo>
                      <a:lnTo>
                        <a:pt x="772" y="272"/>
                      </a:lnTo>
                      <a:lnTo>
                        <a:pt x="810" y="276"/>
                      </a:lnTo>
                      <a:lnTo>
                        <a:pt x="836" y="287"/>
                      </a:lnTo>
                    </a:path>
                  </a:pathLst>
                </a:custGeom>
                <a:noFill/>
                <a:ln w="1588">
                  <a:solidFill>
                    <a:srgbClr val="000000"/>
                  </a:solidFill>
                  <a:round/>
                </a:ln>
              </p:spPr>
              <p:style>
                <a:lnRef idx="0"/>
                <a:fillRef idx="0"/>
                <a:effectRef idx="0"/>
                <a:fontRef idx="minor"/>
              </p:style>
            </p:sp>
            <p:sp>
              <p:nvSpPr>
                <p:cNvPr id="560" name="Freeform 255"/>
                <p:cNvSpPr/>
                <p:nvPr/>
              </p:nvSpPr>
              <p:spPr>
                <a:xfrm>
                  <a:off x="4568400" y="4872960"/>
                  <a:ext cx="401040" cy="198720"/>
                </a:xfrm>
                <a:custGeom>
                  <a:avLst/>
                  <a:gdLst/>
                  <a:ahLst/>
                  <a:rect l="l" t="t" r="r" b="b"/>
                  <a:pathLst>
                    <a:path w="1016" h="484">
                      <a:moveTo>
                        <a:pt x="978" y="481"/>
                      </a:moveTo>
                      <a:lnTo>
                        <a:pt x="1003" y="450"/>
                      </a:lnTo>
                      <a:lnTo>
                        <a:pt x="1016" y="417"/>
                      </a:lnTo>
                      <a:lnTo>
                        <a:pt x="1016" y="382"/>
                      </a:lnTo>
                      <a:lnTo>
                        <a:pt x="1016" y="353"/>
                      </a:lnTo>
                      <a:lnTo>
                        <a:pt x="1016" y="323"/>
                      </a:lnTo>
                      <a:lnTo>
                        <a:pt x="1010" y="296"/>
                      </a:lnTo>
                      <a:lnTo>
                        <a:pt x="999" y="263"/>
                      </a:lnTo>
                      <a:lnTo>
                        <a:pt x="985" y="238"/>
                      </a:lnTo>
                      <a:lnTo>
                        <a:pt x="960" y="221"/>
                      </a:lnTo>
                      <a:lnTo>
                        <a:pt x="927" y="213"/>
                      </a:lnTo>
                      <a:lnTo>
                        <a:pt x="896" y="203"/>
                      </a:lnTo>
                      <a:lnTo>
                        <a:pt x="859" y="182"/>
                      </a:lnTo>
                      <a:lnTo>
                        <a:pt x="842" y="157"/>
                      </a:lnTo>
                      <a:lnTo>
                        <a:pt x="813" y="145"/>
                      </a:lnTo>
                      <a:lnTo>
                        <a:pt x="791" y="145"/>
                      </a:lnTo>
                      <a:lnTo>
                        <a:pt x="760" y="165"/>
                      </a:lnTo>
                      <a:lnTo>
                        <a:pt x="745" y="170"/>
                      </a:lnTo>
                      <a:lnTo>
                        <a:pt x="722" y="178"/>
                      </a:lnTo>
                      <a:lnTo>
                        <a:pt x="710" y="170"/>
                      </a:lnTo>
                      <a:lnTo>
                        <a:pt x="692" y="157"/>
                      </a:lnTo>
                      <a:lnTo>
                        <a:pt x="681" y="145"/>
                      </a:lnTo>
                      <a:lnTo>
                        <a:pt x="663" y="135"/>
                      </a:lnTo>
                      <a:lnTo>
                        <a:pt x="650" y="135"/>
                      </a:lnTo>
                      <a:lnTo>
                        <a:pt x="628" y="143"/>
                      </a:lnTo>
                      <a:lnTo>
                        <a:pt x="607" y="143"/>
                      </a:lnTo>
                      <a:lnTo>
                        <a:pt x="582" y="139"/>
                      </a:lnTo>
                      <a:lnTo>
                        <a:pt x="557" y="128"/>
                      </a:lnTo>
                      <a:lnTo>
                        <a:pt x="543" y="118"/>
                      </a:lnTo>
                      <a:lnTo>
                        <a:pt x="531" y="99"/>
                      </a:lnTo>
                      <a:lnTo>
                        <a:pt x="518" y="77"/>
                      </a:lnTo>
                      <a:lnTo>
                        <a:pt x="510" y="60"/>
                      </a:lnTo>
                      <a:lnTo>
                        <a:pt x="502" y="42"/>
                      </a:lnTo>
                      <a:lnTo>
                        <a:pt x="489" y="29"/>
                      </a:lnTo>
                      <a:lnTo>
                        <a:pt x="475" y="13"/>
                      </a:lnTo>
                      <a:lnTo>
                        <a:pt x="464" y="4"/>
                      </a:lnTo>
                      <a:lnTo>
                        <a:pt x="450" y="0"/>
                      </a:lnTo>
                      <a:lnTo>
                        <a:pt x="433" y="0"/>
                      </a:lnTo>
                      <a:lnTo>
                        <a:pt x="409" y="4"/>
                      </a:lnTo>
                      <a:lnTo>
                        <a:pt x="400" y="7"/>
                      </a:lnTo>
                      <a:lnTo>
                        <a:pt x="386" y="17"/>
                      </a:lnTo>
                      <a:lnTo>
                        <a:pt x="378" y="31"/>
                      </a:lnTo>
                      <a:lnTo>
                        <a:pt x="367" y="42"/>
                      </a:lnTo>
                      <a:lnTo>
                        <a:pt x="361" y="60"/>
                      </a:lnTo>
                      <a:lnTo>
                        <a:pt x="357" y="71"/>
                      </a:lnTo>
                      <a:lnTo>
                        <a:pt x="349" y="81"/>
                      </a:lnTo>
                      <a:lnTo>
                        <a:pt x="332" y="89"/>
                      </a:lnTo>
                      <a:lnTo>
                        <a:pt x="306" y="89"/>
                      </a:lnTo>
                      <a:lnTo>
                        <a:pt x="272" y="81"/>
                      </a:lnTo>
                      <a:lnTo>
                        <a:pt x="246" y="77"/>
                      </a:lnTo>
                      <a:lnTo>
                        <a:pt x="196" y="89"/>
                      </a:lnTo>
                      <a:lnTo>
                        <a:pt x="157" y="99"/>
                      </a:lnTo>
                      <a:lnTo>
                        <a:pt x="124" y="102"/>
                      </a:lnTo>
                      <a:lnTo>
                        <a:pt x="78" y="114"/>
                      </a:lnTo>
                      <a:lnTo>
                        <a:pt x="43" y="128"/>
                      </a:lnTo>
                      <a:lnTo>
                        <a:pt x="21" y="143"/>
                      </a:lnTo>
                      <a:lnTo>
                        <a:pt x="8" y="157"/>
                      </a:lnTo>
                      <a:lnTo>
                        <a:pt x="0" y="186"/>
                      </a:lnTo>
                      <a:lnTo>
                        <a:pt x="0" y="203"/>
                      </a:lnTo>
                      <a:lnTo>
                        <a:pt x="10" y="228"/>
                      </a:lnTo>
                      <a:lnTo>
                        <a:pt x="31" y="242"/>
                      </a:lnTo>
                      <a:lnTo>
                        <a:pt x="76" y="250"/>
                      </a:lnTo>
                      <a:lnTo>
                        <a:pt x="111" y="250"/>
                      </a:lnTo>
                      <a:lnTo>
                        <a:pt x="144" y="238"/>
                      </a:lnTo>
                      <a:lnTo>
                        <a:pt x="171" y="232"/>
                      </a:lnTo>
                      <a:lnTo>
                        <a:pt x="200" y="228"/>
                      </a:lnTo>
                      <a:lnTo>
                        <a:pt x="229" y="234"/>
                      </a:lnTo>
                      <a:lnTo>
                        <a:pt x="250" y="256"/>
                      </a:lnTo>
                      <a:lnTo>
                        <a:pt x="272" y="285"/>
                      </a:lnTo>
                      <a:lnTo>
                        <a:pt x="306" y="306"/>
                      </a:lnTo>
                      <a:lnTo>
                        <a:pt x="343" y="310"/>
                      </a:lnTo>
                      <a:lnTo>
                        <a:pt x="367" y="306"/>
                      </a:lnTo>
                      <a:lnTo>
                        <a:pt x="392" y="298"/>
                      </a:lnTo>
                      <a:lnTo>
                        <a:pt x="421" y="302"/>
                      </a:lnTo>
                      <a:lnTo>
                        <a:pt x="442" y="314"/>
                      </a:lnTo>
                      <a:lnTo>
                        <a:pt x="460" y="331"/>
                      </a:lnTo>
                      <a:lnTo>
                        <a:pt x="481" y="339"/>
                      </a:lnTo>
                      <a:lnTo>
                        <a:pt x="510" y="345"/>
                      </a:lnTo>
                      <a:lnTo>
                        <a:pt x="545" y="353"/>
                      </a:lnTo>
                      <a:lnTo>
                        <a:pt x="588" y="356"/>
                      </a:lnTo>
                      <a:lnTo>
                        <a:pt x="621" y="356"/>
                      </a:lnTo>
                      <a:lnTo>
                        <a:pt x="650" y="364"/>
                      </a:lnTo>
                      <a:lnTo>
                        <a:pt x="675" y="370"/>
                      </a:lnTo>
                      <a:lnTo>
                        <a:pt x="706" y="387"/>
                      </a:lnTo>
                      <a:lnTo>
                        <a:pt x="727" y="395"/>
                      </a:lnTo>
                      <a:lnTo>
                        <a:pt x="760" y="407"/>
                      </a:lnTo>
                      <a:lnTo>
                        <a:pt x="795" y="420"/>
                      </a:lnTo>
                      <a:lnTo>
                        <a:pt x="817" y="438"/>
                      </a:lnTo>
                      <a:lnTo>
                        <a:pt x="842" y="463"/>
                      </a:lnTo>
                      <a:lnTo>
                        <a:pt x="850" y="475"/>
                      </a:lnTo>
                      <a:lnTo>
                        <a:pt x="875" y="471"/>
                      </a:lnTo>
                      <a:lnTo>
                        <a:pt x="910" y="467"/>
                      </a:lnTo>
                      <a:lnTo>
                        <a:pt x="935" y="467"/>
                      </a:lnTo>
                      <a:lnTo>
                        <a:pt x="970" y="475"/>
                      </a:lnTo>
                      <a:lnTo>
                        <a:pt x="981" y="484"/>
                      </a:lnTo>
                      <a:lnTo>
                        <a:pt x="978" y="481"/>
                      </a:lnTo>
                      <a:close/>
                    </a:path>
                  </a:pathLst>
                </a:custGeom>
                <a:solidFill>
                  <a:srgbClr val="ababab"/>
                </a:solidFill>
                <a:ln w="0">
                  <a:noFill/>
                </a:ln>
              </p:spPr>
              <p:style>
                <a:lnRef idx="0"/>
                <a:fillRef idx="0"/>
                <a:effectRef idx="0"/>
                <a:fontRef idx="minor"/>
              </p:style>
            </p:sp>
            <p:sp>
              <p:nvSpPr>
                <p:cNvPr id="561" name="Freeform 256"/>
                <p:cNvSpPr/>
                <p:nvPr/>
              </p:nvSpPr>
              <p:spPr>
                <a:xfrm>
                  <a:off x="4568400" y="4872960"/>
                  <a:ext cx="401040" cy="198720"/>
                </a:xfrm>
                <a:custGeom>
                  <a:avLst/>
                  <a:gdLst/>
                  <a:ahLst/>
                  <a:rect l="l" t="t" r="r" b="b"/>
                  <a:pathLst>
                    <a:path w="1016" h="484">
                      <a:moveTo>
                        <a:pt x="978" y="481"/>
                      </a:moveTo>
                      <a:lnTo>
                        <a:pt x="1003" y="450"/>
                      </a:lnTo>
                      <a:lnTo>
                        <a:pt x="1016" y="417"/>
                      </a:lnTo>
                      <a:lnTo>
                        <a:pt x="1016" y="382"/>
                      </a:lnTo>
                      <a:lnTo>
                        <a:pt x="1016" y="353"/>
                      </a:lnTo>
                      <a:lnTo>
                        <a:pt x="1016" y="323"/>
                      </a:lnTo>
                      <a:lnTo>
                        <a:pt x="1010" y="296"/>
                      </a:lnTo>
                      <a:lnTo>
                        <a:pt x="999" y="263"/>
                      </a:lnTo>
                      <a:lnTo>
                        <a:pt x="985" y="238"/>
                      </a:lnTo>
                      <a:lnTo>
                        <a:pt x="960" y="221"/>
                      </a:lnTo>
                      <a:lnTo>
                        <a:pt x="927" y="213"/>
                      </a:lnTo>
                      <a:lnTo>
                        <a:pt x="896" y="203"/>
                      </a:lnTo>
                      <a:lnTo>
                        <a:pt x="859" y="182"/>
                      </a:lnTo>
                      <a:lnTo>
                        <a:pt x="842" y="157"/>
                      </a:lnTo>
                      <a:lnTo>
                        <a:pt x="813" y="145"/>
                      </a:lnTo>
                      <a:lnTo>
                        <a:pt x="791" y="145"/>
                      </a:lnTo>
                      <a:lnTo>
                        <a:pt x="760" y="165"/>
                      </a:lnTo>
                      <a:lnTo>
                        <a:pt x="745" y="170"/>
                      </a:lnTo>
                      <a:lnTo>
                        <a:pt x="722" y="178"/>
                      </a:lnTo>
                      <a:lnTo>
                        <a:pt x="710" y="170"/>
                      </a:lnTo>
                      <a:lnTo>
                        <a:pt x="692" y="157"/>
                      </a:lnTo>
                      <a:lnTo>
                        <a:pt x="681" y="145"/>
                      </a:lnTo>
                      <a:lnTo>
                        <a:pt x="663" y="135"/>
                      </a:lnTo>
                      <a:lnTo>
                        <a:pt x="650" y="135"/>
                      </a:lnTo>
                      <a:lnTo>
                        <a:pt x="628" y="143"/>
                      </a:lnTo>
                      <a:lnTo>
                        <a:pt x="607" y="143"/>
                      </a:lnTo>
                      <a:lnTo>
                        <a:pt x="582" y="139"/>
                      </a:lnTo>
                      <a:lnTo>
                        <a:pt x="557" y="128"/>
                      </a:lnTo>
                      <a:lnTo>
                        <a:pt x="543" y="118"/>
                      </a:lnTo>
                      <a:lnTo>
                        <a:pt x="531" y="99"/>
                      </a:lnTo>
                      <a:lnTo>
                        <a:pt x="518" y="77"/>
                      </a:lnTo>
                      <a:lnTo>
                        <a:pt x="510" y="60"/>
                      </a:lnTo>
                      <a:lnTo>
                        <a:pt x="502" y="42"/>
                      </a:lnTo>
                      <a:lnTo>
                        <a:pt x="489" y="29"/>
                      </a:lnTo>
                      <a:lnTo>
                        <a:pt x="475" y="13"/>
                      </a:lnTo>
                      <a:lnTo>
                        <a:pt x="464" y="4"/>
                      </a:lnTo>
                      <a:lnTo>
                        <a:pt x="450" y="0"/>
                      </a:lnTo>
                      <a:lnTo>
                        <a:pt x="433" y="0"/>
                      </a:lnTo>
                      <a:lnTo>
                        <a:pt x="409" y="4"/>
                      </a:lnTo>
                      <a:lnTo>
                        <a:pt x="400" y="7"/>
                      </a:lnTo>
                      <a:lnTo>
                        <a:pt x="386" y="17"/>
                      </a:lnTo>
                      <a:lnTo>
                        <a:pt x="378" y="31"/>
                      </a:lnTo>
                      <a:lnTo>
                        <a:pt x="367" y="42"/>
                      </a:lnTo>
                      <a:lnTo>
                        <a:pt x="361" y="60"/>
                      </a:lnTo>
                      <a:lnTo>
                        <a:pt x="357" y="71"/>
                      </a:lnTo>
                      <a:lnTo>
                        <a:pt x="349" y="81"/>
                      </a:lnTo>
                      <a:lnTo>
                        <a:pt x="332" y="89"/>
                      </a:lnTo>
                      <a:lnTo>
                        <a:pt x="306" y="89"/>
                      </a:lnTo>
                      <a:lnTo>
                        <a:pt x="272" y="81"/>
                      </a:lnTo>
                      <a:lnTo>
                        <a:pt x="246" y="77"/>
                      </a:lnTo>
                      <a:lnTo>
                        <a:pt x="196" y="89"/>
                      </a:lnTo>
                      <a:lnTo>
                        <a:pt x="157" y="99"/>
                      </a:lnTo>
                      <a:lnTo>
                        <a:pt x="124" y="102"/>
                      </a:lnTo>
                      <a:lnTo>
                        <a:pt x="78" y="114"/>
                      </a:lnTo>
                      <a:lnTo>
                        <a:pt x="43" y="128"/>
                      </a:lnTo>
                      <a:lnTo>
                        <a:pt x="21" y="143"/>
                      </a:lnTo>
                      <a:lnTo>
                        <a:pt x="8" y="157"/>
                      </a:lnTo>
                      <a:lnTo>
                        <a:pt x="0" y="186"/>
                      </a:lnTo>
                      <a:lnTo>
                        <a:pt x="0" y="203"/>
                      </a:lnTo>
                      <a:lnTo>
                        <a:pt x="10" y="228"/>
                      </a:lnTo>
                      <a:lnTo>
                        <a:pt x="31" y="242"/>
                      </a:lnTo>
                      <a:lnTo>
                        <a:pt x="76" y="250"/>
                      </a:lnTo>
                      <a:lnTo>
                        <a:pt x="111" y="250"/>
                      </a:lnTo>
                      <a:lnTo>
                        <a:pt x="144" y="238"/>
                      </a:lnTo>
                      <a:lnTo>
                        <a:pt x="171" y="232"/>
                      </a:lnTo>
                      <a:lnTo>
                        <a:pt x="200" y="228"/>
                      </a:lnTo>
                      <a:lnTo>
                        <a:pt x="229" y="234"/>
                      </a:lnTo>
                      <a:lnTo>
                        <a:pt x="250" y="256"/>
                      </a:lnTo>
                      <a:lnTo>
                        <a:pt x="272" y="285"/>
                      </a:lnTo>
                      <a:lnTo>
                        <a:pt x="306" y="306"/>
                      </a:lnTo>
                      <a:lnTo>
                        <a:pt x="343" y="310"/>
                      </a:lnTo>
                      <a:lnTo>
                        <a:pt x="367" y="306"/>
                      </a:lnTo>
                      <a:lnTo>
                        <a:pt x="392" y="298"/>
                      </a:lnTo>
                      <a:lnTo>
                        <a:pt x="421" y="302"/>
                      </a:lnTo>
                      <a:lnTo>
                        <a:pt x="442" y="314"/>
                      </a:lnTo>
                      <a:lnTo>
                        <a:pt x="460" y="331"/>
                      </a:lnTo>
                      <a:lnTo>
                        <a:pt x="481" y="339"/>
                      </a:lnTo>
                      <a:lnTo>
                        <a:pt x="510" y="345"/>
                      </a:lnTo>
                      <a:lnTo>
                        <a:pt x="545" y="353"/>
                      </a:lnTo>
                      <a:lnTo>
                        <a:pt x="588" y="356"/>
                      </a:lnTo>
                      <a:lnTo>
                        <a:pt x="621" y="356"/>
                      </a:lnTo>
                      <a:lnTo>
                        <a:pt x="650" y="364"/>
                      </a:lnTo>
                      <a:lnTo>
                        <a:pt x="675" y="370"/>
                      </a:lnTo>
                      <a:lnTo>
                        <a:pt x="706" y="387"/>
                      </a:lnTo>
                      <a:lnTo>
                        <a:pt x="727" y="395"/>
                      </a:lnTo>
                      <a:lnTo>
                        <a:pt x="760" y="407"/>
                      </a:lnTo>
                      <a:lnTo>
                        <a:pt x="795" y="420"/>
                      </a:lnTo>
                      <a:lnTo>
                        <a:pt x="817" y="438"/>
                      </a:lnTo>
                      <a:lnTo>
                        <a:pt x="842" y="463"/>
                      </a:lnTo>
                      <a:lnTo>
                        <a:pt x="850" y="475"/>
                      </a:lnTo>
                      <a:lnTo>
                        <a:pt x="875" y="471"/>
                      </a:lnTo>
                      <a:lnTo>
                        <a:pt x="910" y="467"/>
                      </a:lnTo>
                      <a:lnTo>
                        <a:pt x="935" y="467"/>
                      </a:lnTo>
                      <a:lnTo>
                        <a:pt x="970" y="475"/>
                      </a:lnTo>
                      <a:lnTo>
                        <a:pt x="981" y="484"/>
                      </a:lnTo>
                    </a:path>
                  </a:pathLst>
                </a:custGeom>
                <a:noFill/>
                <a:ln w="1588">
                  <a:solidFill>
                    <a:srgbClr val="000000"/>
                  </a:solidFill>
                  <a:round/>
                </a:ln>
              </p:spPr>
              <p:style>
                <a:lnRef idx="0"/>
                <a:fillRef idx="0"/>
                <a:effectRef idx="0"/>
                <a:fontRef idx="minor"/>
              </p:style>
            </p:sp>
            <p:sp>
              <p:nvSpPr>
                <p:cNvPr id="562" name="Freeform 257"/>
                <p:cNvSpPr/>
                <p:nvPr/>
              </p:nvSpPr>
              <p:spPr>
                <a:xfrm>
                  <a:off x="4080600" y="4626000"/>
                  <a:ext cx="659880" cy="347040"/>
                </a:xfrm>
                <a:custGeom>
                  <a:avLst/>
                  <a:gdLst/>
                  <a:ahLst/>
                  <a:rect l="l" t="t" r="r" b="b"/>
                  <a:pathLst>
                    <a:path w="1669" h="853">
                      <a:moveTo>
                        <a:pt x="1652" y="841"/>
                      </a:moveTo>
                      <a:lnTo>
                        <a:pt x="1656" y="828"/>
                      </a:lnTo>
                      <a:lnTo>
                        <a:pt x="1664" y="795"/>
                      </a:lnTo>
                      <a:lnTo>
                        <a:pt x="1669" y="725"/>
                      </a:lnTo>
                      <a:lnTo>
                        <a:pt x="1669" y="696"/>
                      </a:lnTo>
                      <a:lnTo>
                        <a:pt x="1660" y="663"/>
                      </a:lnTo>
                      <a:lnTo>
                        <a:pt x="1640" y="620"/>
                      </a:lnTo>
                      <a:lnTo>
                        <a:pt x="1601" y="568"/>
                      </a:lnTo>
                      <a:lnTo>
                        <a:pt x="1570" y="521"/>
                      </a:lnTo>
                      <a:lnTo>
                        <a:pt x="1555" y="485"/>
                      </a:lnTo>
                      <a:lnTo>
                        <a:pt x="1545" y="454"/>
                      </a:lnTo>
                      <a:lnTo>
                        <a:pt x="1516" y="411"/>
                      </a:lnTo>
                      <a:lnTo>
                        <a:pt x="1481" y="378"/>
                      </a:lnTo>
                      <a:lnTo>
                        <a:pt x="1448" y="360"/>
                      </a:lnTo>
                      <a:lnTo>
                        <a:pt x="1413" y="339"/>
                      </a:lnTo>
                      <a:lnTo>
                        <a:pt x="1367" y="327"/>
                      </a:lnTo>
                      <a:lnTo>
                        <a:pt x="1328" y="322"/>
                      </a:lnTo>
                      <a:lnTo>
                        <a:pt x="1274" y="327"/>
                      </a:lnTo>
                      <a:lnTo>
                        <a:pt x="1231" y="314"/>
                      </a:lnTo>
                      <a:lnTo>
                        <a:pt x="1173" y="279"/>
                      </a:lnTo>
                      <a:lnTo>
                        <a:pt x="1130" y="236"/>
                      </a:lnTo>
                      <a:lnTo>
                        <a:pt x="1099" y="194"/>
                      </a:lnTo>
                      <a:lnTo>
                        <a:pt x="1070" y="147"/>
                      </a:lnTo>
                      <a:lnTo>
                        <a:pt x="1031" y="122"/>
                      </a:lnTo>
                      <a:lnTo>
                        <a:pt x="981" y="85"/>
                      </a:lnTo>
                      <a:lnTo>
                        <a:pt x="882" y="42"/>
                      </a:lnTo>
                      <a:lnTo>
                        <a:pt x="795" y="29"/>
                      </a:lnTo>
                      <a:lnTo>
                        <a:pt x="731" y="15"/>
                      </a:lnTo>
                      <a:lnTo>
                        <a:pt x="684" y="15"/>
                      </a:lnTo>
                      <a:lnTo>
                        <a:pt x="641" y="11"/>
                      </a:lnTo>
                      <a:lnTo>
                        <a:pt x="599" y="4"/>
                      </a:lnTo>
                      <a:lnTo>
                        <a:pt x="568" y="0"/>
                      </a:lnTo>
                      <a:lnTo>
                        <a:pt x="535" y="4"/>
                      </a:lnTo>
                      <a:lnTo>
                        <a:pt x="517" y="8"/>
                      </a:lnTo>
                      <a:lnTo>
                        <a:pt x="484" y="15"/>
                      </a:lnTo>
                      <a:lnTo>
                        <a:pt x="461" y="33"/>
                      </a:lnTo>
                      <a:lnTo>
                        <a:pt x="438" y="46"/>
                      </a:lnTo>
                      <a:lnTo>
                        <a:pt x="424" y="64"/>
                      </a:lnTo>
                      <a:lnTo>
                        <a:pt x="407" y="72"/>
                      </a:lnTo>
                      <a:lnTo>
                        <a:pt x="368" y="79"/>
                      </a:lnTo>
                      <a:lnTo>
                        <a:pt x="339" y="72"/>
                      </a:lnTo>
                      <a:lnTo>
                        <a:pt x="296" y="68"/>
                      </a:lnTo>
                      <a:lnTo>
                        <a:pt x="238" y="64"/>
                      </a:lnTo>
                      <a:lnTo>
                        <a:pt x="168" y="68"/>
                      </a:lnTo>
                      <a:lnTo>
                        <a:pt x="118" y="79"/>
                      </a:lnTo>
                      <a:lnTo>
                        <a:pt x="79" y="89"/>
                      </a:lnTo>
                      <a:lnTo>
                        <a:pt x="38" y="106"/>
                      </a:lnTo>
                      <a:lnTo>
                        <a:pt x="25" y="122"/>
                      </a:lnTo>
                      <a:lnTo>
                        <a:pt x="7" y="143"/>
                      </a:lnTo>
                      <a:lnTo>
                        <a:pt x="0" y="174"/>
                      </a:lnTo>
                      <a:lnTo>
                        <a:pt x="7" y="207"/>
                      </a:lnTo>
                      <a:lnTo>
                        <a:pt x="36" y="232"/>
                      </a:lnTo>
                      <a:lnTo>
                        <a:pt x="75" y="238"/>
                      </a:lnTo>
                      <a:lnTo>
                        <a:pt x="118" y="238"/>
                      </a:lnTo>
                      <a:lnTo>
                        <a:pt x="157" y="250"/>
                      </a:lnTo>
                      <a:lnTo>
                        <a:pt x="178" y="260"/>
                      </a:lnTo>
                      <a:lnTo>
                        <a:pt x="193" y="267"/>
                      </a:lnTo>
                      <a:lnTo>
                        <a:pt x="215" y="289"/>
                      </a:lnTo>
                      <a:lnTo>
                        <a:pt x="238" y="304"/>
                      </a:lnTo>
                      <a:lnTo>
                        <a:pt x="263" y="322"/>
                      </a:lnTo>
                      <a:lnTo>
                        <a:pt x="304" y="327"/>
                      </a:lnTo>
                      <a:lnTo>
                        <a:pt x="347" y="327"/>
                      </a:lnTo>
                      <a:lnTo>
                        <a:pt x="374" y="335"/>
                      </a:lnTo>
                      <a:lnTo>
                        <a:pt x="428" y="327"/>
                      </a:lnTo>
                      <a:lnTo>
                        <a:pt x="471" y="335"/>
                      </a:lnTo>
                      <a:lnTo>
                        <a:pt x="496" y="327"/>
                      </a:lnTo>
                      <a:lnTo>
                        <a:pt x="525" y="322"/>
                      </a:lnTo>
                      <a:lnTo>
                        <a:pt x="556" y="314"/>
                      </a:lnTo>
                      <a:lnTo>
                        <a:pt x="585" y="318"/>
                      </a:lnTo>
                      <a:lnTo>
                        <a:pt x="614" y="327"/>
                      </a:lnTo>
                      <a:lnTo>
                        <a:pt x="649" y="327"/>
                      </a:lnTo>
                      <a:lnTo>
                        <a:pt x="674" y="327"/>
                      </a:lnTo>
                      <a:lnTo>
                        <a:pt x="684" y="314"/>
                      </a:lnTo>
                      <a:lnTo>
                        <a:pt x="696" y="314"/>
                      </a:lnTo>
                      <a:lnTo>
                        <a:pt x="721" y="296"/>
                      </a:lnTo>
                      <a:lnTo>
                        <a:pt x="742" y="296"/>
                      </a:lnTo>
                      <a:lnTo>
                        <a:pt x="760" y="310"/>
                      </a:lnTo>
                      <a:lnTo>
                        <a:pt x="781" y="327"/>
                      </a:lnTo>
                      <a:lnTo>
                        <a:pt x="795" y="357"/>
                      </a:lnTo>
                      <a:lnTo>
                        <a:pt x="841" y="432"/>
                      </a:lnTo>
                      <a:lnTo>
                        <a:pt x="866" y="450"/>
                      </a:lnTo>
                      <a:lnTo>
                        <a:pt x="896" y="463"/>
                      </a:lnTo>
                      <a:lnTo>
                        <a:pt x="929" y="463"/>
                      </a:lnTo>
                      <a:lnTo>
                        <a:pt x="950" y="457"/>
                      </a:lnTo>
                      <a:lnTo>
                        <a:pt x="1002" y="467"/>
                      </a:lnTo>
                      <a:lnTo>
                        <a:pt x="1020" y="479"/>
                      </a:lnTo>
                      <a:lnTo>
                        <a:pt x="1035" y="510"/>
                      </a:lnTo>
                      <a:lnTo>
                        <a:pt x="1053" y="539"/>
                      </a:lnTo>
                      <a:lnTo>
                        <a:pt x="1060" y="552"/>
                      </a:lnTo>
                      <a:lnTo>
                        <a:pt x="1088" y="574"/>
                      </a:lnTo>
                      <a:lnTo>
                        <a:pt x="1121" y="595"/>
                      </a:lnTo>
                      <a:lnTo>
                        <a:pt x="1152" y="603"/>
                      </a:lnTo>
                      <a:lnTo>
                        <a:pt x="1214" y="611"/>
                      </a:lnTo>
                      <a:lnTo>
                        <a:pt x="1241" y="611"/>
                      </a:lnTo>
                      <a:lnTo>
                        <a:pt x="1262" y="614"/>
                      </a:lnTo>
                      <a:lnTo>
                        <a:pt x="1281" y="616"/>
                      </a:lnTo>
                      <a:lnTo>
                        <a:pt x="1307" y="624"/>
                      </a:lnTo>
                      <a:lnTo>
                        <a:pt x="1330" y="642"/>
                      </a:lnTo>
                      <a:lnTo>
                        <a:pt x="1338" y="649"/>
                      </a:lnTo>
                      <a:lnTo>
                        <a:pt x="1345" y="663"/>
                      </a:lnTo>
                      <a:lnTo>
                        <a:pt x="1351" y="696"/>
                      </a:lnTo>
                      <a:lnTo>
                        <a:pt x="1359" y="725"/>
                      </a:lnTo>
                      <a:lnTo>
                        <a:pt x="1377" y="746"/>
                      </a:lnTo>
                      <a:lnTo>
                        <a:pt x="1392" y="768"/>
                      </a:lnTo>
                      <a:lnTo>
                        <a:pt x="1417" y="781"/>
                      </a:lnTo>
                      <a:lnTo>
                        <a:pt x="1444" y="803"/>
                      </a:lnTo>
                      <a:lnTo>
                        <a:pt x="1466" y="814"/>
                      </a:lnTo>
                      <a:lnTo>
                        <a:pt x="1487" y="853"/>
                      </a:lnTo>
                      <a:lnTo>
                        <a:pt x="1499" y="839"/>
                      </a:lnTo>
                      <a:lnTo>
                        <a:pt x="1530" y="824"/>
                      </a:lnTo>
                      <a:lnTo>
                        <a:pt x="1567" y="824"/>
                      </a:lnTo>
                      <a:lnTo>
                        <a:pt x="1598" y="828"/>
                      </a:lnTo>
                      <a:lnTo>
                        <a:pt x="1623" y="835"/>
                      </a:lnTo>
                      <a:lnTo>
                        <a:pt x="1652" y="845"/>
                      </a:lnTo>
                      <a:lnTo>
                        <a:pt x="1652" y="841"/>
                      </a:lnTo>
                      <a:close/>
                    </a:path>
                  </a:pathLst>
                </a:custGeom>
                <a:solidFill>
                  <a:srgbClr val="ababab"/>
                </a:solidFill>
                <a:ln w="0">
                  <a:noFill/>
                </a:ln>
              </p:spPr>
              <p:style>
                <a:lnRef idx="0"/>
                <a:fillRef idx="0"/>
                <a:effectRef idx="0"/>
                <a:fontRef idx="minor"/>
              </p:style>
            </p:sp>
            <p:sp>
              <p:nvSpPr>
                <p:cNvPr id="563" name="Freeform 258"/>
                <p:cNvSpPr/>
                <p:nvPr/>
              </p:nvSpPr>
              <p:spPr>
                <a:xfrm>
                  <a:off x="4080600" y="4626000"/>
                  <a:ext cx="659880" cy="347040"/>
                </a:xfrm>
                <a:custGeom>
                  <a:avLst/>
                  <a:gdLst/>
                  <a:ahLst/>
                  <a:rect l="l" t="t" r="r" b="b"/>
                  <a:pathLst>
                    <a:path w="1669" h="853">
                      <a:moveTo>
                        <a:pt x="1652" y="841"/>
                      </a:moveTo>
                      <a:lnTo>
                        <a:pt x="1656" y="828"/>
                      </a:lnTo>
                      <a:lnTo>
                        <a:pt x="1664" y="795"/>
                      </a:lnTo>
                      <a:lnTo>
                        <a:pt x="1669" y="725"/>
                      </a:lnTo>
                      <a:lnTo>
                        <a:pt x="1669" y="696"/>
                      </a:lnTo>
                      <a:lnTo>
                        <a:pt x="1660" y="663"/>
                      </a:lnTo>
                      <a:lnTo>
                        <a:pt x="1640" y="620"/>
                      </a:lnTo>
                      <a:lnTo>
                        <a:pt x="1601" y="568"/>
                      </a:lnTo>
                      <a:lnTo>
                        <a:pt x="1570" y="521"/>
                      </a:lnTo>
                      <a:lnTo>
                        <a:pt x="1555" y="485"/>
                      </a:lnTo>
                      <a:lnTo>
                        <a:pt x="1545" y="454"/>
                      </a:lnTo>
                      <a:lnTo>
                        <a:pt x="1516" y="411"/>
                      </a:lnTo>
                      <a:lnTo>
                        <a:pt x="1481" y="378"/>
                      </a:lnTo>
                      <a:lnTo>
                        <a:pt x="1448" y="360"/>
                      </a:lnTo>
                      <a:lnTo>
                        <a:pt x="1413" y="339"/>
                      </a:lnTo>
                      <a:lnTo>
                        <a:pt x="1367" y="327"/>
                      </a:lnTo>
                      <a:lnTo>
                        <a:pt x="1328" y="322"/>
                      </a:lnTo>
                      <a:lnTo>
                        <a:pt x="1274" y="327"/>
                      </a:lnTo>
                      <a:lnTo>
                        <a:pt x="1231" y="314"/>
                      </a:lnTo>
                      <a:lnTo>
                        <a:pt x="1173" y="279"/>
                      </a:lnTo>
                      <a:lnTo>
                        <a:pt x="1130" y="236"/>
                      </a:lnTo>
                      <a:lnTo>
                        <a:pt x="1099" y="194"/>
                      </a:lnTo>
                      <a:lnTo>
                        <a:pt x="1070" y="147"/>
                      </a:lnTo>
                      <a:lnTo>
                        <a:pt x="1031" y="122"/>
                      </a:lnTo>
                      <a:lnTo>
                        <a:pt x="981" y="85"/>
                      </a:lnTo>
                      <a:lnTo>
                        <a:pt x="882" y="42"/>
                      </a:lnTo>
                      <a:lnTo>
                        <a:pt x="795" y="29"/>
                      </a:lnTo>
                      <a:lnTo>
                        <a:pt x="731" y="15"/>
                      </a:lnTo>
                      <a:lnTo>
                        <a:pt x="684" y="15"/>
                      </a:lnTo>
                      <a:lnTo>
                        <a:pt x="641" y="11"/>
                      </a:lnTo>
                      <a:lnTo>
                        <a:pt x="599" y="4"/>
                      </a:lnTo>
                      <a:lnTo>
                        <a:pt x="568" y="0"/>
                      </a:lnTo>
                      <a:lnTo>
                        <a:pt x="535" y="4"/>
                      </a:lnTo>
                      <a:lnTo>
                        <a:pt x="517" y="8"/>
                      </a:lnTo>
                      <a:lnTo>
                        <a:pt x="484" y="15"/>
                      </a:lnTo>
                      <a:lnTo>
                        <a:pt x="461" y="33"/>
                      </a:lnTo>
                      <a:lnTo>
                        <a:pt x="438" y="46"/>
                      </a:lnTo>
                      <a:lnTo>
                        <a:pt x="424" y="64"/>
                      </a:lnTo>
                      <a:lnTo>
                        <a:pt x="407" y="72"/>
                      </a:lnTo>
                      <a:lnTo>
                        <a:pt x="368" y="79"/>
                      </a:lnTo>
                      <a:lnTo>
                        <a:pt x="339" y="72"/>
                      </a:lnTo>
                      <a:lnTo>
                        <a:pt x="296" y="68"/>
                      </a:lnTo>
                      <a:lnTo>
                        <a:pt x="238" y="64"/>
                      </a:lnTo>
                      <a:lnTo>
                        <a:pt x="168" y="68"/>
                      </a:lnTo>
                      <a:lnTo>
                        <a:pt x="118" y="79"/>
                      </a:lnTo>
                      <a:lnTo>
                        <a:pt x="79" y="89"/>
                      </a:lnTo>
                      <a:lnTo>
                        <a:pt x="38" y="106"/>
                      </a:lnTo>
                      <a:lnTo>
                        <a:pt x="25" y="122"/>
                      </a:lnTo>
                      <a:lnTo>
                        <a:pt x="7" y="143"/>
                      </a:lnTo>
                      <a:lnTo>
                        <a:pt x="0" y="174"/>
                      </a:lnTo>
                      <a:lnTo>
                        <a:pt x="7" y="207"/>
                      </a:lnTo>
                      <a:lnTo>
                        <a:pt x="36" y="232"/>
                      </a:lnTo>
                      <a:lnTo>
                        <a:pt x="75" y="238"/>
                      </a:lnTo>
                      <a:lnTo>
                        <a:pt x="118" y="238"/>
                      </a:lnTo>
                      <a:lnTo>
                        <a:pt x="157" y="250"/>
                      </a:lnTo>
                      <a:lnTo>
                        <a:pt x="178" y="260"/>
                      </a:lnTo>
                      <a:lnTo>
                        <a:pt x="193" y="267"/>
                      </a:lnTo>
                      <a:lnTo>
                        <a:pt x="215" y="289"/>
                      </a:lnTo>
                      <a:lnTo>
                        <a:pt x="238" y="304"/>
                      </a:lnTo>
                      <a:lnTo>
                        <a:pt x="263" y="322"/>
                      </a:lnTo>
                      <a:lnTo>
                        <a:pt x="304" y="327"/>
                      </a:lnTo>
                      <a:lnTo>
                        <a:pt x="347" y="327"/>
                      </a:lnTo>
                      <a:lnTo>
                        <a:pt x="374" y="335"/>
                      </a:lnTo>
                      <a:lnTo>
                        <a:pt x="428" y="327"/>
                      </a:lnTo>
                      <a:lnTo>
                        <a:pt x="471" y="335"/>
                      </a:lnTo>
                      <a:lnTo>
                        <a:pt x="496" y="327"/>
                      </a:lnTo>
                      <a:lnTo>
                        <a:pt x="525" y="322"/>
                      </a:lnTo>
                      <a:lnTo>
                        <a:pt x="556" y="314"/>
                      </a:lnTo>
                      <a:lnTo>
                        <a:pt x="585" y="318"/>
                      </a:lnTo>
                      <a:lnTo>
                        <a:pt x="614" y="327"/>
                      </a:lnTo>
                      <a:lnTo>
                        <a:pt x="649" y="327"/>
                      </a:lnTo>
                      <a:lnTo>
                        <a:pt x="674" y="327"/>
                      </a:lnTo>
                      <a:lnTo>
                        <a:pt x="684" y="314"/>
                      </a:lnTo>
                      <a:lnTo>
                        <a:pt x="696" y="314"/>
                      </a:lnTo>
                      <a:lnTo>
                        <a:pt x="721" y="296"/>
                      </a:lnTo>
                      <a:lnTo>
                        <a:pt x="742" y="296"/>
                      </a:lnTo>
                      <a:lnTo>
                        <a:pt x="760" y="310"/>
                      </a:lnTo>
                      <a:lnTo>
                        <a:pt x="781" y="327"/>
                      </a:lnTo>
                      <a:lnTo>
                        <a:pt x="795" y="357"/>
                      </a:lnTo>
                      <a:lnTo>
                        <a:pt x="841" y="432"/>
                      </a:lnTo>
                      <a:lnTo>
                        <a:pt x="866" y="450"/>
                      </a:lnTo>
                      <a:lnTo>
                        <a:pt x="896" y="463"/>
                      </a:lnTo>
                      <a:lnTo>
                        <a:pt x="929" y="463"/>
                      </a:lnTo>
                      <a:lnTo>
                        <a:pt x="950" y="457"/>
                      </a:lnTo>
                      <a:lnTo>
                        <a:pt x="1002" y="467"/>
                      </a:lnTo>
                      <a:lnTo>
                        <a:pt x="1020" y="479"/>
                      </a:lnTo>
                      <a:lnTo>
                        <a:pt x="1035" y="510"/>
                      </a:lnTo>
                      <a:lnTo>
                        <a:pt x="1053" y="539"/>
                      </a:lnTo>
                      <a:lnTo>
                        <a:pt x="1060" y="552"/>
                      </a:lnTo>
                      <a:lnTo>
                        <a:pt x="1088" y="574"/>
                      </a:lnTo>
                      <a:lnTo>
                        <a:pt x="1121" y="595"/>
                      </a:lnTo>
                      <a:lnTo>
                        <a:pt x="1152" y="603"/>
                      </a:lnTo>
                      <a:lnTo>
                        <a:pt x="1214" y="611"/>
                      </a:lnTo>
                      <a:lnTo>
                        <a:pt x="1241" y="611"/>
                      </a:lnTo>
                      <a:lnTo>
                        <a:pt x="1262" y="614"/>
                      </a:lnTo>
                      <a:lnTo>
                        <a:pt x="1281" y="616"/>
                      </a:lnTo>
                      <a:lnTo>
                        <a:pt x="1307" y="624"/>
                      </a:lnTo>
                      <a:lnTo>
                        <a:pt x="1330" y="642"/>
                      </a:lnTo>
                      <a:lnTo>
                        <a:pt x="1338" y="649"/>
                      </a:lnTo>
                      <a:lnTo>
                        <a:pt x="1345" y="663"/>
                      </a:lnTo>
                      <a:lnTo>
                        <a:pt x="1351" y="696"/>
                      </a:lnTo>
                      <a:lnTo>
                        <a:pt x="1359" y="725"/>
                      </a:lnTo>
                      <a:lnTo>
                        <a:pt x="1377" y="746"/>
                      </a:lnTo>
                      <a:lnTo>
                        <a:pt x="1392" y="768"/>
                      </a:lnTo>
                      <a:lnTo>
                        <a:pt x="1417" y="781"/>
                      </a:lnTo>
                      <a:lnTo>
                        <a:pt x="1444" y="803"/>
                      </a:lnTo>
                      <a:lnTo>
                        <a:pt x="1466" y="814"/>
                      </a:lnTo>
                      <a:lnTo>
                        <a:pt x="1487" y="853"/>
                      </a:lnTo>
                      <a:lnTo>
                        <a:pt x="1499" y="839"/>
                      </a:lnTo>
                      <a:lnTo>
                        <a:pt x="1530" y="824"/>
                      </a:lnTo>
                      <a:lnTo>
                        <a:pt x="1567" y="824"/>
                      </a:lnTo>
                      <a:lnTo>
                        <a:pt x="1598" y="828"/>
                      </a:lnTo>
                      <a:lnTo>
                        <a:pt x="1623" y="835"/>
                      </a:lnTo>
                      <a:lnTo>
                        <a:pt x="1652" y="845"/>
                      </a:lnTo>
                    </a:path>
                  </a:pathLst>
                </a:custGeom>
                <a:noFill/>
                <a:ln w="1588">
                  <a:solidFill>
                    <a:srgbClr val="000000"/>
                  </a:solidFill>
                  <a:round/>
                </a:ln>
              </p:spPr>
              <p:style>
                <a:lnRef idx="0"/>
                <a:fillRef idx="0"/>
                <a:effectRef idx="0"/>
                <a:fontRef idx="minor"/>
              </p:style>
            </p:sp>
            <p:sp>
              <p:nvSpPr>
                <p:cNvPr id="564" name="Freeform 259"/>
                <p:cNvSpPr/>
                <p:nvPr/>
              </p:nvSpPr>
              <p:spPr>
                <a:xfrm>
                  <a:off x="4380120" y="5719320"/>
                  <a:ext cx="192600" cy="275040"/>
                </a:xfrm>
                <a:custGeom>
                  <a:avLst/>
                  <a:gdLst/>
                  <a:ahLst/>
                  <a:rect l="l" t="t" r="r" b="b"/>
                  <a:pathLst>
                    <a:path w="489" h="674">
                      <a:moveTo>
                        <a:pt x="0" y="118"/>
                      </a:moveTo>
                      <a:lnTo>
                        <a:pt x="489" y="0"/>
                      </a:lnTo>
                      <a:lnTo>
                        <a:pt x="489" y="674"/>
                      </a:lnTo>
                      <a:lnTo>
                        <a:pt x="4" y="624"/>
                      </a:lnTo>
                      <a:lnTo>
                        <a:pt x="4" y="122"/>
                      </a:lnTo>
                      <a:lnTo>
                        <a:pt x="0" y="118"/>
                      </a:lnTo>
                      <a:close/>
                    </a:path>
                  </a:pathLst>
                </a:custGeom>
                <a:solidFill>
                  <a:srgbClr val="c20101"/>
                </a:solidFill>
                <a:ln w="9525">
                  <a:solidFill>
                    <a:srgbClr val="000000"/>
                  </a:solidFill>
                  <a:round/>
                </a:ln>
              </p:spPr>
              <p:style>
                <a:lnRef idx="0"/>
                <a:fillRef idx="0"/>
                <a:effectRef idx="0"/>
                <a:fontRef idx="minor"/>
              </p:style>
            </p:sp>
            <p:sp>
              <p:nvSpPr>
                <p:cNvPr id="565" name="Freeform 260"/>
                <p:cNvSpPr/>
                <p:nvPr/>
              </p:nvSpPr>
              <p:spPr>
                <a:xfrm>
                  <a:off x="4380120" y="5719320"/>
                  <a:ext cx="192600" cy="275040"/>
                </a:xfrm>
                <a:custGeom>
                  <a:avLst/>
                  <a:gdLst/>
                  <a:ahLst/>
                  <a:rect l="l" t="t" r="r" b="b"/>
                  <a:pathLst>
                    <a:path w="489" h="674">
                      <a:moveTo>
                        <a:pt x="0" y="118"/>
                      </a:moveTo>
                      <a:lnTo>
                        <a:pt x="489" y="0"/>
                      </a:lnTo>
                      <a:lnTo>
                        <a:pt x="489" y="674"/>
                      </a:lnTo>
                      <a:lnTo>
                        <a:pt x="4" y="624"/>
                      </a:lnTo>
                      <a:lnTo>
                        <a:pt x="4" y="122"/>
                      </a:lnTo>
                    </a:path>
                  </a:pathLst>
                </a:custGeom>
                <a:noFill/>
                <a:ln w="1588">
                  <a:solidFill>
                    <a:srgbClr val="000000"/>
                  </a:solidFill>
                  <a:round/>
                </a:ln>
              </p:spPr>
              <p:style>
                <a:lnRef idx="0"/>
                <a:fillRef idx="0"/>
                <a:effectRef idx="0"/>
                <a:fontRef idx="minor"/>
              </p:style>
            </p:sp>
            <p:sp>
              <p:nvSpPr>
                <p:cNvPr id="566" name="Freeform 261"/>
                <p:cNvSpPr/>
                <p:nvPr/>
              </p:nvSpPr>
              <p:spPr>
                <a:xfrm>
                  <a:off x="4573080" y="5719320"/>
                  <a:ext cx="605160" cy="275040"/>
                </a:xfrm>
                <a:custGeom>
                  <a:avLst/>
                  <a:gdLst/>
                  <a:ahLst/>
                  <a:rect l="l" t="t" r="r" b="b"/>
                  <a:pathLst>
                    <a:path w="1532" h="674">
                      <a:moveTo>
                        <a:pt x="0" y="0"/>
                      </a:moveTo>
                      <a:lnTo>
                        <a:pt x="1532" y="182"/>
                      </a:lnTo>
                      <a:lnTo>
                        <a:pt x="1532" y="577"/>
                      </a:lnTo>
                      <a:lnTo>
                        <a:pt x="0" y="674"/>
                      </a:lnTo>
                      <a:lnTo>
                        <a:pt x="0" y="0"/>
                      </a:lnTo>
                      <a:close/>
                    </a:path>
                  </a:pathLst>
                </a:custGeom>
                <a:solidFill>
                  <a:srgbClr val="c20101"/>
                </a:solidFill>
                <a:ln w="0">
                  <a:noFill/>
                </a:ln>
              </p:spPr>
              <p:style>
                <a:lnRef idx="0"/>
                <a:fillRef idx="0"/>
                <a:effectRef idx="0"/>
                <a:fontRef idx="minor"/>
              </p:style>
            </p:sp>
            <p:sp>
              <p:nvSpPr>
                <p:cNvPr id="567" name="Freeform 262"/>
                <p:cNvSpPr/>
                <p:nvPr/>
              </p:nvSpPr>
              <p:spPr>
                <a:xfrm>
                  <a:off x="4573080" y="5719320"/>
                  <a:ext cx="605160" cy="275040"/>
                </a:xfrm>
                <a:custGeom>
                  <a:avLst/>
                  <a:gdLst/>
                  <a:ahLst/>
                  <a:rect l="l" t="t" r="r" b="b"/>
                  <a:pathLst>
                    <a:path w="1532" h="674">
                      <a:moveTo>
                        <a:pt x="0" y="0"/>
                      </a:moveTo>
                      <a:lnTo>
                        <a:pt x="1532" y="182"/>
                      </a:lnTo>
                      <a:lnTo>
                        <a:pt x="1532" y="577"/>
                      </a:lnTo>
                      <a:lnTo>
                        <a:pt x="0" y="674"/>
                      </a:lnTo>
                      <a:lnTo>
                        <a:pt x="0" y="0"/>
                      </a:lnTo>
                    </a:path>
                  </a:pathLst>
                </a:custGeom>
                <a:noFill/>
                <a:ln w="1588">
                  <a:solidFill>
                    <a:srgbClr val="000000"/>
                  </a:solidFill>
                  <a:round/>
                </a:ln>
              </p:spPr>
              <p:style>
                <a:lnRef idx="0"/>
                <a:fillRef idx="0"/>
                <a:effectRef idx="0"/>
                <a:fontRef idx="minor"/>
              </p:style>
            </p:sp>
            <p:sp>
              <p:nvSpPr>
                <p:cNvPr id="568" name="Freeform 263"/>
                <p:cNvSpPr/>
                <p:nvPr/>
              </p:nvSpPr>
              <p:spPr>
                <a:xfrm>
                  <a:off x="4637160" y="4967280"/>
                  <a:ext cx="129960" cy="1049400"/>
                </a:xfrm>
                <a:custGeom>
                  <a:avLst/>
                  <a:gdLst/>
                  <a:ahLst/>
                  <a:rect l="l" t="t" r="r" b="b"/>
                  <a:pathLst>
                    <a:path w="331" h="2572">
                      <a:moveTo>
                        <a:pt x="79" y="22"/>
                      </a:moveTo>
                      <a:lnTo>
                        <a:pt x="93" y="10"/>
                      </a:lnTo>
                      <a:lnTo>
                        <a:pt x="102" y="4"/>
                      </a:lnTo>
                      <a:lnTo>
                        <a:pt x="114" y="4"/>
                      </a:lnTo>
                      <a:lnTo>
                        <a:pt x="128" y="4"/>
                      </a:lnTo>
                      <a:lnTo>
                        <a:pt x="143" y="0"/>
                      </a:lnTo>
                      <a:lnTo>
                        <a:pt x="164" y="0"/>
                      </a:lnTo>
                      <a:lnTo>
                        <a:pt x="192" y="4"/>
                      </a:lnTo>
                      <a:lnTo>
                        <a:pt x="211" y="4"/>
                      </a:lnTo>
                      <a:lnTo>
                        <a:pt x="225" y="6"/>
                      </a:lnTo>
                      <a:lnTo>
                        <a:pt x="242" y="18"/>
                      </a:lnTo>
                      <a:lnTo>
                        <a:pt x="254" y="26"/>
                      </a:lnTo>
                      <a:lnTo>
                        <a:pt x="331" y="2533"/>
                      </a:lnTo>
                      <a:lnTo>
                        <a:pt x="327" y="2542"/>
                      </a:lnTo>
                      <a:lnTo>
                        <a:pt x="306" y="2554"/>
                      </a:lnTo>
                      <a:lnTo>
                        <a:pt x="281" y="2562"/>
                      </a:lnTo>
                      <a:lnTo>
                        <a:pt x="258" y="2568"/>
                      </a:lnTo>
                      <a:lnTo>
                        <a:pt x="225" y="2572"/>
                      </a:lnTo>
                      <a:lnTo>
                        <a:pt x="199" y="2572"/>
                      </a:lnTo>
                      <a:lnTo>
                        <a:pt x="174" y="2572"/>
                      </a:lnTo>
                      <a:lnTo>
                        <a:pt x="145" y="2572"/>
                      </a:lnTo>
                      <a:lnTo>
                        <a:pt x="122" y="2572"/>
                      </a:lnTo>
                      <a:lnTo>
                        <a:pt x="97" y="2568"/>
                      </a:lnTo>
                      <a:lnTo>
                        <a:pt x="71" y="2566"/>
                      </a:lnTo>
                      <a:lnTo>
                        <a:pt x="50" y="2562"/>
                      </a:lnTo>
                      <a:lnTo>
                        <a:pt x="29" y="2554"/>
                      </a:lnTo>
                      <a:lnTo>
                        <a:pt x="11" y="2550"/>
                      </a:lnTo>
                      <a:lnTo>
                        <a:pt x="0" y="2533"/>
                      </a:lnTo>
                      <a:lnTo>
                        <a:pt x="79" y="22"/>
                      </a:lnTo>
                      <a:close/>
                    </a:path>
                  </a:pathLst>
                </a:custGeom>
                <a:solidFill>
                  <a:srgbClr val="c20101"/>
                </a:solidFill>
                <a:ln w="0">
                  <a:noFill/>
                </a:ln>
              </p:spPr>
              <p:style>
                <a:lnRef idx="0"/>
                <a:fillRef idx="0"/>
                <a:effectRef idx="0"/>
                <a:fontRef idx="minor"/>
              </p:style>
            </p:sp>
            <p:sp>
              <p:nvSpPr>
                <p:cNvPr id="569" name="Freeform 264"/>
                <p:cNvSpPr/>
                <p:nvPr/>
              </p:nvSpPr>
              <p:spPr>
                <a:xfrm>
                  <a:off x="4637160" y="4967280"/>
                  <a:ext cx="129960" cy="1049400"/>
                </a:xfrm>
                <a:custGeom>
                  <a:avLst/>
                  <a:gdLst/>
                  <a:ahLst/>
                  <a:rect l="l" t="t" r="r" b="b"/>
                  <a:pathLst>
                    <a:path w="331" h="2572">
                      <a:moveTo>
                        <a:pt x="79" y="22"/>
                      </a:moveTo>
                      <a:lnTo>
                        <a:pt x="93" y="10"/>
                      </a:lnTo>
                      <a:lnTo>
                        <a:pt x="102" y="4"/>
                      </a:lnTo>
                      <a:lnTo>
                        <a:pt x="114" y="4"/>
                      </a:lnTo>
                      <a:lnTo>
                        <a:pt x="128" y="4"/>
                      </a:lnTo>
                      <a:lnTo>
                        <a:pt x="143" y="0"/>
                      </a:lnTo>
                      <a:lnTo>
                        <a:pt x="164" y="0"/>
                      </a:lnTo>
                      <a:lnTo>
                        <a:pt x="192" y="4"/>
                      </a:lnTo>
                      <a:lnTo>
                        <a:pt x="211" y="4"/>
                      </a:lnTo>
                      <a:lnTo>
                        <a:pt x="225" y="6"/>
                      </a:lnTo>
                      <a:lnTo>
                        <a:pt x="242" y="18"/>
                      </a:lnTo>
                      <a:lnTo>
                        <a:pt x="254" y="26"/>
                      </a:lnTo>
                      <a:lnTo>
                        <a:pt x="331" y="2533"/>
                      </a:lnTo>
                      <a:lnTo>
                        <a:pt x="327" y="2542"/>
                      </a:lnTo>
                      <a:lnTo>
                        <a:pt x="306" y="2554"/>
                      </a:lnTo>
                      <a:lnTo>
                        <a:pt x="281" y="2562"/>
                      </a:lnTo>
                      <a:lnTo>
                        <a:pt x="258" y="2568"/>
                      </a:lnTo>
                      <a:lnTo>
                        <a:pt x="225" y="2572"/>
                      </a:lnTo>
                      <a:lnTo>
                        <a:pt x="199" y="2572"/>
                      </a:lnTo>
                      <a:lnTo>
                        <a:pt x="174" y="2572"/>
                      </a:lnTo>
                      <a:lnTo>
                        <a:pt x="145" y="2572"/>
                      </a:lnTo>
                      <a:lnTo>
                        <a:pt x="122" y="2572"/>
                      </a:lnTo>
                      <a:lnTo>
                        <a:pt x="97" y="2568"/>
                      </a:lnTo>
                      <a:lnTo>
                        <a:pt x="71" y="2566"/>
                      </a:lnTo>
                      <a:lnTo>
                        <a:pt x="50" y="2562"/>
                      </a:lnTo>
                      <a:lnTo>
                        <a:pt x="29" y="2554"/>
                      </a:lnTo>
                      <a:lnTo>
                        <a:pt x="11" y="2550"/>
                      </a:lnTo>
                      <a:lnTo>
                        <a:pt x="0" y="2533"/>
                      </a:lnTo>
                      <a:lnTo>
                        <a:pt x="79" y="22"/>
                      </a:lnTo>
                    </a:path>
                  </a:pathLst>
                </a:custGeom>
                <a:noFill/>
                <a:ln w="1588">
                  <a:solidFill>
                    <a:srgbClr val="000000"/>
                  </a:solidFill>
                  <a:round/>
                </a:ln>
              </p:spPr>
              <p:style>
                <a:lnRef idx="0"/>
                <a:fillRef idx="0"/>
                <a:effectRef idx="0"/>
                <a:fontRef idx="minor"/>
              </p:style>
            </p:sp>
            <p:sp>
              <p:nvSpPr>
                <p:cNvPr id="570" name="Freeform 265"/>
                <p:cNvSpPr/>
                <p:nvPr/>
              </p:nvSpPr>
              <p:spPr>
                <a:xfrm>
                  <a:off x="4871160" y="5066280"/>
                  <a:ext cx="117360" cy="935640"/>
                </a:xfrm>
                <a:custGeom>
                  <a:avLst/>
                  <a:gdLst/>
                  <a:ahLst/>
                  <a:rect l="l" t="t" r="r" b="b"/>
                  <a:pathLst>
                    <a:path w="297" h="2290">
                      <a:moveTo>
                        <a:pt x="68" y="13"/>
                      </a:moveTo>
                      <a:lnTo>
                        <a:pt x="87" y="6"/>
                      </a:lnTo>
                      <a:lnTo>
                        <a:pt x="105" y="0"/>
                      </a:lnTo>
                      <a:lnTo>
                        <a:pt x="115" y="0"/>
                      </a:lnTo>
                      <a:lnTo>
                        <a:pt x="130" y="0"/>
                      </a:lnTo>
                      <a:lnTo>
                        <a:pt x="148" y="0"/>
                      </a:lnTo>
                      <a:lnTo>
                        <a:pt x="173" y="0"/>
                      </a:lnTo>
                      <a:lnTo>
                        <a:pt x="190" y="4"/>
                      </a:lnTo>
                      <a:lnTo>
                        <a:pt x="212" y="6"/>
                      </a:lnTo>
                      <a:lnTo>
                        <a:pt x="223" y="13"/>
                      </a:lnTo>
                      <a:lnTo>
                        <a:pt x="297" y="2255"/>
                      </a:lnTo>
                      <a:lnTo>
                        <a:pt x="272" y="2276"/>
                      </a:lnTo>
                      <a:lnTo>
                        <a:pt x="250" y="2282"/>
                      </a:lnTo>
                      <a:lnTo>
                        <a:pt x="229" y="2286"/>
                      </a:lnTo>
                      <a:lnTo>
                        <a:pt x="204" y="2290"/>
                      </a:lnTo>
                      <a:lnTo>
                        <a:pt x="179" y="2290"/>
                      </a:lnTo>
                      <a:lnTo>
                        <a:pt x="157" y="2290"/>
                      </a:lnTo>
                      <a:lnTo>
                        <a:pt x="134" y="2290"/>
                      </a:lnTo>
                      <a:lnTo>
                        <a:pt x="113" y="2290"/>
                      </a:lnTo>
                      <a:lnTo>
                        <a:pt x="87" y="2286"/>
                      </a:lnTo>
                      <a:lnTo>
                        <a:pt x="66" y="2282"/>
                      </a:lnTo>
                      <a:lnTo>
                        <a:pt x="45" y="2278"/>
                      </a:lnTo>
                      <a:lnTo>
                        <a:pt x="25" y="2276"/>
                      </a:lnTo>
                      <a:lnTo>
                        <a:pt x="12" y="2265"/>
                      </a:lnTo>
                      <a:lnTo>
                        <a:pt x="0" y="2255"/>
                      </a:lnTo>
                      <a:lnTo>
                        <a:pt x="72" y="13"/>
                      </a:lnTo>
                      <a:lnTo>
                        <a:pt x="68" y="13"/>
                      </a:lnTo>
                      <a:close/>
                    </a:path>
                  </a:pathLst>
                </a:custGeom>
                <a:solidFill>
                  <a:srgbClr val="c20101"/>
                </a:solidFill>
                <a:ln w="0">
                  <a:noFill/>
                </a:ln>
              </p:spPr>
              <p:style>
                <a:lnRef idx="0"/>
                <a:fillRef idx="0"/>
                <a:effectRef idx="0"/>
                <a:fontRef idx="minor"/>
              </p:style>
            </p:sp>
            <p:sp>
              <p:nvSpPr>
                <p:cNvPr id="571" name="Freeform 266"/>
                <p:cNvSpPr/>
                <p:nvPr/>
              </p:nvSpPr>
              <p:spPr>
                <a:xfrm>
                  <a:off x="4871160" y="5066280"/>
                  <a:ext cx="117360" cy="935640"/>
                </a:xfrm>
                <a:custGeom>
                  <a:avLst/>
                  <a:gdLst/>
                  <a:ahLst/>
                  <a:rect l="l" t="t" r="r" b="b"/>
                  <a:pathLst>
                    <a:path w="297" h="2290">
                      <a:moveTo>
                        <a:pt x="68" y="13"/>
                      </a:moveTo>
                      <a:lnTo>
                        <a:pt x="87" y="6"/>
                      </a:lnTo>
                      <a:lnTo>
                        <a:pt x="105" y="0"/>
                      </a:lnTo>
                      <a:lnTo>
                        <a:pt x="115" y="0"/>
                      </a:lnTo>
                      <a:lnTo>
                        <a:pt x="130" y="0"/>
                      </a:lnTo>
                      <a:lnTo>
                        <a:pt x="148" y="0"/>
                      </a:lnTo>
                      <a:lnTo>
                        <a:pt x="173" y="0"/>
                      </a:lnTo>
                      <a:lnTo>
                        <a:pt x="190" y="4"/>
                      </a:lnTo>
                      <a:lnTo>
                        <a:pt x="212" y="6"/>
                      </a:lnTo>
                      <a:lnTo>
                        <a:pt x="223" y="13"/>
                      </a:lnTo>
                      <a:lnTo>
                        <a:pt x="297" y="2255"/>
                      </a:lnTo>
                      <a:lnTo>
                        <a:pt x="272" y="2276"/>
                      </a:lnTo>
                      <a:lnTo>
                        <a:pt x="250" y="2282"/>
                      </a:lnTo>
                      <a:lnTo>
                        <a:pt x="229" y="2286"/>
                      </a:lnTo>
                      <a:lnTo>
                        <a:pt x="204" y="2290"/>
                      </a:lnTo>
                      <a:lnTo>
                        <a:pt x="179" y="2290"/>
                      </a:lnTo>
                      <a:lnTo>
                        <a:pt x="157" y="2290"/>
                      </a:lnTo>
                      <a:lnTo>
                        <a:pt x="134" y="2290"/>
                      </a:lnTo>
                      <a:lnTo>
                        <a:pt x="113" y="2290"/>
                      </a:lnTo>
                      <a:lnTo>
                        <a:pt x="87" y="2286"/>
                      </a:lnTo>
                      <a:lnTo>
                        <a:pt x="66" y="2282"/>
                      </a:lnTo>
                      <a:lnTo>
                        <a:pt x="45" y="2278"/>
                      </a:lnTo>
                      <a:lnTo>
                        <a:pt x="25" y="2276"/>
                      </a:lnTo>
                      <a:lnTo>
                        <a:pt x="12" y="2265"/>
                      </a:lnTo>
                      <a:lnTo>
                        <a:pt x="0" y="2255"/>
                      </a:lnTo>
                      <a:lnTo>
                        <a:pt x="72" y="13"/>
                      </a:lnTo>
                    </a:path>
                  </a:pathLst>
                </a:custGeom>
                <a:noFill/>
                <a:ln w="1588">
                  <a:solidFill>
                    <a:srgbClr val="000000"/>
                  </a:solidFill>
                  <a:round/>
                </a:ln>
              </p:spPr>
              <p:style>
                <a:lnRef idx="0"/>
                <a:fillRef idx="0"/>
                <a:effectRef idx="0"/>
                <a:fontRef idx="minor"/>
              </p:style>
            </p:sp>
            <p:sp>
              <p:nvSpPr>
                <p:cNvPr id="572" name="Freeform 267"/>
                <p:cNvSpPr/>
                <p:nvPr/>
              </p:nvSpPr>
              <p:spPr>
                <a:xfrm>
                  <a:off x="5071680" y="5146920"/>
                  <a:ext cx="100080" cy="839880"/>
                </a:xfrm>
                <a:custGeom>
                  <a:avLst/>
                  <a:gdLst/>
                  <a:ahLst/>
                  <a:rect l="l" t="t" r="r" b="b"/>
                  <a:pathLst>
                    <a:path w="252" h="2055">
                      <a:moveTo>
                        <a:pt x="49" y="13"/>
                      </a:moveTo>
                      <a:lnTo>
                        <a:pt x="64" y="7"/>
                      </a:lnTo>
                      <a:lnTo>
                        <a:pt x="82" y="3"/>
                      </a:lnTo>
                      <a:lnTo>
                        <a:pt x="107" y="0"/>
                      </a:lnTo>
                      <a:lnTo>
                        <a:pt x="120" y="0"/>
                      </a:lnTo>
                      <a:lnTo>
                        <a:pt x="142" y="0"/>
                      </a:lnTo>
                      <a:lnTo>
                        <a:pt x="161" y="3"/>
                      </a:lnTo>
                      <a:lnTo>
                        <a:pt x="175" y="7"/>
                      </a:lnTo>
                      <a:lnTo>
                        <a:pt x="188" y="13"/>
                      </a:lnTo>
                      <a:lnTo>
                        <a:pt x="252" y="2026"/>
                      </a:lnTo>
                      <a:lnTo>
                        <a:pt x="231" y="2043"/>
                      </a:lnTo>
                      <a:lnTo>
                        <a:pt x="214" y="2051"/>
                      </a:lnTo>
                      <a:lnTo>
                        <a:pt x="192" y="2055"/>
                      </a:lnTo>
                      <a:lnTo>
                        <a:pt x="171" y="2055"/>
                      </a:lnTo>
                      <a:lnTo>
                        <a:pt x="150" y="2055"/>
                      </a:lnTo>
                      <a:lnTo>
                        <a:pt x="128" y="2055"/>
                      </a:lnTo>
                      <a:lnTo>
                        <a:pt x="107" y="2055"/>
                      </a:lnTo>
                      <a:lnTo>
                        <a:pt x="89" y="2055"/>
                      </a:lnTo>
                      <a:lnTo>
                        <a:pt x="68" y="2055"/>
                      </a:lnTo>
                      <a:lnTo>
                        <a:pt x="47" y="2055"/>
                      </a:lnTo>
                      <a:lnTo>
                        <a:pt x="27" y="2051"/>
                      </a:lnTo>
                      <a:lnTo>
                        <a:pt x="14" y="2043"/>
                      </a:lnTo>
                      <a:lnTo>
                        <a:pt x="0" y="2035"/>
                      </a:lnTo>
                      <a:lnTo>
                        <a:pt x="53" y="17"/>
                      </a:lnTo>
                      <a:lnTo>
                        <a:pt x="49" y="13"/>
                      </a:lnTo>
                      <a:close/>
                    </a:path>
                  </a:pathLst>
                </a:custGeom>
                <a:solidFill>
                  <a:srgbClr val="c20101"/>
                </a:solidFill>
                <a:ln w="0">
                  <a:noFill/>
                </a:ln>
              </p:spPr>
              <p:style>
                <a:lnRef idx="0"/>
                <a:fillRef idx="0"/>
                <a:effectRef idx="0"/>
                <a:fontRef idx="minor"/>
              </p:style>
            </p:sp>
            <p:sp>
              <p:nvSpPr>
                <p:cNvPr id="573" name="Freeform 268"/>
                <p:cNvSpPr/>
                <p:nvPr/>
              </p:nvSpPr>
              <p:spPr>
                <a:xfrm>
                  <a:off x="5071680" y="5146920"/>
                  <a:ext cx="100080" cy="839880"/>
                </a:xfrm>
                <a:custGeom>
                  <a:avLst/>
                  <a:gdLst/>
                  <a:ahLst/>
                  <a:rect l="l" t="t" r="r" b="b"/>
                  <a:pathLst>
                    <a:path w="252" h="2055">
                      <a:moveTo>
                        <a:pt x="49" y="13"/>
                      </a:moveTo>
                      <a:lnTo>
                        <a:pt x="64" y="7"/>
                      </a:lnTo>
                      <a:lnTo>
                        <a:pt x="82" y="3"/>
                      </a:lnTo>
                      <a:lnTo>
                        <a:pt x="107" y="0"/>
                      </a:lnTo>
                      <a:lnTo>
                        <a:pt x="120" y="0"/>
                      </a:lnTo>
                      <a:lnTo>
                        <a:pt x="142" y="0"/>
                      </a:lnTo>
                      <a:lnTo>
                        <a:pt x="161" y="3"/>
                      </a:lnTo>
                      <a:lnTo>
                        <a:pt x="175" y="7"/>
                      </a:lnTo>
                      <a:lnTo>
                        <a:pt x="188" y="13"/>
                      </a:lnTo>
                      <a:lnTo>
                        <a:pt x="252" y="2026"/>
                      </a:lnTo>
                      <a:lnTo>
                        <a:pt x="231" y="2043"/>
                      </a:lnTo>
                      <a:lnTo>
                        <a:pt x="214" y="2051"/>
                      </a:lnTo>
                      <a:lnTo>
                        <a:pt x="192" y="2055"/>
                      </a:lnTo>
                      <a:lnTo>
                        <a:pt x="171" y="2055"/>
                      </a:lnTo>
                      <a:lnTo>
                        <a:pt x="150" y="2055"/>
                      </a:lnTo>
                      <a:lnTo>
                        <a:pt x="128" y="2055"/>
                      </a:lnTo>
                      <a:lnTo>
                        <a:pt x="107" y="2055"/>
                      </a:lnTo>
                      <a:lnTo>
                        <a:pt x="89" y="2055"/>
                      </a:lnTo>
                      <a:lnTo>
                        <a:pt x="68" y="2055"/>
                      </a:lnTo>
                      <a:lnTo>
                        <a:pt x="47" y="2055"/>
                      </a:lnTo>
                      <a:lnTo>
                        <a:pt x="27" y="2051"/>
                      </a:lnTo>
                      <a:lnTo>
                        <a:pt x="14" y="2043"/>
                      </a:lnTo>
                      <a:lnTo>
                        <a:pt x="0" y="2035"/>
                      </a:lnTo>
                      <a:lnTo>
                        <a:pt x="53" y="17"/>
                      </a:lnTo>
                    </a:path>
                  </a:pathLst>
                </a:custGeom>
                <a:noFill/>
                <a:ln w="1588">
                  <a:solidFill>
                    <a:srgbClr val="000000"/>
                  </a:solidFill>
                  <a:round/>
                </a:ln>
              </p:spPr>
              <p:style>
                <a:lnRef idx="0"/>
                <a:fillRef idx="0"/>
                <a:effectRef idx="0"/>
                <a:fontRef idx="minor"/>
              </p:style>
            </p:sp>
            <p:sp>
              <p:nvSpPr>
                <p:cNvPr id="574" name="Freeform 269"/>
                <p:cNvSpPr/>
                <p:nvPr/>
              </p:nvSpPr>
              <p:spPr>
                <a:xfrm>
                  <a:off x="4667040" y="4961520"/>
                  <a:ext cx="71640" cy="78840"/>
                </a:xfrm>
                <a:custGeom>
                  <a:avLst/>
                  <a:gdLst/>
                  <a:ahLst/>
                  <a:rect l="l" t="t" r="r" b="b"/>
                  <a:pathLst>
                    <a:path w="183" h="194">
                      <a:moveTo>
                        <a:pt x="183" y="194"/>
                      </a:moveTo>
                      <a:lnTo>
                        <a:pt x="175" y="178"/>
                      </a:lnTo>
                      <a:lnTo>
                        <a:pt x="157" y="169"/>
                      </a:lnTo>
                      <a:lnTo>
                        <a:pt x="142" y="165"/>
                      </a:lnTo>
                      <a:lnTo>
                        <a:pt x="128" y="161"/>
                      </a:lnTo>
                      <a:lnTo>
                        <a:pt x="107" y="157"/>
                      </a:lnTo>
                      <a:lnTo>
                        <a:pt x="89" y="157"/>
                      </a:lnTo>
                      <a:lnTo>
                        <a:pt x="70" y="157"/>
                      </a:lnTo>
                      <a:lnTo>
                        <a:pt x="53" y="161"/>
                      </a:lnTo>
                      <a:lnTo>
                        <a:pt x="39" y="165"/>
                      </a:lnTo>
                      <a:lnTo>
                        <a:pt x="25" y="169"/>
                      </a:lnTo>
                      <a:lnTo>
                        <a:pt x="14" y="174"/>
                      </a:lnTo>
                      <a:lnTo>
                        <a:pt x="0" y="186"/>
                      </a:lnTo>
                      <a:lnTo>
                        <a:pt x="4" y="33"/>
                      </a:lnTo>
                      <a:lnTo>
                        <a:pt x="10" y="17"/>
                      </a:lnTo>
                      <a:lnTo>
                        <a:pt x="27" y="11"/>
                      </a:lnTo>
                      <a:lnTo>
                        <a:pt x="43" y="4"/>
                      </a:lnTo>
                      <a:lnTo>
                        <a:pt x="56" y="0"/>
                      </a:lnTo>
                      <a:lnTo>
                        <a:pt x="74" y="0"/>
                      </a:lnTo>
                      <a:lnTo>
                        <a:pt x="89" y="0"/>
                      </a:lnTo>
                      <a:lnTo>
                        <a:pt x="107" y="0"/>
                      </a:lnTo>
                      <a:lnTo>
                        <a:pt x="124" y="4"/>
                      </a:lnTo>
                      <a:lnTo>
                        <a:pt x="138" y="8"/>
                      </a:lnTo>
                      <a:lnTo>
                        <a:pt x="150" y="11"/>
                      </a:lnTo>
                      <a:lnTo>
                        <a:pt x="159" y="15"/>
                      </a:lnTo>
                      <a:lnTo>
                        <a:pt x="175" y="29"/>
                      </a:lnTo>
                      <a:lnTo>
                        <a:pt x="183" y="194"/>
                      </a:lnTo>
                      <a:close/>
                    </a:path>
                  </a:pathLst>
                </a:custGeom>
                <a:solidFill>
                  <a:srgbClr val="000000"/>
                </a:solidFill>
                <a:ln w="0">
                  <a:noFill/>
                </a:ln>
              </p:spPr>
              <p:style>
                <a:lnRef idx="0"/>
                <a:fillRef idx="0"/>
                <a:effectRef idx="0"/>
                <a:fontRef idx="minor"/>
              </p:style>
            </p:sp>
            <p:sp>
              <p:nvSpPr>
                <p:cNvPr id="575" name="Freeform 270"/>
                <p:cNvSpPr/>
                <p:nvPr/>
              </p:nvSpPr>
              <p:spPr>
                <a:xfrm>
                  <a:off x="4667040" y="4961520"/>
                  <a:ext cx="71640" cy="78840"/>
                </a:xfrm>
                <a:custGeom>
                  <a:avLst/>
                  <a:gdLst/>
                  <a:ahLst/>
                  <a:rect l="l" t="t" r="r" b="b"/>
                  <a:pathLst>
                    <a:path w="183" h="194">
                      <a:moveTo>
                        <a:pt x="183" y="194"/>
                      </a:moveTo>
                      <a:lnTo>
                        <a:pt x="175" y="178"/>
                      </a:lnTo>
                      <a:lnTo>
                        <a:pt x="157" y="169"/>
                      </a:lnTo>
                      <a:lnTo>
                        <a:pt x="142" y="165"/>
                      </a:lnTo>
                      <a:lnTo>
                        <a:pt x="128" y="161"/>
                      </a:lnTo>
                      <a:lnTo>
                        <a:pt x="107" y="157"/>
                      </a:lnTo>
                      <a:lnTo>
                        <a:pt x="89" y="157"/>
                      </a:lnTo>
                      <a:lnTo>
                        <a:pt x="70" y="157"/>
                      </a:lnTo>
                      <a:lnTo>
                        <a:pt x="53" y="161"/>
                      </a:lnTo>
                      <a:lnTo>
                        <a:pt x="39" y="165"/>
                      </a:lnTo>
                      <a:lnTo>
                        <a:pt x="25" y="169"/>
                      </a:lnTo>
                      <a:lnTo>
                        <a:pt x="14" y="174"/>
                      </a:lnTo>
                      <a:lnTo>
                        <a:pt x="0" y="186"/>
                      </a:lnTo>
                      <a:lnTo>
                        <a:pt x="4" y="33"/>
                      </a:lnTo>
                      <a:lnTo>
                        <a:pt x="10" y="17"/>
                      </a:lnTo>
                      <a:lnTo>
                        <a:pt x="27" y="11"/>
                      </a:lnTo>
                      <a:lnTo>
                        <a:pt x="43" y="4"/>
                      </a:lnTo>
                      <a:lnTo>
                        <a:pt x="56" y="0"/>
                      </a:lnTo>
                      <a:lnTo>
                        <a:pt x="74" y="0"/>
                      </a:lnTo>
                      <a:lnTo>
                        <a:pt x="89" y="0"/>
                      </a:lnTo>
                      <a:lnTo>
                        <a:pt x="107" y="0"/>
                      </a:lnTo>
                      <a:lnTo>
                        <a:pt x="124" y="4"/>
                      </a:lnTo>
                      <a:lnTo>
                        <a:pt x="138" y="8"/>
                      </a:lnTo>
                      <a:lnTo>
                        <a:pt x="150" y="11"/>
                      </a:lnTo>
                      <a:lnTo>
                        <a:pt x="159" y="15"/>
                      </a:lnTo>
                      <a:lnTo>
                        <a:pt x="175" y="29"/>
                      </a:lnTo>
                      <a:lnTo>
                        <a:pt x="183" y="194"/>
                      </a:lnTo>
                    </a:path>
                  </a:pathLst>
                </a:custGeom>
                <a:noFill/>
                <a:ln w="1588">
                  <a:solidFill>
                    <a:srgbClr val="000000"/>
                  </a:solidFill>
                  <a:round/>
                </a:ln>
              </p:spPr>
              <p:style>
                <a:lnRef idx="0"/>
                <a:fillRef idx="0"/>
                <a:effectRef idx="0"/>
                <a:fontRef idx="minor"/>
              </p:style>
            </p:sp>
            <p:sp>
              <p:nvSpPr>
                <p:cNvPr id="576" name="Freeform 271"/>
                <p:cNvSpPr/>
                <p:nvPr/>
              </p:nvSpPr>
              <p:spPr>
                <a:xfrm>
                  <a:off x="4897800" y="5061600"/>
                  <a:ext cx="65520" cy="71640"/>
                </a:xfrm>
                <a:custGeom>
                  <a:avLst/>
                  <a:gdLst/>
                  <a:ahLst/>
                  <a:rect l="l" t="t" r="r" b="b"/>
                  <a:pathLst>
                    <a:path w="165" h="179">
                      <a:moveTo>
                        <a:pt x="165" y="179"/>
                      </a:moveTo>
                      <a:lnTo>
                        <a:pt x="157" y="169"/>
                      </a:lnTo>
                      <a:lnTo>
                        <a:pt x="144" y="157"/>
                      </a:lnTo>
                      <a:lnTo>
                        <a:pt x="130" y="153"/>
                      </a:lnTo>
                      <a:lnTo>
                        <a:pt x="114" y="151"/>
                      </a:lnTo>
                      <a:lnTo>
                        <a:pt x="101" y="148"/>
                      </a:lnTo>
                      <a:lnTo>
                        <a:pt x="83" y="148"/>
                      </a:lnTo>
                      <a:lnTo>
                        <a:pt x="66" y="148"/>
                      </a:lnTo>
                      <a:lnTo>
                        <a:pt x="50" y="151"/>
                      </a:lnTo>
                      <a:lnTo>
                        <a:pt x="33" y="153"/>
                      </a:lnTo>
                      <a:lnTo>
                        <a:pt x="21" y="157"/>
                      </a:lnTo>
                      <a:lnTo>
                        <a:pt x="4" y="169"/>
                      </a:lnTo>
                      <a:lnTo>
                        <a:pt x="0" y="179"/>
                      </a:lnTo>
                      <a:lnTo>
                        <a:pt x="4" y="33"/>
                      </a:lnTo>
                      <a:lnTo>
                        <a:pt x="8" y="18"/>
                      </a:lnTo>
                      <a:lnTo>
                        <a:pt x="25" y="8"/>
                      </a:lnTo>
                      <a:lnTo>
                        <a:pt x="41" y="4"/>
                      </a:lnTo>
                      <a:lnTo>
                        <a:pt x="50" y="0"/>
                      </a:lnTo>
                      <a:lnTo>
                        <a:pt x="66" y="0"/>
                      </a:lnTo>
                      <a:lnTo>
                        <a:pt x="83" y="0"/>
                      </a:lnTo>
                      <a:lnTo>
                        <a:pt x="97" y="0"/>
                      </a:lnTo>
                      <a:lnTo>
                        <a:pt x="111" y="0"/>
                      </a:lnTo>
                      <a:lnTo>
                        <a:pt x="126" y="8"/>
                      </a:lnTo>
                      <a:lnTo>
                        <a:pt x="136" y="12"/>
                      </a:lnTo>
                      <a:lnTo>
                        <a:pt x="155" y="22"/>
                      </a:lnTo>
                      <a:lnTo>
                        <a:pt x="161" y="33"/>
                      </a:lnTo>
                      <a:lnTo>
                        <a:pt x="165" y="179"/>
                      </a:lnTo>
                      <a:close/>
                    </a:path>
                  </a:pathLst>
                </a:custGeom>
                <a:solidFill>
                  <a:srgbClr val="000000"/>
                </a:solidFill>
                <a:ln w="0">
                  <a:noFill/>
                </a:ln>
              </p:spPr>
              <p:style>
                <a:lnRef idx="0"/>
                <a:fillRef idx="0"/>
                <a:effectRef idx="0"/>
                <a:fontRef idx="minor"/>
              </p:style>
            </p:sp>
            <p:sp>
              <p:nvSpPr>
                <p:cNvPr id="577" name="Freeform 272"/>
                <p:cNvSpPr/>
                <p:nvPr/>
              </p:nvSpPr>
              <p:spPr>
                <a:xfrm>
                  <a:off x="4897800" y="5061600"/>
                  <a:ext cx="65520" cy="71640"/>
                </a:xfrm>
                <a:custGeom>
                  <a:avLst/>
                  <a:gdLst/>
                  <a:ahLst/>
                  <a:rect l="l" t="t" r="r" b="b"/>
                  <a:pathLst>
                    <a:path w="165" h="179">
                      <a:moveTo>
                        <a:pt x="165" y="179"/>
                      </a:moveTo>
                      <a:lnTo>
                        <a:pt x="157" y="169"/>
                      </a:lnTo>
                      <a:lnTo>
                        <a:pt x="144" y="157"/>
                      </a:lnTo>
                      <a:lnTo>
                        <a:pt x="130" y="153"/>
                      </a:lnTo>
                      <a:lnTo>
                        <a:pt x="114" y="151"/>
                      </a:lnTo>
                      <a:lnTo>
                        <a:pt x="101" y="148"/>
                      </a:lnTo>
                      <a:lnTo>
                        <a:pt x="83" y="148"/>
                      </a:lnTo>
                      <a:lnTo>
                        <a:pt x="66" y="148"/>
                      </a:lnTo>
                      <a:lnTo>
                        <a:pt x="50" y="151"/>
                      </a:lnTo>
                      <a:lnTo>
                        <a:pt x="33" y="153"/>
                      </a:lnTo>
                      <a:lnTo>
                        <a:pt x="21" y="157"/>
                      </a:lnTo>
                      <a:lnTo>
                        <a:pt x="4" y="169"/>
                      </a:lnTo>
                      <a:lnTo>
                        <a:pt x="0" y="179"/>
                      </a:lnTo>
                      <a:lnTo>
                        <a:pt x="4" y="33"/>
                      </a:lnTo>
                      <a:lnTo>
                        <a:pt x="8" y="18"/>
                      </a:lnTo>
                      <a:lnTo>
                        <a:pt x="25" y="8"/>
                      </a:lnTo>
                      <a:lnTo>
                        <a:pt x="41" y="4"/>
                      </a:lnTo>
                      <a:lnTo>
                        <a:pt x="50" y="0"/>
                      </a:lnTo>
                      <a:lnTo>
                        <a:pt x="66" y="0"/>
                      </a:lnTo>
                      <a:lnTo>
                        <a:pt x="83" y="0"/>
                      </a:lnTo>
                      <a:lnTo>
                        <a:pt x="97" y="0"/>
                      </a:lnTo>
                      <a:lnTo>
                        <a:pt x="111" y="0"/>
                      </a:lnTo>
                      <a:lnTo>
                        <a:pt x="126" y="8"/>
                      </a:lnTo>
                      <a:lnTo>
                        <a:pt x="136" y="12"/>
                      </a:lnTo>
                      <a:lnTo>
                        <a:pt x="155" y="22"/>
                      </a:lnTo>
                      <a:lnTo>
                        <a:pt x="161" y="33"/>
                      </a:lnTo>
                      <a:lnTo>
                        <a:pt x="165" y="179"/>
                      </a:lnTo>
                    </a:path>
                  </a:pathLst>
                </a:custGeom>
                <a:noFill/>
                <a:ln w="1588">
                  <a:solidFill>
                    <a:srgbClr val="000000"/>
                  </a:solidFill>
                  <a:round/>
                </a:ln>
              </p:spPr>
              <p:style>
                <a:lnRef idx="0"/>
                <a:fillRef idx="0"/>
                <a:effectRef idx="0"/>
                <a:fontRef idx="minor"/>
              </p:style>
            </p:sp>
            <p:sp>
              <p:nvSpPr>
                <p:cNvPr id="578" name="Freeform 273"/>
                <p:cNvSpPr/>
                <p:nvPr/>
              </p:nvSpPr>
              <p:spPr>
                <a:xfrm>
                  <a:off x="5092200" y="5142600"/>
                  <a:ext cx="57600" cy="64080"/>
                </a:xfrm>
                <a:custGeom>
                  <a:avLst/>
                  <a:gdLst/>
                  <a:ahLst/>
                  <a:rect l="l" t="t" r="r" b="b"/>
                  <a:pathLst>
                    <a:path w="143" h="157">
                      <a:moveTo>
                        <a:pt x="139" y="157"/>
                      </a:moveTo>
                      <a:lnTo>
                        <a:pt x="131" y="140"/>
                      </a:lnTo>
                      <a:lnTo>
                        <a:pt x="110" y="132"/>
                      </a:lnTo>
                      <a:lnTo>
                        <a:pt x="100" y="130"/>
                      </a:lnTo>
                      <a:lnTo>
                        <a:pt x="85" y="130"/>
                      </a:lnTo>
                      <a:lnTo>
                        <a:pt x="67" y="130"/>
                      </a:lnTo>
                      <a:lnTo>
                        <a:pt x="54" y="130"/>
                      </a:lnTo>
                      <a:lnTo>
                        <a:pt x="42" y="130"/>
                      </a:lnTo>
                      <a:lnTo>
                        <a:pt x="29" y="132"/>
                      </a:lnTo>
                      <a:lnTo>
                        <a:pt x="19" y="136"/>
                      </a:lnTo>
                      <a:lnTo>
                        <a:pt x="0" y="147"/>
                      </a:lnTo>
                      <a:lnTo>
                        <a:pt x="0" y="29"/>
                      </a:lnTo>
                      <a:lnTo>
                        <a:pt x="7" y="15"/>
                      </a:lnTo>
                      <a:lnTo>
                        <a:pt x="21" y="8"/>
                      </a:lnTo>
                      <a:lnTo>
                        <a:pt x="42" y="0"/>
                      </a:lnTo>
                      <a:lnTo>
                        <a:pt x="54" y="0"/>
                      </a:lnTo>
                      <a:lnTo>
                        <a:pt x="67" y="0"/>
                      </a:lnTo>
                      <a:lnTo>
                        <a:pt x="85" y="0"/>
                      </a:lnTo>
                      <a:lnTo>
                        <a:pt x="97" y="4"/>
                      </a:lnTo>
                      <a:lnTo>
                        <a:pt x="108" y="4"/>
                      </a:lnTo>
                      <a:lnTo>
                        <a:pt x="118" y="12"/>
                      </a:lnTo>
                      <a:lnTo>
                        <a:pt x="135" y="19"/>
                      </a:lnTo>
                      <a:lnTo>
                        <a:pt x="139" y="33"/>
                      </a:lnTo>
                      <a:lnTo>
                        <a:pt x="143" y="157"/>
                      </a:lnTo>
                      <a:lnTo>
                        <a:pt x="139" y="157"/>
                      </a:lnTo>
                      <a:close/>
                    </a:path>
                  </a:pathLst>
                </a:custGeom>
                <a:solidFill>
                  <a:srgbClr val="000000"/>
                </a:solidFill>
                <a:ln w="0">
                  <a:noFill/>
                </a:ln>
              </p:spPr>
              <p:style>
                <a:lnRef idx="0"/>
                <a:fillRef idx="0"/>
                <a:effectRef idx="0"/>
                <a:fontRef idx="minor"/>
              </p:style>
            </p:sp>
            <p:sp>
              <p:nvSpPr>
                <p:cNvPr id="579" name="Freeform 274"/>
                <p:cNvSpPr/>
                <p:nvPr/>
              </p:nvSpPr>
              <p:spPr>
                <a:xfrm>
                  <a:off x="5092200" y="5142600"/>
                  <a:ext cx="57600" cy="64080"/>
                </a:xfrm>
                <a:custGeom>
                  <a:avLst/>
                  <a:gdLst/>
                  <a:ahLst/>
                  <a:rect l="l" t="t" r="r" b="b"/>
                  <a:pathLst>
                    <a:path w="143" h="157">
                      <a:moveTo>
                        <a:pt x="139" y="157"/>
                      </a:moveTo>
                      <a:lnTo>
                        <a:pt x="131" y="140"/>
                      </a:lnTo>
                      <a:lnTo>
                        <a:pt x="110" y="132"/>
                      </a:lnTo>
                      <a:lnTo>
                        <a:pt x="100" y="130"/>
                      </a:lnTo>
                      <a:lnTo>
                        <a:pt x="85" y="130"/>
                      </a:lnTo>
                      <a:lnTo>
                        <a:pt x="67" y="130"/>
                      </a:lnTo>
                      <a:lnTo>
                        <a:pt x="54" y="130"/>
                      </a:lnTo>
                      <a:lnTo>
                        <a:pt x="42" y="130"/>
                      </a:lnTo>
                      <a:lnTo>
                        <a:pt x="29" y="132"/>
                      </a:lnTo>
                      <a:lnTo>
                        <a:pt x="19" y="136"/>
                      </a:lnTo>
                      <a:lnTo>
                        <a:pt x="0" y="147"/>
                      </a:lnTo>
                      <a:lnTo>
                        <a:pt x="0" y="29"/>
                      </a:lnTo>
                      <a:lnTo>
                        <a:pt x="7" y="15"/>
                      </a:lnTo>
                      <a:lnTo>
                        <a:pt x="21" y="8"/>
                      </a:lnTo>
                      <a:lnTo>
                        <a:pt x="42" y="0"/>
                      </a:lnTo>
                      <a:lnTo>
                        <a:pt x="54" y="0"/>
                      </a:lnTo>
                      <a:lnTo>
                        <a:pt x="67" y="0"/>
                      </a:lnTo>
                      <a:lnTo>
                        <a:pt x="85" y="0"/>
                      </a:lnTo>
                      <a:lnTo>
                        <a:pt x="97" y="4"/>
                      </a:lnTo>
                      <a:lnTo>
                        <a:pt x="108" y="4"/>
                      </a:lnTo>
                      <a:lnTo>
                        <a:pt x="118" y="12"/>
                      </a:lnTo>
                      <a:lnTo>
                        <a:pt x="135" y="19"/>
                      </a:lnTo>
                      <a:lnTo>
                        <a:pt x="139" y="33"/>
                      </a:lnTo>
                      <a:lnTo>
                        <a:pt x="143" y="157"/>
                      </a:lnTo>
                    </a:path>
                  </a:pathLst>
                </a:custGeom>
                <a:noFill/>
                <a:ln w="1588">
                  <a:solidFill>
                    <a:srgbClr val="000000"/>
                  </a:solidFill>
                  <a:round/>
                </a:ln>
              </p:spPr>
              <p:style>
                <a:lnRef idx="0"/>
                <a:fillRef idx="0"/>
                <a:effectRef idx="0"/>
                <a:fontRef idx="minor"/>
              </p:style>
            </p:sp>
            <p:sp>
              <p:nvSpPr>
                <p:cNvPr id="580" name="Freeform 275"/>
                <p:cNvSpPr/>
                <p:nvPr/>
              </p:nvSpPr>
              <p:spPr>
                <a:xfrm>
                  <a:off x="4671720" y="5021280"/>
                  <a:ext cx="13680" cy="16200"/>
                </a:xfrm>
                <a:custGeom>
                  <a:avLst/>
                  <a:gdLst/>
                  <a:ahLst/>
                  <a:rect l="l" t="t" r="r" b="b"/>
                  <a:pathLst>
                    <a:path w="33" h="43">
                      <a:moveTo>
                        <a:pt x="11" y="0"/>
                      </a:moveTo>
                      <a:lnTo>
                        <a:pt x="25" y="4"/>
                      </a:lnTo>
                      <a:lnTo>
                        <a:pt x="33" y="18"/>
                      </a:lnTo>
                      <a:lnTo>
                        <a:pt x="29" y="35"/>
                      </a:lnTo>
                      <a:lnTo>
                        <a:pt x="8" y="43"/>
                      </a:lnTo>
                      <a:lnTo>
                        <a:pt x="0" y="27"/>
                      </a:lnTo>
                      <a:lnTo>
                        <a:pt x="0" y="14"/>
                      </a:lnTo>
                      <a:lnTo>
                        <a:pt x="11" y="4"/>
                      </a:lnTo>
                      <a:lnTo>
                        <a:pt x="11" y="0"/>
                      </a:lnTo>
                      <a:close/>
                    </a:path>
                  </a:pathLst>
                </a:custGeom>
                <a:solidFill>
                  <a:srgbClr val="000000"/>
                </a:solidFill>
                <a:ln w="0">
                  <a:noFill/>
                </a:ln>
              </p:spPr>
              <p:style>
                <a:lnRef idx="0"/>
                <a:fillRef idx="0"/>
                <a:effectRef idx="0"/>
                <a:fontRef idx="minor"/>
              </p:style>
            </p:sp>
            <p:sp>
              <p:nvSpPr>
                <p:cNvPr id="581" name="Freeform 276"/>
                <p:cNvSpPr/>
                <p:nvPr/>
              </p:nvSpPr>
              <p:spPr>
                <a:xfrm>
                  <a:off x="4671720" y="5021280"/>
                  <a:ext cx="13680" cy="16200"/>
                </a:xfrm>
                <a:custGeom>
                  <a:avLst/>
                  <a:gdLst/>
                  <a:ahLst/>
                  <a:rect l="l" t="t" r="r" b="b"/>
                  <a:pathLst>
                    <a:path w="33" h="43">
                      <a:moveTo>
                        <a:pt x="11" y="0"/>
                      </a:moveTo>
                      <a:lnTo>
                        <a:pt x="25" y="4"/>
                      </a:lnTo>
                      <a:lnTo>
                        <a:pt x="33" y="18"/>
                      </a:lnTo>
                      <a:lnTo>
                        <a:pt x="29" y="35"/>
                      </a:lnTo>
                      <a:lnTo>
                        <a:pt x="8" y="43"/>
                      </a:lnTo>
                      <a:lnTo>
                        <a:pt x="0" y="27"/>
                      </a:lnTo>
                      <a:lnTo>
                        <a:pt x="0" y="14"/>
                      </a:lnTo>
                      <a:lnTo>
                        <a:pt x="11" y="4"/>
                      </a:lnTo>
                    </a:path>
                  </a:pathLst>
                </a:custGeom>
                <a:noFill/>
                <a:ln w="1588">
                  <a:solidFill>
                    <a:srgbClr val="000000"/>
                  </a:solidFill>
                  <a:round/>
                </a:ln>
              </p:spPr>
              <p:style>
                <a:lnRef idx="0"/>
                <a:fillRef idx="0"/>
                <a:effectRef idx="0"/>
                <a:fontRef idx="minor"/>
              </p:style>
            </p:sp>
            <p:sp>
              <p:nvSpPr>
                <p:cNvPr id="582" name="Freeform 277"/>
                <p:cNvSpPr/>
                <p:nvPr/>
              </p:nvSpPr>
              <p:spPr>
                <a:xfrm>
                  <a:off x="4710960" y="5018400"/>
                  <a:ext cx="9000" cy="17640"/>
                </a:xfrm>
                <a:custGeom>
                  <a:avLst/>
                  <a:gdLst/>
                  <a:ahLst/>
                  <a:rect l="l" t="t" r="r" b="b"/>
                  <a:pathLst>
                    <a:path w="27" h="46">
                      <a:moveTo>
                        <a:pt x="17" y="0"/>
                      </a:moveTo>
                      <a:lnTo>
                        <a:pt x="27" y="33"/>
                      </a:lnTo>
                      <a:lnTo>
                        <a:pt x="21" y="46"/>
                      </a:lnTo>
                      <a:lnTo>
                        <a:pt x="9" y="46"/>
                      </a:lnTo>
                      <a:lnTo>
                        <a:pt x="0" y="34"/>
                      </a:lnTo>
                      <a:lnTo>
                        <a:pt x="0" y="17"/>
                      </a:lnTo>
                      <a:lnTo>
                        <a:pt x="6" y="3"/>
                      </a:lnTo>
                      <a:lnTo>
                        <a:pt x="21" y="3"/>
                      </a:lnTo>
                      <a:lnTo>
                        <a:pt x="17" y="0"/>
                      </a:lnTo>
                      <a:close/>
                    </a:path>
                  </a:pathLst>
                </a:custGeom>
                <a:solidFill>
                  <a:srgbClr val="000000"/>
                </a:solidFill>
                <a:ln w="0">
                  <a:noFill/>
                </a:ln>
              </p:spPr>
              <p:style>
                <a:lnRef idx="0"/>
                <a:fillRef idx="0"/>
                <a:effectRef idx="0"/>
                <a:fontRef idx="minor"/>
              </p:style>
            </p:sp>
            <p:sp>
              <p:nvSpPr>
                <p:cNvPr id="583" name="Freeform 278"/>
                <p:cNvSpPr/>
                <p:nvPr/>
              </p:nvSpPr>
              <p:spPr>
                <a:xfrm>
                  <a:off x="4710960" y="5018400"/>
                  <a:ext cx="9000" cy="17640"/>
                </a:xfrm>
                <a:custGeom>
                  <a:avLst/>
                  <a:gdLst/>
                  <a:ahLst/>
                  <a:rect l="l" t="t" r="r" b="b"/>
                  <a:pathLst>
                    <a:path w="27" h="46">
                      <a:moveTo>
                        <a:pt x="17" y="0"/>
                      </a:moveTo>
                      <a:lnTo>
                        <a:pt x="27" y="33"/>
                      </a:lnTo>
                      <a:lnTo>
                        <a:pt x="21" y="46"/>
                      </a:lnTo>
                      <a:lnTo>
                        <a:pt x="9" y="46"/>
                      </a:lnTo>
                      <a:lnTo>
                        <a:pt x="0" y="34"/>
                      </a:lnTo>
                      <a:lnTo>
                        <a:pt x="0" y="17"/>
                      </a:lnTo>
                      <a:lnTo>
                        <a:pt x="6" y="3"/>
                      </a:lnTo>
                      <a:lnTo>
                        <a:pt x="21" y="3"/>
                      </a:lnTo>
                    </a:path>
                  </a:pathLst>
                </a:custGeom>
                <a:noFill/>
                <a:ln w="1588">
                  <a:solidFill>
                    <a:srgbClr val="000000"/>
                  </a:solidFill>
                  <a:round/>
                </a:ln>
              </p:spPr>
              <p:style>
                <a:lnRef idx="0"/>
                <a:fillRef idx="0"/>
                <a:effectRef idx="0"/>
                <a:fontRef idx="minor"/>
              </p:style>
            </p:sp>
            <p:sp>
              <p:nvSpPr>
                <p:cNvPr id="584" name="Freeform 279"/>
                <p:cNvSpPr/>
                <p:nvPr/>
              </p:nvSpPr>
              <p:spPr>
                <a:xfrm>
                  <a:off x="4900680" y="5118480"/>
                  <a:ext cx="13680" cy="14760"/>
                </a:xfrm>
                <a:custGeom>
                  <a:avLst/>
                  <a:gdLst/>
                  <a:ahLst/>
                  <a:rect l="l" t="t" r="r" b="b"/>
                  <a:pathLst>
                    <a:path w="37" h="39">
                      <a:moveTo>
                        <a:pt x="8" y="0"/>
                      </a:moveTo>
                      <a:lnTo>
                        <a:pt x="21" y="0"/>
                      </a:lnTo>
                      <a:lnTo>
                        <a:pt x="33" y="8"/>
                      </a:lnTo>
                      <a:lnTo>
                        <a:pt x="37" y="25"/>
                      </a:lnTo>
                      <a:lnTo>
                        <a:pt x="29" y="39"/>
                      </a:lnTo>
                      <a:lnTo>
                        <a:pt x="17" y="39"/>
                      </a:lnTo>
                      <a:lnTo>
                        <a:pt x="4" y="29"/>
                      </a:lnTo>
                      <a:lnTo>
                        <a:pt x="0" y="13"/>
                      </a:lnTo>
                      <a:lnTo>
                        <a:pt x="11" y="0"/>
                      </a:lnTo>
                      <a:lnTo>
                        <a:pt x="8" y="0"/>
                      </a:lnTo>
                      <a:close/>
                    </a:path>
                  </a:pathLst>
                </a:custGeom>
                <a:solidFill>
                  <a:srgbClr val="000000"/>
                </a:solidFill>
                <a:ln w="0">
                  <a:noFill/>
                </a:ln>
              </p:spPr>
              <p:style>
                <a:lnRef idx="0"/>
                <a:fillRef idx="0"/>
                <a:effectRef idx="0"/>
                <a:fontRef idx="minor"/>
              </p:style>
            </p:sp>
            <p:sp>
              <p:nvSpPr>
                <p:cNvPr id="585" name="Freeform 280"/>
                <p:cNvSpPr/>
                <p:nvPr/>
              </p:nvSpPr>
              <p:spPr>
                <a:xfrm>
                  <a:off x="4900680" y="5118480"/>
                  <a:ext cx="13680" cy="14760"/>
                </a:xfrm>
                <a:custGeom>
                  <a:avLst/>
                  <a:gdLst/>
                  <a:ahLst/>
                  <a:rect l="l" t="t" r="r" b="b"/>
                  <a:pathLst>
                    <a:path w="37" h="39">
                      <a:moveTo>
                        <a:pt x="8" y="0"/>
                      </a:moveTo>
                      <a:lnTo>
                        <a:pt x="21" y="0"/>
                      </a:lnTo>
                      <a:lnTo>
                        <a:pt x="33" y="8"/>
                      </a:lnTo>
                      <a:lnTo>
                        <a:pt x="37" y="25"/>
                      </a:lnTo>
                      <a:lnTo>
                        <a:pt x="29" y="39"/>
                      </a:lnTo>
                      <a:lnTo>
                        <a:pt x="17" y="39"/>
                      </a:lnTo>
                      <a:lnTo>
                        <a:pt x="4" y="29"/>
                      </a:lnTo>
                      <a:lnTo>
                        <a:pt x="0" y="13"/>
                      </a:lnTo>
                      <a:lnTo>
                        <a:pt x="11" y="0"/>
                      </a:lnTo>
                    </a:path>
                  </a:pathLst>
                </a:custGeom>
                <a:noFill/>
                <a:ln w="1588">
                  <a:solidFill>
                    <a:srgbClr val="000000"/>
                  </a:solidFill>
                  <a:round/>
                </a:ln>
              </p:spPr>
              <p:style>
                <a:lnRef idx="0"/>
                <a:fillRef idx="0"/>
                <a:effectRef idx="0"/>
                <a:fontRef idx="minor"/>
              </p:style>
            </p:sp>
            <p:sp>
              <p:nvSpPr>
                <p:cNvPr id="586" name="Freeform 281"/>
                <p:cNvSpPr/>
                <p:nvPr/>
              </p:nvSpPr>
              <p:spPr>
                <a:xfrm>
                  <a:off x="4937040" y="5114160"/>
                  <a:ext cx="10800" cy="14760"/>
                </a:xfrm>
                <a:custGeom>
                  <a:avLst/>
                  <a:gdLst/>
                  <a:ahLst/>
                  <a:rect l="l" t="t" r="r" b="b"/>
                  <a:pathLst>
                    <a:path w="25" h="39">
                      <a:moveTo>
                        <a:pt x="13" y="2"/>
                      </a:moveTo>
                      <a:lnTo>
                        <a:pt x="25" y="14"/>
                      </a:lnTo>
                      <a:lnTo>
                        <a:pt x="25" y="31"/>
                      </a:lnTo>
                      <a:lnTo>
                        <a:pt x="10" y="39"/>
                      </a:lnTo>
                      <a:lnTo>
                        <a:pt x="0" y="27"/>
                      </a:lnTo>
                      <a:lnTo>
                        <a:pt x="0" y="14"/>
                      </a:lnTo>
                      <a:lnTo>
                        <a:pt x="8" y="0"/>
                      </a:lnTo>
                      <a:lnTo>
                        <a:pt x="17" y="2"/>
                      </a:lnTo>
                      <a:lnTo>
                        <a:pt x="13" y="2"/>
                      </a:lnTo>
                      <a:close/>
                    </a:path>
                  </a:pathLst>
                </a:custGeom>
                <a:solidFill>
                  <a:srgbClr val="000000"/>
                </a:solidFill>
                <a:ln w="0">
                  <a:noFill/>
                </a:ln>
              </p:spPr>
              <p:style>
                <a:lnRef idx="0"/>
                <a:fillRef idx="0"/>
                <a:effectRef idx="0"/>
                <a:fontRef idx="minor"/>
              </p:style>
            </p:sp>
            <p:sp>
              <p:nvSpPr>
                <p:cNvPr id="587" name="Freeform 282"/>
                <p:cNvSpPr/>
                <p:nvPr/>
              </p:nvSpPr>
              <p:spPr>
                <a:xfrm>
                  <a:off x="4937040" y="5114160"/>
                  <a:ext cx="10800" cy="14760"/>
                </a:xfrm>
                <a:custGeom>
                  <a:avLst/>
                  <a:gdLst/>
                  <a:ahLst/>
                  <a:rect l="l" t="t" r="r" b="b"/>
                  <a:pathLst>
                    <a:path w="25" h="39">
                      <a:moveTo>
                        <a:pt x="13" y="2"/>
                      </a:moveTo>
                      <a:lnTo>
                        <a:pt x="25" y="14"/>
                      </a:lnTo>
                      <a:lnTo>
                        <a:pt x="25" y="31"/>
                      </a:lnTo>
                      <a:lnTo>
                        <a:pt x="10" y="39"/>
                      </a:lnTo>
                      <a:lnTo>
                        <a:pt x="0" y="27"/>
                      </a:lnTo>
                      <a:lnTo>
                        <a:pt x="0" y="14"/>
                      </a:lnTo>
                      <a:lnTo>
                        <a:pt x="8" y="0"/>
                      </a:lnTo>
                      <a:lnTo>
                        <a:pt x="17" y="2"/>
                      </a:lnTo>
                    </a:path>
                  </a:pathLst>
                </a:custGeom>
                <a:noFill/>
                <a:ln w="1588">
                  <a:solidFill>
                    <a:srgbClr val="000000"/>
                  </a:solidFill>
                  <a:round/>
                </a:ln>
              </p:spPr>
              <p:style>
                <a:lnRef idx="0"/>
                <a:fillRef idx="0"/>
                <a:effectRef idx="0"/>
                <a:fontRef idx="minor"/>
              </p:style>
            </p:sp>
            <p:sp>
              <p:nvSpPr>
                <p:cNvPr id="588" name="Freeform 283"/>
                <p:cNvSpPr/>
                <p:nvPr/>
              </p:nvSpPr>
              <p:spPr>
                <a:xfrm>
                  <a:off x="5095440" y="5190480"/>
                  <a:ext cx="9000" cy="14760"/>
                </a:xfrm>
                <a:custGeom>
                  <a:avLst/>
                  <a:gdLst/>
                  <a:ahLst/>
                  <a:rect l="l" t="t" r="r" b="b"/>
                  <a:pathLst>
                    <a:path w="26" h="35">
                      <a:moveTo>
                        <a:pt x="8" y="0"/>
                      </a:moveTo>
                      <a:lnTo>
                        <a:pt x="18" y="0"/>
                      </a:lnTo>
                      <a:lnTo>
                        <a:pt x="26" y="14"/>
                      </a:lnTo>
                      <a:lnTo>
                        <a:pt x="26" y="29"/>
                      </a:lnTo>
                      <a:lnTo>
                        <a:pt x="4" y="35"/>
                      </a:lnTo>
                      <a:lnTo>
                        <a:pt x="0" y="12"/>
                      </a:lnTo>
                      <a:lnTo>
                        <a:pt x="8" y="0"/>
                      </a:lnTo>
                      <a:close/>
                    </a:path>
                  </a:pathLst>
                </a:custGeom>
                <a:solidFill>
                  <a:srgbClr val="000000"/>
                </a:solidFill>
                <a:ln w="0">
                  <a:noFill/>
                </a:ln>
              </p:spPr>
              <p:style>
                <a:lnRef idx="0"/>
                <a:fillRef idx="0"/>
                <a:effectRef idx="0"/>
                <a:fontRef idx="minor"/>
              </p:style>
            </p:sp>
            <p:sp>
              <p:nvSpPr>
                <p:cNvPr id="589" name="Freeform 284"/>
                <p:cNvSpPr/>
                <p:nvPr/>
              </p:nvSpPr>
              <p:spPr>
                <a:xfrm>
                  <a:off x="5095440" y="5190480"/>
                  <a:ext cx="9000" cy="14760"/>
                </a:xfrm>
                <a:custGeom>
                  <a:avLst/>
                  <a:gdLst/>
                  <a:ahLst/>
                  <a:rect l="l" t="t" r="r" b="b"/>
                  <a:pathLst>
                    <a:path w="26" h="35">
                      <a:moveTo>
                        <a:pt x="8" y="0"/>
                      </a:moveTo>
                      <a:lnTo>
                        <a:pt x="18" y="0"/>
                      </a:lnTo>
                      <a:lnTo>
                        <a:pt x="26" y="14"/>
                      </a:lnTo>
                      <a:lnTo>
                        <a:pt x="26" y="29"/>
                      </a:lnTo>
                      <a:lnTo>
                        <a:pt x="4" y="35"/>
                      </a:lnTo>
                      <a:lnTo>
                        <a:pt x="0" y="12"/>
                      </a:lnTo>
                      <a:lnTo>
                        <a:pt x="8" y="0"/>
                      </a:lnTo>
                    </a:path>
                  </a:pathLst>
                </a:custGeom>
                <a:noFill/>
                <a:ln w="1588">
                  <a:solidFill>
                    <a:srgbClr val="000000"/>
                  </a:solidFill>
                  <a:round/>
                </a:ln>
              </p:spPr>
              <p:style>
                <a:lnRef idx="0"/>
                <a:fillRef idx="0"/>
                <a:effectRef idx="0"/>
                <a:fontRef idx="minor"/>
              </p:style>
            </p:sp>
            <p:sp>
              <p:nvSpPr>
                <p:cNvPr id="590" name="Freeform 285"/>
                <p:cNvSpPr/>
                <p:nvPr/>
              </p:nvSpPr>
              <p:spPr>
                <a:xfrm>
                  <a:off x="5125320" y="5190480"/>
                  <a:ext cx="12240" cy="14760"/>
                </a:xfrm>
                <a:custGeom>
                  <a:avLst/>
                  <a:gdLst/>
                  <a:ahLst/>
                  <a:rect l="l" t="t" r="r" b="b"/>
                  <a:pathLst>
                    <a:path w="29" h="35">
                      <a:moveTo>
                        <a:pt x="15" y="0"/>
                      </a:moveTo>
                      <a:lnTo>
                        <a:pt x="29" y="22"/>
                      </a:lnTo>
                      <a:lnTo>
                        <a:pt x="12" y="35"/>
                      </a:lnTo>
                      <a:lnTo>
                        <a:pt x="0" y="14"/>
                      </a:lnTo>
                      <a:lnTo>
                        <a:pt x="8" y="0"/>
                      </a:lnTo>
                      <a:lnTo>
                        <a:pt x="19" y="0"/>
                      </a:lnTo>
                      <a:lnTo>
                        <a:pt x="15" y="0"/>
                      </a:lnTo>
                      <a:close/>
                    </a:path>
                  </a:pathLst>
                </a:custGeom>
                <a:solidFill>
                  <a:srgbClr val="000000"/>
                </a:solidFill>
                <a:ln w="0">
                  <a:noFill/>
                </a:ln>
              </p:spPr>
              <p:style>
                <a:lnRef idx="0"/>
                <a:fillRef idx="0"/>
                <a:effectRef idx="0"/>
                <a:fontRef idx="minor"/>
              </p:style>
            </p:sp>
            <p:sp>
              <p:nvSpPr>
                <p:cNvPr id="591" name="Freeform 286"/>
                <p:cNvSpPr/>
                <p:nvPr/>
              </p:nvSpPr>
              <p:spPr>
                <a:xfrm>
                  <a:off x="5125320" y="5190480"/>
                  <a:ext cx="12240" cy="14760"/>
                </a:xfrm>
                <a:custGeom>
                  <a:avLst/>
                  <a:gdLst/>
                  <a:ahLst/>
                  <a:rect l="l" t="t" r="r" b="b"/>
                  <a:pathLst>
                    <a:path w="29" h="35">
                      <a:moveTo>
                        <a:pt x="15" y="0"/>
                      </a:moveTo>
                      <a:lnTo>
                        <a:pt x="29" y="22"/>
                      </a:lnTo>
                      <a:lnTo>
                        <a:pt x="12" y="35"/>
                      </a:lnTo>
                      <a:lnTo>
                        <a:pt x="0" y="14"/>
                      </a:lnTo>
                      <a:lnTo>
                        <a:pt x="8" y="0"/>
                      </a:lnTo>
                      <a:lnTo>
                        <a:pt x="19" y="0"/>
                      </a:lnTo>
                    </a:path>
                  </a:pathLst>
                </a:custGeom>
                <a:noFill/>
                <a:ln w="1588">
                  <a:solidFill>
                    <a:srgbClr val="000000"/>
                  </a:solidFill>
                  <a:round/>
                </a:ln>
              </p:spPr>
              <p:style>
                <a:lnRef idx="0"/>
                <a:fillRef idx="0"/>
                <a:effectRef idx="0"/>
                <a:fontRef idx="minor"/>
              </p:style>
            </p:sp>
            <p:sp>
              <p:nvSpPr>
                <p:cNvPr id="592" name="Freeform 287"/>
                <p:cNvSpPr/>
                <p:nvPr/>
              </p:nvSpPr>
              <p:spPr>
                <a:xfrm>
                  <a:off x="3328920" y="4687200"/>
                  <a:ext cx="26280" cy="21960"/>
                </a:xfrm>
                <a:custGeom>
                  <a:avLst/>
                  <a:gdLst/>
                  <a:ahLst/>
                  <a:rect l="l" t="t" r="r" b="b"/>
                  <a:pathLst>
                    <a:path w="68" h="54">
                      <a:moveTo>
                        <a:pt x="33" y="0"/>
                      </a:moveTo>
                      <a:lnTo>
                        <a:pt x="12" y="12"/>
                      </a:lnTo>
                      <a:lnTo>
                        <a:pt x="0" y="29"/>
                      </a:lnTo>
                      <a:lnTo>
                        <a:pt x="12" y="47"/>
                      </a:lnTo>
                      <a:lnTo>
                        <a:pt x="33" y="54"/>
                      </a:lnTo>
                      <a:lnTo>
                        <a:pt x="58" y="47"/>
                      </a:lnTo>
                      <a:lnTo>
                        <a:pt x="68" y="29"/>
                      </a:lnTo>
                      <a:lnTo>
                        <a:pt x="58" y="12"/>
                      </a:lnTo>
                      <a:lnTo>
                        <a:pt x="33" y="0"/>
                      </a:lnTo>
                      <a:close/>
                    </a:path>
                  </a:pathLst>
                </a:custGeom>
                <a:solidFill>
                  <a:schemeClr val="tx1"/>
                </a:solidFill>
                <a:ln w="9525">
                  <a:solidFill>
                    <a:srgbClr val="000000"/>
                  </a:solidFill>
                  <a:round/>
                </a:ln>
              </p:spPr>
              <p:style>
                <a:lnRef idx="0"/>
                <a:fillRef idx="0"/>
                <a:effectRef idx="0"/>
                <a:fontRef idx="minor"/>
              </p:style>
            </p:sp>
            <p:sp>
              <p:nvSpPr>
                <p:cNvPr id="593" name="Freeform 288"/>
                <p:cNvSpPr/>
                <p:nvPr/>
              </p:nvSpPr>
              <p:spPr>
                <a:xfrm>
                  <a:off x="3328920" y="4687200"/>
                  <a:ext cx="26280" cy="21960"/>
                </a:xfrm>
                <a:custGeom>
                  <a:avLst/>
                  <a:gdLst/>
                  <a:ahLst/>
                  <a:rect l="l" t="t" r="r" b="b"/>
                  <a:pathLst>
                    <a:path w="68" h="54">
                      <a:moveTo>
                        <a:pt x="33" y="0"/>
                      </a:moveTo>
                      <a:lnTo>
                        <a:pt x="12" y="12"/>
                      </a:lnTo>
                      <a:lnTo>
                        <a:pt x="0" y="29"/>
                      </a:lnTo>
                      <a:lnTo>
                        <a:pt x="12" y="47"/>
                      </a:lnTo>
                      <a:lnTo>
                        <a:pt x="33" y="54"/>
                      </a:lnTo>
                      <a:lnTo>
                        <a:pt x="58" y="47"/>
                      </a:lnTo>
                      <a:lnTo>
                        <a:pt x="68" y="29"/>
                      </a:lnTo>
                      <a:lnTo>
                        <a:pt x="58" y="12"/>
                      </a:lnTo>
                      <a:lnTo>
                        <a:pt x="33" y="0"/>
                      </a:lnTo>
                    </a:path>
                  </a:pathLst>
                </a:custGeom>
                <a:solidFill>
                  <a:schemeClr val="tx1"/>
                </a:solidFill>
                <a:ln w="1588">
                  <a:solidFill>
                    <a:srgbClr val="000000"/>
                  </a:solidFill>
                  <a:round/>
                </a:ln>
              </p:spPr>
              <p:style>
                <a:lnRef idx="0"/>
                <a:fillRef idx="0"/>
                <a:effectRef idx="0"/>
                <a:fontRef idx="minor"/>
              </p:style>
            </p:sp>
            <p:sp>
              <p:nvSpPr>
                <p:cNvPr id="594" name="Freeform 289"/>
                <p:cNvSpPr/>
                <p:nvPr/>
              </p:nvSpPr>
              <p:spPr>
                <a:xfrm>
                  <a:off x="3573720" y="4635000"/>
                  <a:ext cx="24840" cy="30960"/>
                </a:xfrm>
                <a:custGeom>
                  <a:avLst/>
                  <a:gdLst/>
                  <a:ahLst/>
                  <a:rect l="l" t="t" r="r" b="b"/>
                  <a:pathLst>
                    <a:path w="60" h="80">
                      <a:moveTo>
                        <a:pt x="48" y="54"/>
                      </a:moveTo>
                      <a:lnTo>
                        <a:pt x="42" y="68"/>
                      </a:lnTo>
                      <a:lnTo>
                        <a:pt x="27" y="76"/>
                      </a:lnTo>
                      <a:lnTo>
                        <a:pt x="17" y="80"/>
                      </a:lnTo>
                      <a:lnTo>
                        <a:pt x="5" y="72"/>
                      </a:lnTo>
                      <a:lnTo>
                        <a:pt x="0" y="51"/>
                      </a:lnTo>
                      <a:lnTo>
                        <a:pt x="0" y="37"/>
                      </a:lnTo>
                      <a:lnTo>
                        <a:pt x="5" y="21"/>
                      </a:lnTo>
                      <a:lnTo>
                        <a:pt x="17" y="12"/>
                      </a:lnTo>
                      <a:lnTo>
                        <a:pt x="31" y="4"/>
                      </a:lnTo>
                      <a:lnTo>
                        <a:pt x="42" y="0"/>
                      </a:lnTo>
                      <a:lnTo>
                        <a:pt x="60" y="16"/>
                      </a:lnTo>
                      <a:lnTo>
                        <a:pt x="60" y="25"/>
                      </a:lnTo>
                      <a:lnTo>
                        <a:pt x="60" y="39"/>
                      </a:lnTo>
                      <a:lnTo>
                        <a:pt x="52" y="54"/>
                      </a:lnTo>
                      <a:lnTo>
                        <a:pt x="48" y="54"/>
                      </a:lnTo>
                      <a:close/>
                    </a:path>
                  </a:pathLst>
                </a:custGeom>
                <a:solidFill>
                  <a:schemeClr val="tx1"/>
                </a:solidFill>
                <a:ln w="9525">
                  <a:solidFill>
                    <a:srgbClr val="000000"/>
                  </a:solidFill>
                  <a:round/>
                </a:ln>
              </p:spPr>
              <p:style>
                <a:lnRef idx="0"/>
                <a:fillRef idx="0"/>
                <a:effectRef idx="0"/>
                <a:fontRef idx="minor"/>
              </p:style>
            </p:sp>
            <p:sp>
              <p:nvSpPr>
                <p:cNvPr id="595" name="Freeform 290"/>
                <p:cNvSpPr/>
                <p:nvPr/>
              </p:nvSpPr>
              <p:spPr>
                <a:xfrm>
                  <a:off x="3573720" y="4635000"/>
                  <a:ext cx="24840" cy="30960"/>
                </a:xfrm>
                <a:custGeom>
                  <a:avLst/>
                  <a:gdLst/>
                  <a:ahLst/>
                  <a:rect l="l" t="t" r="r" b="b"/>
                  <a:pathLst>
                    <a:path w="60" h="80">
                      <a:moveTo>
                        <a:pt x="48" y="54"/>
                      </a:moveTo>
                      <a:lnTo>
                        <a:pt x="42" y="68"/>
                      </a:lnTo>
                      <a:lnTo>
                        <a:pt x="27" y="76"/>
                      </a:lnTo>
                      <a:lnTo>
                        <a:pt x="17" y="80"/>
                      </a:lnTo>
                      <a:lnTo>
                        <a:pt x="5" y="72"/>
                      </a:lnTo>
                      <a:lnTo>
                        <a:pt x="0" y="51"/>
                      </a:lnTo>
                      <a:lnTo>
                        <a:pt x="0" y="37"/>
                      </a:lnTo>
                      <a:lnTo>
                        <a:pt x="5" y="21"/>
                      </a:lnTo>
                      <a:lnTo>
                        <a:pt x="17" y="12"/>
                      </a:lnTo>
                      <a:lnTo>
                        <a:pt x="31" y="4"/>
                      </a:lnTo>
                      <a:lnTo>
                        <a:pt x="42" y="0"/>
                      </a:lnTo>
                      <a:lnTo>
                        <a:pt x="60" y="16"/>
                      </a:lnTo>
                      <a:lnTo>
                        <a:pt x="60" y="25"/>
                      </a:lnTo>
                      <a:lnTo>
                        <a:pt x="60" y="39"/>
                      </a:lnTo>
                      <a:lnTo>
                        <a:pt x="52" y="54"/>
                      </a:lnTo>
                    </a:path>
                  </a:pathLst>
                </a:custGeom>
                <a:solidFill>
                  <a:schemeClr val="tx1"/>
                </a:solidFill>
                <a:ln w="1588">
                  <a:solidFill>
                    <a:srgbClr val="000000"/>
                  </a:solidFill>
                  <a:round/>
                </a:ln>
              </p:spPr>
              <p:style>
                <a:lnRef idx="0"/>
                <a:fillRef idx="0"/>
                <a:effectRef idx="0"/>
                <a:fontRef idx="minor"/>
              </p:style>
            </p:sp>
            <p:sp>
              <p:nvSpPr>
                <p:cNvPr id="596" name="Freeform 291"/>
                <p:cNvSpPr/>
                <p:nvPr/>
              </p:nvSpPr>
              <p:spPr>
                <a:xfrm>
                  <a:off x="3581640" y="4644000"/>
                  <a:ext cx="24840" cy="32760"/>
                </a:xfrm>
                <a:custGeom>
                  <a:avLst/>
                  <a:gdLst/>
                  <a:ahLst/>
                  <a:rect l="l" t="t" r="r" b="b"/>
                  <a:pathLst>
                    <a:path w="60" h="80">
                      <a:moveTo>
                        <a:pt x="56" y="51"/>
                      </a:moveTo>
                      <a:lnTo>
                        <a:pt x="48" y="64"/>
                      </a:lnTo>
                      <a:lnTo>
                        <a:pt x="27" y="80"/>
                      </a:lnTo>
                      <a:lnTo>
                        <a:pt x="13" y="80"/>
                      </a:lnTo>
                      <a:lnTo>
                        <a:pt x="4" y="72"/>
                      </a:lnTo>
                      <a:lnTo>
                        <a:pt x="0" y="59"/>
                      </a:lnTo>
                      <a:lnTo>
                        <a:pt x="0" y="43"/>
                      </a:lnTo>
                      <a:lnTo>
                        <a:pt x="4" y="29"/>
                      </a:lnTo>
                      <a:lnTo>
                        <a:pt x="13" y="14"/>
                      </a:lnTo>
                      <a:lnTo>
                        <a:pt x="35" y="0"/>
                      </a:lnTo>
                      <a:lnTo>
                        <a:pt x="46" y="0"/>
                      </a:lnTo>
                      <a:lnTo>
                        <a:pt x="60" y="22"/>
                      </a:lnTo>
                      <a:lnTo>
                        <a:pt x="60" y="33"/>
                      </a:lnTo>
                      <a:lnTo>
                        <a:pt x="56" y="51"/>
                      </a:lnTo>
                      <a:close/>
                    </a:path>
                  </a:pathLst>
                </a:custGeom>
                <a:solidFill>
                  <a:schemeClr val="tx1"/>
                </a:solidFill>
                <a:ln w="9525">
                  <a:solidFill>
                    <a:srgbClr val="000000"/>
                  </a:solidFill>
                  <a:round/>
                </a:ln>
              </p:spPr>
              <p:style>
                <a:lnRef idx="0"/>
                <a:fillRef idx="0"/>
                <a:effectRef idx="0"/>
                <a:fontRef idx="minor"/>
              </p:style>
            </p:sp>
            <p:sp>
              <p:nvSpPr>
                <p:cNvPr id="597" name="Freeform 292"/>
                <p:cNvSpPr/>
                <p:nvPr/>
              </p:nvSpPr>
              <p:spPr>
                <a:xfrm>
                  <a:off x="3581640" y="4644000"/>
                  <a:ext cx="24840" cy="32760"/>
                </a:xfrm>
                <a:custGeom>
                  <a:avLst/>
                  <a:gdLst/>
                  <a:ahLst/>
                  <a:rect l="l" t="t" r="r" b="b"/>
                  <a:pathLst>
                    <a:path w="60" h="80">
                      <a:moveTo>
                        <a:pt x="56" y="51"/>
                      </a:moveTo>
                      <a:lnTo>
                        <a:pt x="48" y="64"/>
                      </a:lnTo>
                      <a:lnTo>
                        <a:pt x="27" y="80"/>
                      </a:lnTo>
                      <a:lnTo>
                        <a:pt x="13" y="80"/>
                      </a:lnTo>
                      <a:lnTo>
                        <a:pt x="4" y="72"/>
                      </a:lnTo>
                      <a:lnTo>
                        <a:pt x="0" y="59"/>
                      </a:lnTo>
                      <a:lnTo>
                        <a:pt x="0" y="43"/>
                      </a:lnTo>
                      <a:lnTo>
                        <a:pt x="4" y="29"/>
                      </a:lnTo>
                      <a:lnTo>
                        <a:pt x="13" y="14"/>
                      </a:lnTo>
                      <a:lnTo>
                        <a:pt x="35" y="0"/>
                      </a:lnTo>
                      <a:lnTo>
                        <a:pt x="46" y="0"/>
                      </a:lnTo>
                      <a:lnTo>
                        <a:pt x="60" y="22"/>
                      </a:lnTo>
                      <a:lnTo>
                        <a:pt x="60" y="33"/>
                      </a:lnTo>
                      <a:lnTo>
                        <a:pt x="56" y="51"/>
                      </a:lnTo>
                    </a:path>
                  </a:pathLst>
                </a:custGeom>
                <a:solidFill>
                  <a:schemeClr val="tx1"/>
                </a:solidFill>
                <a:ln w="1588">
                  <a:solidFill>
                    <a:srgbClr val="000000"/>
                  </a:solidFill>
                  <a:round/>
                </a:ln>
              </p:spPr>
              <p:style>
                <a:lnRef idx="0"/>
                <a:fillRef idx="0"/>
                <a:effectRef idx="0"/>
                <a:fontRef idx="minor"/>
              </p:style>
            </p:sp>
            <p:sp>
              <p:nvSpPr>
                <p:cNvPr id="598" name="Freeform 293"/>
                <p:cNvSpPr/>
                <p:nvPr/>
              </p:nvSpPr>
              <p:spPr>
                <a:xfrm>
                  <a:off x="3591000" y="4654440"/>
                  <a:ext cx="24840" cy="30960"/>
                </a:xfrm>
                <a:custGeom>
                  <a:avLst/>
                  <a:gdLst/>
                  <a:ahLst/>
                  <a:rect l="l" t="t" r="r" b="b"/>
                  <a:pathLst>
                    <a:path w="64" h="75">
                      <a:moveTo>
                        <a:pt x="53" y="50"/>
                      </a:moveTo>
                      <a:lnTo>
                        <a:pt x="47" y="64"/>
                      </a:lnTo>
                      <a:lnTo>
                        <a:pt x="35" y="75"/>
                      </a:lnTo>
                      <a:lnTo>
                        <a:pt x="10" y="75"/>
                      </a:lnTo>
                      <a:lnTo>
                        <a:pt x="0" y="71"/>
                      </a:lnTo>
                      <a:lnTo>
                        <a:pt x="0" y="56"/>
                      </a:lnTo>
                      <a:lnTo>
                        <a:pt x="4" y="38"/>
                      </a:lnTo>
                      <a:lnTo>
                        <a:pt x="6" y="25"/>
                      </a:lnTo>
                      <a:lnTo>
                        <a:pt x="18" y="9"/>
                      </a:lnTo>
                      <a:lnTo>
                        <a:pt x="27" y="3"/>
                      </a:lnTo>
                      <a:lnTo>
                        <a:pt x="43" y="0"/>
                      </a:lnTo>
                      <a:lnTo>
                        <a:pt x="53" y="0"/>
                      </a:lnTo>
                      <a:lnTo>
                        <a:pt x="64" y="21"/>
                      </a:lnTo>
                      <a:lnTo>
                        <a:pt x="60" y="34"/>
                      </a:lnTo>
                      <a:lnTo>
                        <a:pt x="56" y="54"/>
                      </a:lnTo>
                      <a:lnTo>
                        <a:pt x="53" y="50"/>
                      </a:lnTo>
                      <a:close/>
                    </a:path>
                  </a:pathLst>
                </a:custGeom>
                <a:solidFill>
                  <a:schemeClr val="tx1"/>
                </a:solidFill>
                <a:ln w="9525">
                  <a:solidFill>
                    <a:srgbClr val="000000"/>
                  </a:solidFill>
                  <a:round/>
                </a:ln>
              </p:spPr>
              <p:style>
                <a:lnRef idx="0"/>
                <a:fillRef idx="0"/>
                <a:effectRef idx="0"/>
                <a:fontRef idx="minor"/>
              </p:style>
            </p:sp>
            <p:sp>
              <p:nvSpPr>
                <p:cNvPr id="599" name="Freeform 294"/>
                <p:cNvSpPr/>
                <p:nvPr/>
              </p:nvSpPr>
              <p:spPr>
                <a:xfrm>
                  <a:off x="3591000" y="4654440"/>
                  <a:ext cx="24840" cy="30960"/>
                </a:xfrm>
                <a:custGeom>
                  <a:avLst/>
                  <a:gdLst/>
                  <a:ahLst/>
                  <a:rect l="l" t="t" r="r" b="b"/>
                  <a:pathLst>
                    <a:path w="64" h="75">
                      <a:moveTo>
                        <a:pt x="53" y="50"/>
                      </a:moveTo>
                      <a:lnTo>
                        <a:pt x="47" y="64"/>
                      </a:lnTo>
                      <a:lnTo>
                        <a:pt x="35" y="75"/>
                      </a:lnTo>
                      <a:lnTo>
                        <a:pt x="10" y="75"/>
                      </a:lnTo>
                      <a:lnTo>
                        <a:pt x="0" y="71"/>
                      </a:lnTo>
                      <a:lnTo>
                        <a:pt x="0" y="56"/>
                      </a:lnTo>
                      <a:lnTo>
                        <a:pt x="4" y="38"/>
                      </a:lnTo>
                      <a:lnTo>
                        <a:pt x="6" y="25"/>
                      </a:lnTo>
                      <a:lnTo>
                        <a:pt x="18" y="9"/>
                      </a:lnTo>
                      <a:lnTo>
                        <a:pt x="27" y="3"/>
                      </a:lnTo>
                      <a:lnTo>
                        <a:pt x="43" y="0"/>
                      </a:lnTo>
                      <a:lnTo>
                        <a:pt x="53" y="0"/>
                      </a:lnTo>
                      <a:lnTo>
                        <a:pt x="64" y="21"/>
                      </a:lnTo>
                      <a:lnTo>
                        <a:pt x="60" y="34"/>
                      </a:lnTo>
                      <a:lnTo>
                        <a:pt x="56" y="54"/>
                      </a:lnTo>
                    </a:path>
                  </a:pathLst>
                </a:custGeom>
                <a:solidFill>
                  <a:schemeClr val="tx1"/>
                </a:solidFill>
                <a:ln w="1588">
                  <a:solidFill>
                    <a:srgbClr val="000000"/>
                  </a:solidFill>
                  <a:round/>
                </a:ln>
              </p:spPr>
              <p:style>
                <a:lnRef idx="0"/>
                <a:fillRef idx="0"/>
                <a:effectRef idx="0"/>
                <a:fontRef idx="minor"/>
              </p:style>
            </p:sp>
            <p:sp>
              <p:nvSpPr>
                <p:cNvPr id="600" name="Freeform 295"/>
                <p:cNvSpPr/>
                <p:nvPr/>
              </p:nvSpPr>
              <p:spPr>
                <a:xfrm>
                  <a:off x="3602160" y="4662000"/>
                  <a:ext cx="23040" cy="32760"/>
                </a:xfrm>
                <a:custGeom>
                  <a:avLst/>
                  <a:gdLst/>
                  <a:ahLst/>
                  <a:rect l="l" t="t" r="r" b="b"/>
                  <a:pathLst>
                    <a:path w="59" h="79">
                      <a:moveTo>
                        <a:pt x="55" y="47"/>
                      </a:moveTo>
                      <a:lnTo>
                        <a:pt x="47" y="64"/>
                      </a:lnTo>
                      <a:lnTo>
                        <a:pt x="37" y="76"/>
                      </a:lnTo>
                      <a:lnTo>
                        <a:pt x="16" y="79"/>
                      </a:lnTo>
                      <a:lnTo>
                        <a:pt x="0" y="76"/>
                      </a:lnTo>
                      <a:lnTo>
                        <a:pt x="0" y="60"/>
                      </a:lnTo>
                      <a:lnTo>
                        <a:pt x="0" y="43"/>
                      </a:lnTo>
                      <a:lnTo>
                        <a:pt x="4" y="29"/>
                      </a:lnTo>
                      <a:lnTo>
                        <a:pt x="12" y="16"/>
                      </a:lnTo>
                      <a:lnTo>
                        <a:pt x="33" y="0"/>
                      </a:lnTo>
                      <a:lnTo>
                        <a:pt x="45" y="0"/>
                      </a:lnTo>
                      <a:lnTo>
                        <a:pt x="59" y="17"/>
                      </a:lnTo>
                      <a:lnTo>
                        <a:pt x="59" y="33"/>
                      </a:lnTo>
                      <a:lnTo>
                        <a:pt x="55" y="50"/>
                      </a:lnTo>
                      <a:lnTo>
                        <a:pt x="55" y="47"/>
                      </a:lnTo>
                      <a:close/>
                    </a:path>
                  </a:pathLst>
                </a:custGeom>
                <a:solidFill>
                  <a:schemeClr val="tx1"/>
                </a:solidFill>
                <a:ln w="9525">
                  <a:solidFill>
                    <a:srgbClr val="000000"/>
                  </a:solidFill>
                  <a:round/>
                </a:ln>
              </p:spPr>
              <p:style>
                <a:lnRef idx="0"/>
                <a:fillRef idx="0"/>
                <a:effectRef idx="0"/>
                <a:fontRef idx="minor"/>
              </p:style>
            </p:sp>
            <p:sp>
              <p:nvSpPr>
                <p:cNvPr id="601" name="Freeform 296"/>
                <p:cNvSpPr/>
                <p:nvPr/>
              </p:nvSpPr>
              <p:spPr>
                <a:xfrm>
                  <a:off x="3602160" y="4662000"/>
                  <a:ext cx="23040" cy="32760"/>
                </a:xfrm>
                <a:custGeom>
                  <a:avLst/>
                  <a:gdLst/>
                  <a:ahLst/>
                  <a:rect l="l" t="t" r="r" b="b"/>
                  <a:pathLst>
                    <a:path w="59" h="79">
                      <a:moveTo>
                        <a:pt x="55" y="47"/>
                      </a:moveTo>
                      <a:lnTo>
                        <a:pt x="47" y="64"/>
                      </a:lnTo>
                      <a:lnTo>
                        <a:pt x="37" y="76"/>
                      </a:lnTo>
                      <a:lnTo>
                        <a:pt x="16" y="79"/>
                      </a:lnTo>
                      <a:lnTo>
                        <a:pt x="0" y="76"/>
                      </a:lnTo>
                      <a:lnTo>
                        <a:pt x="0" y="60"/>
                      </a:lnTo>
                      <a:lnTo>
                        <a:pt x="0" y="43"/>
                      </a:lnTo>
                      <a:lnTo>
                        <a:pt x="4" y="29"/>
                      </a:lnTo>
                      <a:lnTo>
                        <a:pt x="12" y="16"/>
                      </a:lnTo>
                      <a:lnTo>
                        <a:pt x="33" y="0"/>
                      </a:lnTo>
                      <a:lnTo>
                        <a:pt x="45" y="0"/>
                      </a:lnTo>
                      <a:lnTo>
                        <a:pt x="59" y="17"/>
                      </a:lnTo>
                      <a:lnTo>
                        <a:pt x="59" y="33"/>
                      </a:lnTo>
                      <a:lnTo>
                        <a:pt x="55" y="50"/>
                      </a:lnTo>
                    </a:path>
                  </a:pathLst>
                </a:custGeom>
                <a:solidFill>
                  <a:schemeClr val="tx1"/>
                </a:solidFill>
                <a:ln w="1588">
                  <a:solidFill>
                    <a:srgbClr val="000000"/>
                  </a:solidFill>
                  <a:round/>
                </a:ln>
              </p:spPr>
              <p:style>
                <a:lnRef idx="0"/>
                <a:fillRef idx="0"/>
                <a:effectRef idx="0"/>
                <a:fontRef idx="minor"/>
              </p:style>
            </p:sp>
            <p:sp>
              <p:nvSpPr>
                <p:cNvPr id="602" name="Freeform 297"/>
                <p:cNvSpPr/>
                <p:nvPr/>
              </p:nvSpPr>
              <p:spPr>
                <a:xfrm>
                  <a:off x="3608280" y="4669200"/>
                  <a:ext cx="21600" cy="30960"/>
                </a:xfrm>
                <a:custGeom>
                  <a:avLst/>
                  <a:gdLst/>
                  <a:ahLst/>
                  <a:rect l="l" t="t" r="r" b="b"/>
                  <a:pathLst>
                    <a:path w="56" h="80">
                      <a:moveTo>
                        <a:pt x="56" y="47"/>
                      </a:moveTo>
                      <a:lnTo>
                        <a:pt x="50" y="64"/>
                      </a:lnTo>
                      <a:lnTo>
                        <a:pt x="39" y="76"/>
                      </a:lnTo>
                      <a:lnTo>
                        <a:pt x="13" y="80"/>
                      </a:lnTo>
                      <a:lnTo>
                        <a:pt x="4" y="76"/>
                      </a:lnTo>
                      <a:lnTo>
                        <a:pt x="0" y="62"/>
                      </a:lnTo>
                      <a:lnTo>
                        <a:pt x="0" y="47"/>
                      </a:lnTo>
                      <a:lnTo>
                        <a:pt x="4" y="30"/>
                      </a:lnTo>
                      <a:lnTo>
                        <a:pt x="10" y="16"/>
                      </a:lnTo>
                      <a:lnTo>
                        <a:pt x="35" y="0"/>
                      </a:lnTo>
                      <a:lnTo>
                        <a:pt x="46" y="0"/>
                      </a:lnTo>
                      <a:lnTo>
                        <a:pt x="56" y="22"/>
                      </a:lnTo>
                      <a:lnTo>
                        <a:pt x="56" y="33"/>
                      </a:lnTo>
                      <a:lnTo>
                        <a:pt x="56" y="51"/>
                      </a:lnTo>
                      <a:lnTo>
                        <a:pt x="56" y="47"/>
                      </a:lnTo>
                      <a:close/>
                    </a:path>
                  </a:pathLst>
                </a:custGeom>
                <a:solidFill>
                  <a:schemeClr val="tx1"/>
                </a:solidFill>
                <a:ln w="9525">
                  <a:solidFill>
                    <a:srgbClr val="000000"/>
                  </a:solidFill>
                  <a:round/>
                </a:ln>
              </p:spPr>
              <p:style>
                <a:lnRef idx="0"/>
                <a:fillRef idx="0"/>
                <a:effectRef idx="0"/>
                <a:fontRef idx="minor"/>
              </p:style>
            </p:sp>
            <p:sp>
              <p:nvSpPr>
                <p:cNvPr id="603" name="Freeform 298"/>
                <p:cNvSpPr/>
                <p:nvPr/>
              </p:nvSpPr>
              <p:spPr>
                <a:xfrm>
                  <a:off x="3608280" y="4669200"/>
                  <a:ext cx="21600" cy="30960"/>
                </a:xfrm>
                <a:custGeom>
                  <a:avLst/>
                  <a:gdLst/>
                  <a:ahLst/>
                  <a:rect l="l" t="t" r="r" b="b"/>
                  <a:pathLst>
                    <a:path w="56" h="80">
                      <a:moveTo>
                        <a:pt x="56" y="47"/>
                      </a:moveTo>
                      <a:lnTo>
                        <a:pt x="50" y="64"/>
                      </a:lnTo>
                      <a:lnTo>
                        <a:pt x="39" y="76"/>
                      </a:lnTo>
                      <a:lnTo>
                        <a:pt x="13" y="80"/>
                      </a:lnTo>
                      <a:lnTo>
                        <a:pt x="4" y="76"/>
                      </a:lnTo>
                      <a:lnTo>
                        <a:pt x="0" y="62"/>
                      </a:lnTo>
                      <a:lnTo>
                        <a:pt x="0" y="47"/>
                      </a:lnTo>
                      <a:lnTo>
                        <a:pt x="4" y="30"/>
                      </a:lnTo>
                      <a:lnTo>
                        <a:pt x="10" y="16"/>
                      </a:lnTo>
                      <a:lnTo>
                        <a:pt x="35" y="0"/>
                      </a:lnTo>
                      <a:lnTo>
                        <a:pt x="46" y="0"/>
                      </a:lnTo>
                      <a:lnTo>
                        <a:pt x="56" y="22"/>
                      </a:lnTo>
                      <a:lnTo>
                        <a:pt x="56" y="33"/>
                      </a:lnTo>
                      <a:lnTo>
                        <a:pt x="56" y="51"/>
                      </a:lnTo>
                    </a:path>
                  </a:pathLst>
                </a:custGeom>
                <a:solidFill>
                  <a:schemeClr val="tx1"/>
                </a:solidFill>
                <a:ln w="1588">
                  <a:solidFill>
                    <a:srgbClr val="000000"/>
                  </a:solidFill>
                  <a:round/>
                </a:ln>
              </p:spPr>
              <p:style>
                <a:lnRef idx="0"/>
                <a:fillRef idx="0"/>
                <a:effectRef idx="0"/>
                <a:fontRef idx="minor"/>
              </p:style>
            </p:sp>
            <p:sp>
              <p:nvSpPr>
                <p:cNvPr id="604" name="Freeform 299"/>
                <p:cNvSpPr/>
                <p:nvPr/>
              </p:nvSpPr>
              <p:spPr>
                <a:xfrm>
                  <a:off x="3664800" y="4627440"/>
                  <a:ext cx="26280" cy="34200"/>
                </a:xfrm>
                <a:custGeom>
                  <a:avLst/>
                  <a:gdLst/>
                  <a:ahLst/>
                  <a:rect l="l" t="t" r="r" b="b"/>
                  <a:pathLst>
                    <a:path w="64" h="85">
                      <a:moveTo>
                        <a:pt x="55" y="25"/>
                      </a:moveTo>
                      <a:lnTo>
                        <a:pt x="64" y="42"/>
                      </a:lnTo>
                      <a:lnTo>
                        <a:pt x="64" y="56"/>
                      </a:lnTo>
                      <a:lnTo>
                        <a:pt x="62" y="68"/>
                      </a:lnTo>
                      <a:lnTo>
                        <a:pt x="59" y="77"/>
                      </a:lnTo>
                      <a:lnTo>
                        <a:pt x="43" y="85"/>
                      </a:lnTo>
                      <a:lnTo>
                        <a:pt x="33" y="77"/>
                      </a:lnTo>
                      <a:lnTo>
                        <a:pt x="18" y="68"/>
                      </a:lnTo>
                      <a:lnTo>
                        <a:pt x="8" y="56"/>
                      </a:lnTo>
                      <a:lnTo>
                        <a:pt x="0" y="38"/>
                      </a:lnTo>
                      <a:lnTo>
                        <a:pt x="0" y="29"/>
                      </a:lnTo>
                      <a:lnTo>
                        <a:pt x="4" y="13"/>
                      </a:lnTo>
                      <a:lnTo>
                        <a:pt x="22" y="0"/>
                      </a:lnTo>
                      <a:lnTo>
                        <a:pt x="33" y="7"/>
                      </a:lnTo>
                      <a:lnTo>
                        <a:pt x="47" y="13"/>
                      </a:lnTo>
                      <a:lnTo>
                        <a:pt x="59" y="29"/>
                      </a:lnTo>
                      <a:lnTo>
                        <a:pt x="55" y="25"/>
                      </a:lnTo>
                      <a:close/>
                    </a:path>
                  </a:pathLst>
                </a:custGeom>
                <a:solidFill>
                  <a:schemeClr val="tx1"/>
                </a:solidFill>
                <a:ln w="9525">
                  <a:solidFill>
                    <a:srgbClr val="000000"/>
                  </a:solidFill>
                  <a:round/>
                </a:ln>
              </p:spPr>
              <p:style>
                <a:lnRef idx="0"/>
                <a:fillRef idx="0"/>
                <a:effectRef idx="0"/>
                <a:fontRef idx="minor"/>
              </p:style>
            </p:sp>
            <p:sp>
              <p:nvSpPr>
                <p:cNvPr id="605" name="Freeform 300"/>
                <p:cNvSpPr/>
                <p:nvPr/>
              </p:nvSpPr>
              <p:spPr>
                <a:xfrm>
                  <a:off x="3664800" y="4627440"/>
                  <a:ext cx="26280" cy="34200"/>
                </a:xfrm>
                <a:custGeom>
                  <a:avLst/>
                  <a:gdLst/>
                  <a:ahLst/>
                  <a:rect l="l" t="t" r="r" b="b"/>
                  <a:pathLst>
                    <a:path w="64" h="85">
                      <a:moveTo>
                        <a:pt x="55" y="25"/>
                      </a:moveTo>
                      <a:lnTo>
                        <a:pt x="64" y="42"/>
                      </a:lnTo>
                      <a:lnTo>
                        <a:pt x="64" y="56"/>
                      </a:lnTo>
                      <a:lnTo>
                        <a:pt x="62" y="68"/>
                      </a:lnTo>
                      <a:lnTo>
                        <a:pt x="59" y="77"/>
                      </a:lnTo>
                      <a:lnTo>
                        <a:pt x="43" y="85"/>
                      </a:lnTo>
                      <a:lnTo>
                        <a:pt x="33" y="77"/>
                      </a:lnTo>
                      <a:lnTo>
                        <a:pt x="18" y="68"/>
                      </a:lnTo>
                      <a:lnTo>
                        <a:pt x="8" y="56"/>
                      </a:lnTo>
                      <a:lnTo>
                        <a:pt x="0" y="38"/>
                      </a:lnTo>
                      <a:lnTo>
                        <a:pt x="0" y="29"/>
                      </a:lnTo>
                      <a:lnTo>
                        <a:pt x="4" y="13"/>
                      </a:lnTo>
                      <a:lnTo>
                        <a:pt x="22" y="0"/>
                      </a:lnTo>
                      <a:lnTo>
                        <a:pt x="33" y="7"/>
                      </a:lnTo>
                      <a:lnTo>
                        <a:pt x="47" y="13"/>
                      </a:lnTo>
                      <a:lnTo>
                        <a:pt x="59" y="29"/>
                      </a:lnTo>
                    </a:path>
                  </a:pathLst>
                </a:custGeom>
                <a:solidFill>
                  <a:schemeClr val="tx1"/>
                </a:solidFill>
                <a:ln w="1588">
                  <a:solidFill>
                    <a:srgbClr val="000000"/>
                  </a:solidFill>
                  <a:round/>
                </a:ln>
              </p:spPr>
              <p:style>
                <a:lnRef idx="0"/>
                <a:fillRef idx="0"/>
                <a:effectRef idx="0"/>
                <a:fontRef idx="minor"/>
              </p:style>
            </p:sp>
            <p:sp>
              <p:nvSpPr>
                <p:cNvPr id="606" name="Freeform 301"/>
                <p:cNvSpPr/>
                <p:nvPr/>
              </p:nvSpPr>
              <p:spPr>
                <a:xfrm>
                  <a:off x="3655440" y="4636440"/>
                  <a:ext cx="24840" cy="34200"/>
                </a:xfrm>
                <a:custGeom>
                  <a:avLst/>
                  <a:gdLst/>
                  <a:ahLst/>
                  <a:rect l="l" t="t" r="r" b="b"/>
                  <a:pathLst>
                    <a:path w="64" h="81">
                      <a:moveTo>
                        <a:pt x="54" y="25"/>
                      </a:moveTo>
                      <a:lnTo>
                        <a:pt x="64" y="43"/>
                      </a:lnTo>
                      <a:lnTo>
                        <a:pt x="64" y="56"/>
                      </a:lnTo>
                      <a:lnTo>
                        <a:pt x="62" y="68"/>
                      </a:lnTo>
                      <a:lnTo>
                        <a:pt x="54" y="77"/>
                      </a:lnTo>
                      <a:lnTo>
                        <a:pt x="43" y="81"/>
                      </a:lnTo>
                      <a:lnTo>
                        <a:pt x="29" y="76"/>
                      </a:lnTo>
                      <a:lnTo>
                        <a:pt x="20" y="68"/>
                      </a:lnTo>
                      <a:lnTo>
                        <a:pt x="8" y="56"/>
                      </a:lnTo>
                      <a:lnTo>
                        <a:pt x="0" y="39"/>
                      </a:lnTo>
                      <a:lnTo>
                        <a:pt x="0" y="25"/>
                      </a:lnTo>
                      <a:lnTo>
                        <a:pt x="4" y="13"/>
                      </a:lnTo>
                      <a:lnTo>
                        <a:pt x="21" y="0"/>
                      </a:lnTo>
                      <a:lnTo>
                        <a:pt x="33" y="8"/>
                      </a:lnTo>
                      <a:lnTo>
                        <a:pt x="43" y="13"/>
                      </a:lnTo>
                      <a:lnTo>
                        <a:pt x="58" y="29"/>
                      </a:lnTo>
                      <a:lnTo>
                        <a:pt x="54" y="25"/>
                      </a:lnTo>
                      <a:close/>
                    </a:path>
                  </a:pathLst>
                </a:custGeom>
                <a:solidFill>
                  <a:schemeClr val="tx1"/>
                </a:solidFill>
                <a:ln w="9525">
                  <a:solidFill>
                    <a:srgbClr val="000000"/>
                  </a:solidFill>
                  <a:round/>
                </a:ln>
              </p:spPr>
              <p:style>
                <a:lnRef idx="0"/>
                <a:fillRef idx="0"/>
                <a:effectRef idx="0"/>
                <a:fontRef idx="minor"/>
              </p:style>
            </p:sp>
            <p:sp>
              <p:nvSpPr>
                <p:cNvPr id="607" name="Freeform 302"/>
                <p:cNvSpPr/>
                <p:nvPr/>
              </p:nvSpPr>
              <p:spPr>
                <a:xfrm>
                  <a:off x="3655440" y="4636440"/>
                  <a:ext cx="24840" cy="34200"/>
                </a:xfrm>
                <a:custGeom>
                  <a:avLst/>
                  <a:gdLst/>
                  <a:ahLst/>
                  <a:rect l="l" t="t" r="r" b="b"/>
                  <a:pathLst>
                    <a:path w="64" h="81">
                      <a:moveTo>
                        <a:pt x="54" y="25"/>
                      </a:moveTo>
                      <a:lnTo>
                        <a:pt x="64" y="43"/>
                      </a:lnTo>
                      <a:lnTo>
                        <a:pt x="64" y="56"/>
                      </a:lnTo>
                      <a:lnTo>
                        <a:pt x="62" y="68"/>
                      </a:lnTo>
                      <a:lnTo>
                        <a:pt x="54" y="77"/>
                      </a:lnTo>
                      <a:lnTo>
                        <a:pt x="43" y="81"/>
                      </a:lnTo>
                      <a:lnTo>
                        <a:pt x="29" y="76"/>
                      </a:lnTo>
                      <a:lnTo>
                        <a:pt x="20" y="68"/>
                      </a:lnTo>
                      <a:lnTo>
                        <a:pt x="8" y="56"/>
                      </a:lnTo>
                      <a:lnTo>
                        <a:pt x="0" y="39"/>
                      </a:lnTo>
                      <a:lnTo>
                        <a:pt x="0" y="25"/>
                      </a:lnTo>
                      <a:lnTo>
                        <a:pt x="4" y="13"/>
                      </a:lnTo>
                      <a:lnTo>
                        <a:pt x="21" y="0"/>
                      </a:lnTo>
                      <a:lnTo>
                        <a:pt x="33" y="8"/>
                      </a:lnTo>
                      <a:lnTo>
                        <a:pt x="43" y="13"/>
                      </a:lnTo>
                      <a:lnTo>
                        <a:pt x="58" y="29"/>
                      </a:lnTo>
                    </a:path>
                  </a:pathLst>
                </a:custGeom>
                <a:solidFill>
                  <a:schemeClr val="tx1"/>
                </a:solidFill>
                <a:ln w="1588">
                  <a:solidFill>
                    <a:srgbClr val="000000"/>
                  </a:solidFill>
                  <a:round/>
                </a:ln>
              </p:spPr>
              <p:style>
                <a:lnRef idx="0"/>
                <a:fillRef idx="0"/>
                <a:effectRef idx="0"/>
                <a:fontRef idx="minor"/>
              </p:style>
            </p:sp>
            <p:sp>
              <p:nvSpPr>
                <p:cNvPr id="608" name="Freeform 303"/>
                <p:cNvSpPr/>
                <p:nvPr/>
              </p:nvSpPr>
              <p:spPr>
                <a:xfrm>
                  <a:off x="3650760" y="4646880"/>
                  <a:ext cx="24840" cy="34200"/>
                </a:xfrm>
                <a:custGeom>
                  <a:avLst/>
                  <a:gdLst/>
                  <a:ahLst/>
                  <a:rect l="l" t="t" r="r" b="b"/>
                  <a:pathLst>
                    <a:path w="64" h="82">
                      <a:moveTo>
                        <a:pt x="54" y="25"/>
                      </a:moveTo>
                      <a:lnTo>
                        <a:pt x="60" y="43"/>
                      </a:lnTo>
                      <a:lnTo>
                        <a:pt x="64" y="56"/>
                      </a:lnTo>
                      <a:lnTo>
                        <a:pt x="56" y="72"/>
                      </a:lnTo>
                      <a:lnTo>
                        <a:pt x="34" y="82"/>
                      </a:lnTo>
                      <a:lnTo>
                        <a:pt x="29" y="74"/>
                      </a:lnTo>
                      <a:lnTo>
                        <a:pt x="3" y="51"/>
                      </a:lnTo>
                      <a:lnTo>
                        <a:pt x="0" y="35"/>
                      </a:lnTo>
                      <a:lnTo>
                        <a:pt x="0" y="21"/>
                      </a:lnTo>
                      <a:lnTo>
                        <a:pt x="3" y="6"/>
                      </a:lnTo>
                      <a:lnTo>
                        <a:pt x="29" y="0"/>
                      </a:lnTo>
                      <a:lnTo>
                        <a:pt x="34" y="4"/>
                      </a:lnTo>
                      <a:lnTo>
                        <a:pt x="56" y="27"/>
                      </a:lnTo>
                      <a:lnTo>
                        <a:pt x="54" y="25"/>
                      </a:lnTo>
                      <a:close/>
                    </a:path>
                  </a:pathLst>
                </a:custGeom>
                <a:solidFill>
                  <a:schemeClr val="tx1"/>
                </a:solidFill>
                <a:ln w="9525">
                  <a:solidFill>
                    <a:srgbClr val="000000"/>
                  </a:solidFill>
                  <a:round/>
                </a:ln>
              </p:spPr>
              <p:style>
                <a:lnRef idx="0"/>
                <a:fillRef idx="0"/>
                <a:effectRef idx="0"/>
                <a:fontRef idx="minor"/>
              </p:style>
            </p:sp>
            <p:sp>
              <p:nvSpPr>
                <p:cNvPr id="609" name="Freeform 304"/>
                <p:cNvSpPr/>
                <p:nvPr/>
              </p:nvSpPr>
              <p:spPr>
                <a:xfrm>
                  <a:off x="3650760" y="4646880"/>
                  <a:ext cx="24840" cy="34200"/>
                </a:xfrm>
                <a:custGeom>
                  <a:avLst/>
                  <a:gdLst/>
                  <a:ahLst/>
                  <a:rect l="l" t="t" r="r" b="b"/>
                  <a:pathLst>
                    <a:path w="64" h="82">
                      <a:moveTo>
                        <a:pt x="54" y="25"/>
                      </a:moveTo>
                      <a:lnTo>
                        <a:pt x="60" y="43"/>
                      </a:lnTo>
                      <a:lnTo>
                        <a:pt x="64" y="56"/>
                      </a:lnTo>
                      <a:lnTo>
                        <a:pt x="56" y="72"/>
                      </a:lnTo>
                      <a:lnTo>
                        <a:pt x="34" y="82"/>
                      </a:lnTo>
                      <a:lnTo>
                        <a:pt x="29" y="74"/>
                      </a:lnTo>
                      <a:lnTo>
                        <a:pt x="3" y="51"/>
                      </a:lnTo>
                      <a:lnTo>
                        <a:pt x="0" y="35"/>
                      </a:lnTo>
                      <a:lnTo>
                        <a:pt x="0" y="21"/>
                      </a:lnTo>
                      <a:lnTo>
                        <a:pt x="3" y="6"/>
                      </a:lnTo>
                      <a:lnTo>
                        <a:pt x="29" y="0"/>
                      </a:lnTo>
                      <a:lnTo>
                        <a:pt x="34" y="4"/>
                      </a:lnTo>
                      <a:lnTo>
                        <a:pt x="56" y="27"/>
                      </a:lnTo>
                    </a:path>
                  </a:pathLst>
                </a:custGeom>
                <a:solidFill>
                  <a:schemeClr val="tx1"/>
                </a:solidFill>
                <a:ln w="1588">
                  <a:solidFill>
                    <a:srgbClr val="000000"/>
                  </a:solidFill>
                  <a:round/>
                </a:ln>
              </p:spPr>
              <p:style>
                <a:lnRef idx="0"/>
                <a:fillRef idx="0"/>
                <a:effectRef idx="0"/>
                <a:fontRef idx="minor"/>
              </p:style>
            </p:sp>
            <p:sp>
              <p:nvSpPr>
                <p:cNvPr id="610" name="Freeform 305"/>
                <p:cNvSpPr/>
                <p:nvPr/>
              </p:nvSpPr>
              <p:spPr>
                <a:xfrm>
                  <a:off x="3641400" y="4658760"/>
                  <a:ext cx="23040" cy="32760"/>
                </a:xfrm>
                <a:custGeom>
                  <a:avLst/>
                  <a:gdLst/>
                  <a:ahLst/>
                  <a:rect l="l" t="t" r="r" b="b"/>
                  <a:pathLst>
                    <a:path w="60" h="86">
                      <a:moveTo>
                        <a:pt x="55" y="27"/>
                      </a:moveTo>
                      <a:lnTo>
                        <a:pt x="56" y="47"/>
                      </a:lnTo>
                      <a:lnTo>
                        <a:pt x="60" y="60"/>
                      </a:lnTo>
                      <a:lnTo>
                        <a:pt x="56" y="70"/>
                      </a:lnTo>
                      <a:lnTo>
                        <a:pt x="35" y="86"/>
                      </a:lnTo>
                      <a:lnTo>
                        <a:pt x="22" y="74"/>
                      </a:lnTo>
                      <a:lnTo>
                        <a:pt x="4" y="53"/>
                      </a:lnTo>
                      <a:lnTo>
                        <a:pt x="0" y="35"/>
                      </a:lnTo>
                      <a:lnTo>
                        <a:pt x="0" y="22"/>
                      </a:lnTo>
                      <a:lnTo>
                        <a:pt x="4" y="10"/>
                      </a:lnTo>
                      <a:lnTo>
                        <a:pt x="22" y="0"/>
                      </a:lnTo>
                      <a:lnTo>
                        <a:pt x="35" y="2"/>
                      </a:lnTo>
                      <a:lnTo>
                        <a:pt x="55" y="27"/>
                      </a:lnTo>
                      <a:close/>
                    </a:path>
                  </a:pathLst>
                </a:custGeom>
                <a:solidFill>
                  <a:schemeClr val="tx1"/>
                </a:solidFill>
                <a:ln w="9525">
                  <a:solidFill>
                    <a:srgbClr val="000000"/>
                  </a:solidFill>
                  <a:round/>
                </a:ln>
              </p:spPr>
              <p:style>
                <a:lnRef idx="0"/>
                <a:fillRef idx="0"/>
                <a:effectRef idx="0"/>
                <a:fontRef idx="minor"/>
              </p:style>
            </p:sp>
            <p:sp>
              <p:nvSpPr>
                <p:cNvPr id="611" name="Freeform 306"/>
                <p:cNvSpPr/>
                <p:nvPr/>
              </p:nvSpPr>
              <p:spPr>
                <a:xfrm>
                  <a:off x="3641400" y="4658760"/>
                  <a:ext cx="23040" cy="32760"/>
                </a:xfrm>
                <a:custGeom>
                  <a:avLst/>
                  <a:gdLst/>
                  <a:ahLst/>
                  <a:rect l="l" t="t" r="r" b="b"/>
                  <a:pathLst>
                    <a:path w="60" h="86">
                      <a:moveTo>
                        <a:pt x="55" y="27"/>
                      </a:moveTo>
                      <a:lnTo>
                        <a:pt x="56" y="47"/>
                      </a:lnTo>
                      <a:lnTo>
                        <a:pt x="60" y="60"/>
                      </a:lnTo>
                      <a:lnTo>
                        <a:pt x="56" y="70"/>
                      </a:lnTo>
                      <a:lnTo>
                        <a:pt x="35" y="86"/>
                      </a:lnTo>
                      <a:lnTo>
                        <a:pt x="22" y="74"/>
                      </a:lnTo>
                      <a:lnTo>
                        <a:pt x="4" y="53"/>
                      </a:lnTo>
                      <a:lnTo>
                        <a:pt x="0" y="35"/>
                      </a:lnTo>
                      <a:lnTo>
                        <a:pt x="0" y="22"/>
                      </a:lnTo>
                      <a:lnTo>
                        <a:pt x="4" y="10"/>
                      </a:lnTo>
                      <a:lnTo>
                        <a:pt x="22" y="0"/>
                      </a:lnTo>
                      <a:lnTo>
                        <a:pt x="35" y="2"/>
                      </a:lnTo>
                      <a:lnTo>
                        <a:pt x="55" y="27"/>
                      </a:lnTo>
                    </a:path>
                  </a:pathLst>
                </a:custGeom>
                <a:solidFill>
                  <a:schemeClr val="tx1"/>
                </a:solidFill>
                <a:ln w="1588">
                  <a:solidFill>
                    <a:srgbClr val="000000"/>
                  </a:solidFill>
                  <a:round/>
                </a:ln>
              </p:spPr>
              <p:style>
                <a:lnRef idx="0"/>
                <a:fillRef idx="0"/>
                <a:effectRef idx="0"/>
                <a:fontRef idx="minor"/>
              </p:style>
            </p:sp>
            <p:sp>
              <p:nvSpPr>
                <p:cNvPr id="612" name="Freeform 307"/>
                <p:cNvSpPr/>
                <p:nvPr/>
              </p:nvSpPr>
              <p:spPr>
                <a:xfrm>
                  <a:off x="3630240" y="4669200"/>
                  <a:ext cx="24840" cy="34200"/>
                </a:xfrm>
                <a:custGeom>
                  <a:avLst/>
                  <a:gdLst/>
                  <a:ahLst/>
                  <a:rect l="l" t="t" r="r" b="b"/>
                  <a:pathLst>
                    <a:path w="62" h="84">
                      <a:moveTo>
                        <a:pt x="54" y="26"/>
                      </a:moveTo>
                      <a:lnTo>
                        <a:pt x="62" y="43"/>
                      </a:lnTo>
                      <a:lnTo>
                        <a:pt x="62" y="59"/>
                      </a:lnTo>
                      <a:lnTo>
                        <a:pt x="58" y="68"/>
                      </a:lnTo>
                      <a:lnTo>
                        <a:pt x="37" y="84"/>
                      </a:lnTo>
                      <a:lnTo>
                        <a:pt x="25" y="76"/>
                      </a:lnTo>
                      <a:lnTo>
                        <a:pt x="8" y="51"/>
                      </a:lnTo>
                      <a:lnTo>
                        <a:pt x="0" y="37"/>
                      </a:lnTo>
                      <a:lnTo>
                        <a:pt x="0" y="22"/>
                      </a:lnTo>
                      <a:lnTo>
                        <a:pt x="8" y="8"/>
                      </a:lnTo>
                      <a:lnTo>
                        <a:pt x="25" y="0"/>
                      </a:lnTo>
                      <a:lnTo>
                        <a:pt x="37" y="4"/>
                      </a:lnTo>
                      <a:lnTo>
                        <a:pt x="58" y="30"/>
                      </a:lnTo>
                      <a:lnTo>
                        <a:pt x="54" y="26"/>
                      </a:lnTo>
                      <a:close/>
                    </a:path>
                  </a:pathLst>
                </a:custGeom>
                <a:solidFill>
                  <a:schemeClr val="tx1"/>
                </a:solidFill>
                <a:ln w="9525">
                  <a:solidFill>
                    <a:srgbClr val="000000"/>
                  </a:solidFill>
                  <a:round/>
                </a:ln>
              </p:spPr>
              <p:style>
                <a:lnRef idx="0"/>
                <a:fillRef idx="0"/>
                <a:effectRef idx="0"/>
                <a:fontRef idx="minor"/>
              </p:style>
            </p:sp>
            <p:sp>
              <p:nvSpPr>
                <p:cNvPr id="613" name="Freeform 308"/>
                <p:cNvSpPr/>
                <p:nvPr/>
              </p:nvSpPr>
              <p:spPr>
                <a:xfrm>
                  <a:off x="3630240" y="4669200"/>
                  <a:ext cx="24840" cy="34200"/>
                </a:xfrm>
                <a:custGeom>
                  <a:avLst/>
                  <a:gdLst/>
                  <a:ahLst/>
                  <a:rect l="l" t="t" r="r" b="b"/>
                  <a:pathLst>
                    <a:path w="62" h="84">
                      <a:moveTo>
                        <a:pt x="54" y="26"/>
                      </a:moveTo>
                      <a:lnTo>
                        <a:pt x="62" y="43"/>
                      </a:lnTo>
                      <a:lnTo>
                        <a:pt x="62" y="59"/>
                      </a:lnTo>
                      <a:lnTo>
                        <a:pt x="58" y="68"/>
                      </a:lnTo>
                      <a:lnTo>
                        <a:pt x="37" y="84"/>
                      </a:lnTo>
                      <a:lnTo>
                        <a:pt x="25" y="76"/>
                      </a:lnTo>
                      <a:lnTo>
                        <a:pt x="8" y="51"/>
                      </a:lnTo>
                      <a:lnTo>
                        <a:pt x="0" y="37"/>
                      </a:lnTo>
                      <a:lnTo>
                        <a:pt x="0" y="22"/>
                      </a:lnTo>
                      <a:lnTo>
                        <a:pt x="8" y="8"/>
                      </a:lnTo>
                      <a:lnTo>
                        <a:pt x="25" y="0"/>
                      </a:lnTo>
                      <a:lnTo>
                        <a:pt x="37" y="4"/>
                      </a:lnTo>
                      <a:lnTo>
                        <a:pt x="58" y="30"/>
                      </a:lnTo>
                    </a:path>
                  </a:pathLst>
                </a:custGeom>
                <a:solidFill>
                  <a:schemeClr val="tx1"/>
                </a:solidFill>
                <a:ln w="1588">
                  <a:solidFill>
                    <a:srgbClr val="000000"/>
                  </a:solidFill>
                  <a:round/>
                </a:ln>
              </p:spPr>
              <p:style>
                <a:lnRef idx="0"/>
                <a:fillRef idx="0"/>
                <a:effectRef idx="0"/>
                <a:fontRef idx="minor"/>
              </p:style>
            </p:sp>
            <p:sp>
              <p:nvSpPr>
                <p:cNvPr id="614" name="Freeform 309"/>
                <p:cNvSpPr/>
                <p:nvPr/>
              </p:nvSpPr>
              <p:spPr>
                <a:xfrm>
                  <a:off x="3614400" y="4680000"/>
                  <a:ext cx="32760" cy="34200"/>
                </a:xfrm>
                <a:custGeom>
                  <a:avLst/>
                  <a:gdLst/>
                  <a:ahLst/>
                  <a:rect l="l" t="t" r="r" b="b"/>
                  <a:pathLst>
                    <a:path w="82" h="85">
                      <a:moveTo>
                        <a:pt x="43" y="0"/>
                      </a:moveTo>
                      <a:lnTo>
                        <a:pt x="29" y="0"/>
                      </a:lnTo>
                      <a:lnTo>
                        <a:pt x="14" y="11"/>
                      </a:lnTo>
                      <a:lnTo>
                        <a:pt x="8" y="25"/>
                      </a:lnTo>
                      <a:lnTo>
                        <a:pt x="0" y="42"/>
                      </a:lnTo>
                      <a:lnTo>
                        <a:pt x="8" y="58"/>
                      </a:lnTo>
                      <a:lnTo>
                        <a:pt x="14" y="75"/>
                      </a:lnTo>
                      <a:lnTo>
                        <a:pt x="29" y="83"/>
                      </a:lnTo>
                      <a:lnTo>
                        <a:pt x="43" y="85"/>
                      </a:lnTo>
                      <a:lnTo>
                        <a:pt x="60" y="83"/>
                      </a:lnTo>
                      <a:lnTo>
                        <a:pt x="72" y="75"/>
                      </a:lnTo>
                      <a:lnTo>
                        <a:pt x="82" y="58"/>
                      </a:lnTo>
                      <a:lnTo>
                        <a:pt x="82" y="42"/>
                      </a:lnTo>
                      <a:lnTo>
                        <a:pt x="82" y="25"/>
                      </a:lnTo>
                      <a:lnTo>
                        <a:pt x="72" y="11"/>
                      </a:lnTo>
                      <a:lnTo>
                        <a:pt x="60" y="0"/>
                      </a:lnTo>
                      <a:lnTo>
                        <a:pt x="43" y="0"/>
                      </a:lnTo>
                      <a:close/>
                    </a:path>
                  </a:pathLst>
                </a:custGeom>
                <a:solidFill>
                  <a:schemeClr val="tx1"/>
                </a:solidFill>
                <a:ln w="9525">
                  <a:solidFill>
                    <a:srgbClr val="000000"/>
                  </a:solidFill>
                  <a:round/>
                </a:ln>
              </p:spPr>
              <p:style>
                <a:lnRef idx="0"/>
                <a:fillRef idx="0"/>
                <a:effectRef idx="0"/>
                <a:fontRef idx="minor"/>
              </p:style>
            </p:sp>
            <p:sp>
              <p:nvSpPr>
                <p:cNvPr id="615" name="Freeform 310"/>
                <p:cNvSpPr/>
                <p:nvPr/>
              </p:nvSpPr>
              <p:spPr>
                <a:xfrm>
                  <a:off x="3614400" y="4680000"/>
                  <a:ext cx="32760" cy="34200"/>
                </a:xfrm>
                <a:custGeom>
                  <a:avLst/>
                  <a:gdLst/>
                  <a:ahLst/>
                  <a:rect l="l" t="t" r="r" b="b"/>
                  <a:pathLst>
                    <a:path w="82" h="85">
                      <a:moveTo>
                        <a:pt x="43" y="0"/>
                      </a:moveTo>
                      <a:lnTo>
                        <a:pt x="29" y="0"/>
                      </a:lnTo>
                      <a:lnTo>
                        <a:pt x="14" y="11"/>
                      </a:lnTo>
                      <a:lnTo>
                        <a:pt x="8" y="25"/>
                      </a:lnTo>
                      <a:lnTo>
                        <a:pt x="0" y="42"/>
                      </a:lnTo>
                      <a:lnTo>
                        <a:pt x="8" y="58"/>
                      </a:lnTo>
                      <a:lnTo>
                        <a:pt x="14" y="75"/>
                      </a:lnTo>
                      <a:lnTo>
                        <a:pt x="29" y="83"/>
                      </a:lnTo>
                      <a:lnTo>
                        <a:pt x="43" y="85"/>
                      </a:lnTo>
                      <a:lnTo>
                        <a:pt x="60" y="83"/>
                      </a:lnTo>
                      <a:lnTo>
                        <a:pt x="72" y="75"/>
                      </a:lnTo>
                      <a:lnTo>
                        <a:pt x="82" y="58"/>
                      </a:lnTo>
                      <a:lnTo>
                        <a:pt x="82" y="42"/>
                      </a:lnTo>
                      <a:lnTo>
                        <a:pt x="82" y="25"/>
                      </a:lnTo>
                      <a:lnTo>
                        <a:pt x="72" y="11"/>
                      </a:lnTo>
                      <a:lnTo>
                        <a:pt x="60" y="0"/>
                      </a:lnTo>
                      <a:lnTo>
                        <a:pt x="43" y="0"/>
                      </a:lnTo>
                    </a:path>
                  </a:pathLst>
                </a:custGeom>
                <a:solidFill>
                  <a:schemeClr val="tx1"/>
                </a:solidFill>
                <a:ln w="1588">
                  <a:solidFill>
                    <a:srgbClr val="000000"/>
                  </a:solidFill>
                  <a:round/>
                </a:ln>
              </p:spPr>
              <p:style>
                <a:lnRef idx="0"/>
                <a:fillRef idx="0"/>
                <a:effectRef idx="0"/>
                <a:fontRef idx="minor"/>
              </p:style>
            </p:sp>
            <p:sp>
              <p:nvSpPr>
                <p:cNvPr id="616" name="Freeform 311"/>
                <p:cNvSpPr/>
                <p:nvPr/>
              </p:nvSpPr>
              <p:spPr>
                <a:xfrm>
                  <a:off x="3915720" y="4655880"/>
                  <a:ext cx="20160" cy="29520"/>
                </a:xfrm>
                <a:custGeom>
                  <a:avLst/>
                  <a:gdLst/>
                  <a:ahLst/>
                  <a:rect l="l" t="t" r="r" b="b"/>
                  <a:pathLst>
                    <a:path w="54" h="72">
                      <a:moveTo>
                        <a:pt x="29" y="0"/>
                      </a:moveTo>
                      <a:lnTo>
                        <a:pt x="7" y="10"/>
                      </a:lnTo>
                      <a:lnTo>
                        <a:pt x="0" y="35"/>
                      </a:lnTo>
                      <a:lnTo>
                        <a:pt x="3" y="61"/>
                      </a:lnTo>
                      <a:lnTo>
                        <a:pt x="21" y="72"/>
                      </a:lnTo>
                      <a:lnTo>
                        <a:pt x="42" y="61"/>
                      </a:lnTo>
                      <a:lnTo>
                        <a:pt x="54" y="35"/>
                      </a:lnTo>
                      <a:lnTo>
                        <a:pt x="50" y="10"/>
                      </a:lnTo>
                      <a:lnTo>
                        <a:pt x="29" y="0"/>
                      </a:lnTo>
                      <a:close/>
                    </a:path>
                  </a:pathLst>
                </a:custGeom>
                <a:solidFill>
                  <a:schemeClr val="tx1"/>
                </a:solidFill>
                <a:ln w="9525">
                  <a:solidFill>
                    <a:srgbClr val="000000"/>
                  </a:solidFill>
                  <a:round/>
                </a:ln>
              </p:spPr>
              <p:style>
                <a:lnRef idx="0"/>
                <a:fillRef idx="0"/>
                <a:effectRef idx="0"/>
                <a:fontRef idx="minor"/>
              </p:style>
            </p:sp>
            <p:sp>
              <p:nvSpPr>
                <p:cNvPr id="617" name="Freeform 312"/>
                <p:cNvSpPr/>
                <p:nvPr/>
              </p:nvSpPr>
              <p:spPr>
                <a:xfrm>
                  <a:off x="3915720" y="4655880"/>
                  <a:ext cx="20160" cy="29520"/>
                </a:xfrm>
                <a:custGeom>
                  <a:avLst/>
                  <a:gdLst/>
                  <a:ahLst/>
                  <a:rect l="l" t="t" r="r" b="b"/>
                  <a:pathLst>
                    <a:path w="54" h="72">
                      <a:moveTo>
                        <a:pt x="29" y="0"/>
                      </a:moveTo>
                      <a:lnTo>
                        <a:pt x="7" y="10"/>
                      </a:lnTo>
                      <a:lnTo>
                        <a:pt x="0" y="35"/>
                      </a:lnTo>
                      <a:lnTo>
                        <a:pt x="3" y="61"/>
                      </a:lnTo>
                      <a:lnTo>
                        <a:pt x="21" y="72"/>
                      </a:lnTo>
                      <a:lnTo>
                        <a:pt x="42" y="61"/>
                      </a:lnTo>
                      <a:lnTo>
                        <a:pt x="54" y="35"/>
                      </a:lnTo>
                      <a:lnTo>
                        <a:pt x="50" y="10"/>
                      </a:lnTo>
                      <a:lnTo>
                        <a:pt x="29" y="0"/>
                      </a:lnTo>
                    </a:path>
                  </a:pathLst>
                </a:custGeom>
                <a:solidFill>
                  <a:schemeClr val="tx1"/>
                </a:solidFill>
                <a:ln w="1588">
                  <a:solidFill>
                    <a:srgbClr val="000000"/>
                  </a:solidFill>
                  <a:round/>
                </a:ln>
              </p:spPr>
              <p:style>
                <a:lnRef idx="0"/>
                <a:fillRef idx="0"/>
                <a:effectRef idx="0"/>
                <a:fontRef idx="minor"/>
              </p:style>
            </p:sp>
            <p:sp>
              <p:nvSpPr>
                <p:cNvPr id="618" name="Freeform 313"/>
                <p:cNvSpPr/>
                <p:nvPr/>
              </p:nvSpPr>
              <p:spPr>
                <a:xfrm>
                  <a:off x="3234960" y="4662000"/>
                  <a:ext cx="100080" cy="37080"/>
                </a:xfrm>
                <a:custGeom>
                  <a:avLst/>
                  <a:gdLst/>
                  <a:ahLst/>
                  <a:rect l="l" t="t" r="r" b="b"/>
                  <a:pathLst>
                    <a:path w="254" h="93">
                      <a:moveTo>
                        <a:pt x="247" y="89"/>
                      </a:moveTo>
                      <a:lnTo>
                        <a:pt x="254" y="81"/>
                      </a:lnTo>
                      <a:lnTo>
                        <a:pt x="254" y="76"/>
                      </a:lnTo>
                      <a:lnTo>
                        <a:pt x="254" y="68"/>
                      </a:lnTo>
                      <a:lnTo>
                        <a:pt x="157" y="58"/>
                      </a:lnTo>
                      <a:lnTo>
                        <a:pt x="82" y="37"/>
                      </a:lnTo>
                      <a:lnTo>
                        <a:pt x="0" y="0"/>
                      </a:lnTo>
                      <a:lnTo>
                        <a:pt x="4" y="43"/>
                      </a:lnTo>
                      <a:lnTo>
                        <a:pt x="64" y="64"/>
                      </a:lnTo>
                      <a:lnTo>
                        <a:pt x="124" y="79"/>
                      </a:lnTo>
                      <a:lnTo>
                        <a:pt x="161" y="81"/>
                      </a:lnTo>
                      <a:lnTo>
                        <a:pt x="208" y="89"/>
                      </a:lnTo>
                      <a:lnTo>
                        <a:pt x="229" y="89"/>
                      </a:lnTo>
                      <a:lnTo>
                        <a:pt x="251" y="93"/>
                      </a:lnTo>
                      <a:lnTo>
                        <a:pt x="247" y="89"/>
                      </a:lnTo>
                      <a:close/>
                    </a:path>
                  </a:pathLst>
                </a:custGeom>
                <a:solidFill>
                  <a:schemeClr val="tx1"/>
                </a:solidFill>
                <a:ln w="9525">
                  <a:solidFill>
                    <a:srgbClr val="000000"/>
                  </a:solidFill>
                  <a:round/>
                </a:ln>
              </p:spPr>
              <p:style>
                <a:lnRef idx="0"/>
                <a:fillRef idx="0"/>
                <a:effectRef idx="0"/>
                <a:fontRef idx="minor"/>
              </p:style>
            </p:sp>
            <p:sp>
              <p:nvSpPr>
                <p:cNvPr id="619" name="Freeform 314"/>
                <p:cNvSpPr/>
                <p:nvPr/>
              </p:nvSpPr>
              <p:spPr>
                <a:xfrm>
                  <a:off x="3234960" y="4662000"/>
                  <a:ext cx="100080" cy="37080"/>
                </a:xfrm>
                <a:custGeom>
                  <a:avLst/>
                  <a:gdLst/>
                  <a:ahLst/>
                  <a:rect l="l" t="t" r="r" b="b"/>
                  <a:pathLst>
                    <a:path w="254" h="93">
                      <a:moveTo>
                        <a:pt x="247" y="89"/>
                      </a:moveTo>
                      <a:lnTo>
                        <a:pt x="254" y="81"/>
                      </a:lnTo>
                      <a:lnTo>
                        <a:pt x="254" y="76"/>
                      </a:lnTo>
                      <a:lnTo>
                        <a:pt x="254" y="68"/>
                      </a:lnTo>
                      <a:lnTo>
                        <a:pt x="157" y="58"/>
                      </a:lnTo>
                      <a:lnTo>
                        <a:pt x="82" y="37"/>
                      </a:lnTo>
                      <a:lnTo>
                        <a:pt x="0" y="0"/>
                      </a:lnTo>
                      <a:lnTo>
                        <a:pt x="4" y="43"/>
                      </a:lnTo>
                      <a:lnTo>
                        <a:pt x="64" y="64"/>
                      </a:lnTo>
                      <a:lnTo>
                        <a:pt x="124" y="79"/>
                      </a:lnTo>
                      <a:lnTo>
                        <a:pt x="161" y="81"/>
                      </a:lnTo>
                      <a:lnTo>
                        <a:pt x="208" y="89"/>
                      </a:lnTo>
                      <a:lnTo>
                        <a:pt x="229" y="89"/>
                      </a:lnTo>
                      <a:lnTo>
                        <a:pt x="251" y="93"/>
                      </a:lnTo>
                    </a:path>
                  </a:pathLst>
                </a:custGeom>
                <a:solidFill>
                  <a:schemeClr val="tx1"/>
                </a:solidFill>
                <a:ln w="1588">
                  <a:solidFill>
                    <a:srgbClr val="000000"/>
                  </a:solidFill>
                  <a:round/>
                </a:ln>
              </p:spPr>
              <p:style>
                <a:lnRef idx="0"/>
                <a:fillRef idx="0"/>
                <a:effectRef idx="0"/>
                <a:fontRef idx="minor"/>
              </p:style>
            </p:sp>
            <p:sp>
              <p:nvSpPr>
                <p:cNvPr id="620" name="Freeform 315"/>
                <p:cNvSpPr/>
                <p:nvPr/>
              </p:nvSpPr>
              <p:spPr>
                <a:xfrm>
                  <a:off x="3258360" y="4476240"/>
                  <a:ext cx="369720" cy="218160"/>
                </a:xfrm>
                <a:custGeom>
                  <a:avLst/>
                  <a:gdLst/>
                  <a:ahLst/>
                  <a:rect l="l" t="t" r="r" b="b"/>
                  <a:pathLst>
                    <a:path w="935" h="537">
                      <a:moveTo>
                        <a:pt x="935" y="532"/>
                      </a:moveTo>
                      <a:lnTo>
                        <a:pt x="935" y="524"/>
                      </a:lnTo>
                      <a:lnTo>
                        <a:pt x="854" y="506"/>
                      </a:lnTo>
                      <a:lnTo>
                        <a:pt x="819" y="499"/>
                      </a:lnTo>
                      <a:lnTo>
                        <a:pt x="675" y="456"/>
                      </a:lnTo>
                      <a:lnTo>
                        <a:pt x="644" y="439"/>
                      </a:lnTo>
                      <a:lnTo>
                        <a:pt x="573" y="409"/>
                      </a:lnTo>
                      <a:lnTo>
                        <a:pt x="536" y="392"/>
                      </a:lnTo>
                      <a:lnTo>
                        <a:pt x="505" y="375"/>
                      </a:lnTo>
                      <a:lnTo>
                        <a:pt x="468" y="353"/>
                      </a:lnTo>
                      <a:lnTo>
                        <a:pt x="437" y="336"/>
                      </a:lnTo>
                      <a:lnTo>
                        <a:pt x="400" y="314"/>
                      </a:lnTo>
                      <a:lnTo>
                        <a:pt x="369" y="293"/>
                      </a:lnTo>
                      <a:lnTo>
                        <a:pt x="332" y="268"/>
                      </a:lnTo>
                      <a:lnTo>
                        <a:pt x="301" y="247"/>
                      </a:lnTo>
                      <a:lnTo>
                        <a:pt x="266" y="221"/>
                      </a:lnTo>
                      <a:lnTo>
                        <a:pt x="233" y="196"/>
                      </a:lnTo>
                      <a:lnTo>
                        <a:pt x="200" y="167"/>
                      </a:lnTo>
                      <a:lnTo>
                        <a:pt x="169" y="142"/>
                      </a:lnTo>
                      <a:lnTo>
                        <a:pt x="132" y="115"/>
                      </a:lnTo>
                      <a:lnTo>
                        <a:pt x="105" y="90"/>
                      </a:lnTo>
                      <a:lnTo>
                        <a:pt x="68" y="57"/>
                      </a:lnTo>
                      <a:lnTo>
                        <a:pt x="37" y="28"/>
                      </a:lnTo>
                      <a:lnTo>
                        <a:pt x="8" y="0"/>
                      </a:lnTo>
                      <a:lnTo>
                        <a:pt x="0" y="26"/>
                      </a:lnTo>
                      <a:lnTo>
                        <a:pt x="33" y="53"/>
                      </a:lnTo>
                      <a:lnTo>
                        <a:pt x="64" y="82"/>
                      </a:lnTo>
                      <a:lnTo>
                        <a:pt x="97" y="111"/>
                      </a:lnTo>
                      <a:lnTo>
                        <a:pt x="130" y="138"/>
                      </a:lnTo>
                      <a:lnTo>
                        <a:pt x="161" y="163"/>
                      </a:lnTo>
                      <a:lnTo>
                        <a:pt x="194" y="188"/>
                      </a:lnTo>
                      <a:lnTo>
                        <a:pt x="229" y="218"/>
                      </a:lnTo>
                      <a:lnTo>
                        <a:pt x="262" y="243"/>
                      </a:lnTo>
                      <a:lnTo>
                        <a:pt x="293" y="264"/>
                      </a:lnTo>
                      <a:lnTo>
                        <a:pt x="326" y="289"/>
                      </a:lnTo>
                      <a:lnTo>
                        <a:pt x="357" y="314"/>
                      </a:lnTo>
                      <a:lnTo>
                        <a:pt x="394" y="336"/>
                      </a:lnTo>
                      <a:lnTo>
                        <a:pt x="425" y="353"/>
                      </a:lnTo>
                      <a:lnTo>
                        <a:pt x="458" y="375"/>
                      </a:lnTo>
                      <a:lnTo>
                        <a:pt x="489" y="392"/>
                      </a:lnTo>
                      <a:lnTo>
                        <a:pt x="522" y="409"/>
                      </a:lnTo>
                      <a:lnTo>
                        <a:pt x="555" y="425"/>
                      </a:lnTo>
                      <a:lnTo>
                        <a:pt x="590" y="442"/>
                      </a:lnTo>
                      <a:lnTo>
                        <a:pt x="654" y="472"/>
                      </a:lnTo>
                      <a:lnTo>
                        <a:pt x="718" y="495"/>
                      </a:lnTo>
                      <a:lnTo>
                        <a:pt x="755" y="503"/>
                      </a:lnTo>
                      <a:lnTo>
                        <a:pt x="854" y="524"/>
                      </a:lnTo>
                      <a:lnTo>
                        <a:pt x="929" y="537"/>
                      </a:lnTo>
                      <a:lnTo>
                        <a:pt x="933" y="537"/>
                      </a:lnTo>
                      <a:lnTo>
                        <a:pt x="935" y="535"/>
                      </a:lnTo>
                      <a:lnTo>
                        <a:pt x="935" y="532"/>
                      </a:lnTo>
                      <a:close/>
                    </a:path>
                  </a:pathLst>
                </a:custGeom>
                <a:solidFill>
                  <a:schemeClr val="tx1"/>
                </a:solidFill>
                <a:ln w="9525">
                  <a:solidFill>
                    <a:srgbClr val="000000"/>
                  </a:solidFill>
                  <a:round/>
                </a:ln>
              </p:spPr>
              <p:style>
                <a:lnRef idx="0"/>
                <a:fillRef idx="0"/>
                <a:effectRef idx="0"/>
                <a:fontRef idx="minor"/>
              </p:style>
            </p:sp>
            <p:sp>
              <p:nvSpPr>
                <p:cNvPr id="621" name="Freeform 316"/>
                <p:cNvSpPr/>
                <p:nvPr/>
              </p:nvSpPr>
              <p:spPr>
                <a:xfrm>
                  <a:off x="3258360" y="4476240"/>
                  <a:ext cx="369720" cy="218160"/>
                </a:xfrm>
                <a:custGeom>
                  <a:avLst/>
                  <a:gdLst/>
                  <a:ahLst/>
                  <a:rect l="l" t="t" r="r" b="b"/>
                  <a:pathLst>
                    <a:path w="935" h="537">
                      <a:moveTo>
                        <a:pt x="935" y="532"/>
                      </a:moveTo>
                      <a:lnTo>
                        <a:pt x="935" y="524"/>
                      </a:lnTo>
                      <a:lnTo>
                        <a:pt x="854" y="506"/>
                      </a:lnTo>
                      <a:lnTo>
                        <a:pt x="819" y="499"/>
                      </a:lnTo>
                      <a:lnTo>
                        <a:pt x="675" y="456"/>
                      </a:lnTo>
                      <a:lnTo>
                        <a:pt x="644" y="439"/>
                      </a:lnTo>
                      <a:lnTo>
                        <a:pt x="573" y="409"/>
                      </a:lnTo>
                      <a:lnTo>
                        <a:pt x="536" y="392"/>
                      </a:lnTo>
                      <a:lnTo>
                        <a:pt x="505" y="375"/>
                      </a:lnTo>
                      <a:lnTo>
                        <a:pt x="468" y="353"/>
                      </a:lnTo>
                      <a:lnTo>
                        <a:pt x="437" y="336"/>
                      </a:lnTo>
                      <a:lnTo>
                        <a:pt x="400" y="314"/>
                      </a:lnTo>
                      <a:lnTo>
                        <a:pt x="369" y="293"/>
                      </a:lnTo>
                      <a:lnTo>
                        <a:pt x="332" y="268"/>
                      </a:lnTo>
                      <a:lnTo>
                        <a:pt x="301" y="247"/>
                      </a:lnTo>
                      <a:lnTo>
                        <a:pt x="266" y="221"/>
                      </a:lnTo>
                      <a:lnTo>
                        <a:pt x="233" y="196"/>
                      </a:lnTo>
                      <a:lnTo>
                        <a:pt x="200" y="167"/>
                      </a:lnTo>
                      <a:lnTo>
                        <a:pt x="169" y="142"/>
                      </a:lnTo>
                      <a:lnTo>
                        <a:pt x="132" y="115"/>
                      </a:lnTo>
                      <a:lnTo>
                        <a:pt x="105" y="90"/>
                      </a:lnTo>
                      <a:lnTo>
                        <a:pt x="68" y="57"/>
                      </a:lnTo>
                      <a:lnTo>
                        <a:pt x="37" y="28"/>
                      </a:lnTo>
                      <a:lnTo>
                        <a:pt x="8" y="0"/>
                      </a:lnTo>
                      <a:lnTo>
                        <a:pt x="0" y="26"/>
                      </a:lnTo>
                      <a:lnTo>
                        <a:pt x="33" y="53"/>
                      </a:lnTo>
                      <a:lnTo>
                        <a:pt x="64" y="82"/>
                      </a:lnTo>
                      <a:lnTo>
                        <a:pt x="97" y="111"/>
                      </a:lnTo>
                      <a:lnTo>
                        <a:pt x="130" y="138"/>
                      </a:lnTo>
                      <a:lnTo>
                        <a:pt x="161" y="163"/>
                      </a:lnTo>
                      <a:lnTo>
                        <a:pt x="194" y="188"/>
                      </a:lnTo>
                      <a:lnTo>
                        <a:pt x="229" y="218"/>
                      </a:lnTo>
                      <a:lnTo>
                        <a:pt x="262" y="243"/>
                      </a:lnTo>
                      <a:lnTo>
                        <a:pt x="293" y="264"/>
                      </a:lnTo>
                      <a:lnTo>
                        <a:pt x="326" y="289"/>
                      </a:lnTo>
                      <a:lnTo>
                        <a:pt x="357" y="314"/>
                      </a:lnTo>
                      <a:lnTo>
                        <a:pt x="394" y="336"/>
                      </a:lnTo>
                      <a:lnTo>
                        <a:pt x="425" y="353"/>
                      </a:lnTo>
                      <a:lnTo>
                        <a:pt x="458" y="375"/>
                      </a:lnTo>
                      <a:lnTo>
                        <a:pt x="489" y="392"/>
                      </a:lnTo>
                      <a:lnTo>
                        <a:pt x="522" y="409"/>
                      </a:lnTo>
                      <a:lnTo>
                        <a:pt x="555" y="425"/>
                      </a:lnTo>
                      <a:lnTo>
                        <a:pt x="590" y="442"/>
                      </a:lnTo>
                      <a:lnTo>
                        <a:pt x="654" y="472"/>
                      </a:lnTo>
                      <a:lnTo>
                        <a:pt x="718" y="495"/>
                      </a:lnTo>
                      <a:lnTo>
                        <a:pt x="755" y="503"/>
                      </a:lnTo>
                      <a:lnTo>
                        <a:pt x="854" y="524"/>
                      </a:lnTo>
                      <a:lnTo>
                        <a:pt x="929" y="537"/>
                      </a:lnTo>
                      <a:lnTo>
                        <a:pt x="933" y="537"/>
                      </a:lnTo>
                      <a:lnTo>
                        <a:pt x="935" y="535"/>
                      </a:lnTo>
                    </a:path>
                  </a:pathLst>
                </a:custGeom>
                <a:solidFill>
                  <a:schemeClr val="tx1"/>
                </a:solidFill>
                <a:ln w="1588">
                  <a:solidFill>
                    <a:srgbClr val="000000"/>
                  </a:solidFill>
                  <a:round/>
                </a:ln>
              </p:spPr>
              <p:style>
                <a:lnRef idx="0"/>
                <a:fillRef idx="0"/>
                <a:effectRef idx="0"/>
                <a:fontRef idx="minor"/>
              </p:style>
            </p:sp>
            <p:sp>
              <p:nvSpPr>
                <p:cNvPr id="622" name="Freeform 317"/>
                <p:cNvSpPr/>
                <p:nvPr/>
              </p:nvSpPr>
              <p:spPr>
                <a:xfrm>
                  <a:off x="3283560" y="4130280"/>
                  <a:ext cx="628560" cy="537120"/>
                </a:xfrm>
                <a:custGeom>
                  <a:avLst/>
                  <a:gdLst/>
                  <a:ahLst/>
                  <a:rect l="l" t="t" r="r" b="b"/>
                  <a:pathLst>
                    <a:path w="1590" h="1317">
                      <a:moveTo>
                        <a:pt x="1580" y="1317"/>
                      </a:moveTo>
                      <a:lnTo>
                        <a:pt x="1590" y="1313"/>
                      </a:lnTo>
                      <a:lnTo>
                        <a:pt x="1512" y="1297"/>
                      </a:lnTo>
                      <a:lnTo>
                        <a:pt x="1462" y="1287"/>
                      </a:lnTo>
                      <a:lnTo>
                        <a:pt x="1415" y="1270"/>
                      </a:lnTo>
                      <a:lnTo>
                        <a:pt x="1361" y="1249"/>
                      </a:lnTo>
                      <a:lnTo>
                        <a:pt x="1309" y="1223"/>
                      </a:lnTo>
                      <a:lnTo>
                        <a:pt x="1254" y="1194"/>
                      </a:lnTo>
                      <a:lnTo>
                        <a:pt x="1202" y="1161"/>
                      </a:lnTo>
                      <a:lnTo>
                        <a:pt x="1140" y="1123"/>
                      </a:lnTo>
                      <a:lnTo>
                        <a:pt x="1084" y="1080"/>
                      </a:lnTo>
                      <a:lnTo>
                        <a:pt x="991" y="1012"/>
                      </a:lnTo>
                      <a:lnTo>
                        <a:pt x="934" y="962"/>
                      </a:lnTo>
                      <a:lnTo>
                        <a:pt x="870" y="913"/>
                      </a:lnTo>
                      <a:lnTo>
                        <a:pt x="777" y="826"/>
                      </a:lnTo>
                      <a:lnTo>
                        <a:pt x="684" y="741"/>
                      </a:lnTo>
                      <a:lnTo>
                        <a:pt x="620" y="677"/>
                      </a:lnTo>
                      <a:lnTo>
                        <a:pt x="587" y="646"/>
                      </a:lnTo>
                      <a:lnTo>
                        <a:pt x="556" y="613"/>
                      </a:lnTo>
                      <a:lnTo>
                        <a:pt x="523" y="582"/>
                      </a:lnTo>
                      <a:lnTo>
                        <a:pt x="492" y="549"/>
                      </a:lnTo>
                      <a:lnTo>
                        <a:pt x="459" y="516"/>
                      </a:lnTo>
                      <a:lnTo>
                        <a:pt x="430" y="481"/>
                      </a:lnTo>
                      <a:lnTo>
                        <a:pt x="399" y="448"/>
                      </a:lnTo>
                      <a:lnTo>
                        <a:pt x="366" y="413"/>
                      </a:lnTo>
                      <a:lnTo>
                        <a:pt x="335" y="380"/>
                      </a:lnTo>
                      <a:lnTo>
                        <a:pt x="306" y="349"/>
                      </a:lnTo>
                      <a:lnTo>
                        <a:pt x="273" y="314"/>
                      </a:lnTo>
                      <a:lnTo>
                        <a:pt x="246" y="277"/>
                      </a:lnTo>
                      <a:lnTo>
                        <a:pt x="213" y="242"/>
                      </a:lnTo>
                      <a:lnTo>
                        <a:pt x="184" y="209"/>
                      </a:lnTo>
                      <a:lnTo>
                        <a:pt x="153" y="174"/>
                      </a:lnTo>
                      <a:lnTo>
                        <a:pt x="124" y="138"/>
                      </a:lnTo>
                      <a:lnTo>
                        <a:pt x="95" y="103"/>
                      </a:lnTo>
                      <a:lnTo>
                        <a:pt x="67" y="68"/>
                      </a:lnTo>
                      <a:lnTo>
                        <a:pt x="34" y="31"/>
                      </a:lnTo>
                      <a:lnTo>
                        <a:pt x="5" y="0"/>
                      </a:lnTo>
                      <a:lnTo>
                        <a:pt x="0" y="21"/>
                      </a:lnTo>
                      <a:lnTo>
                        <a:pt x="27" y="56"/>
                      </a:lnTo>
                      <a:lnTo>
                        <a:pt x="60" y="91"/>
                      </a:lnTo>
                      <a:lnTo>
                        <a:pt x="89" y="128"/>
                      </a:lnTo>
                      <a:lnTo>
                        <a:pt x="116" y="163"/>
                      </a:lnTo>
                      <a:lnTo>
                        <a:pt x="149" y="200"/>
                      </a:lnTo>
                      <a:lnTo>
                        <a:pt x="178" y="235"/>
                      </a:lnTo>
                      <a:lnTo>
                        <a:pt x="209" y="269"/>
                      </a:lnTo>
                      <a:lnTo>
                        <a:pt x="242" y="306"/>
                      </a:lnTo>
                      <a:lnTo>
                        <a:pt x="269" y="337"/>
                      </a:lnTo>
                      <a:lnTo>
                        <a:pt x="302" y="378"/>
                      </a:lnTo>
                      <a:lnTo>
                        <a:pt x="335" y="409"/>
                      </a:lnTo>
                      <a:lnTo>
                        <a:pt x="362" y="446"/>
                      </a:lnTo>
                      <a:lnTo>
                        <a:pt x="395" y="477"/>
                      </a:lnTo>
                      <a:lnTo>
                        <a:pt x="426" y="514"/>
                      </a:lnTo>
                      <a:lnTo>
                        <a:pt x="459" y="545"/>
                      </a:lnTo>
                      <a:lnTo>
                        <a:pt x="492" y="578"/>
                      </a:lnTo>
                      <a:lnTo>
                        <a:pt x="523" y="609"/>
                      </a:lnTo>
                      <a:lnTo>
                        <a:pt x="556" y="646"/>
                      </a:lnTo>
                      <a:lnTo>
                        <a:pt x="620" y="710"/>
                      </a:lnTo>
                      <a:lnTo>
                        <a:pt x="684" y="770"/>
                      </a:lnTo>
                      <a:lnTo>
                        <a:pt x="748" y="830"/>
                      </a:lnTo>
                      <a:lnTo>
                        <a:pt x="808" y="888"/>
                      </a:lnTo>
                      <a:lnTo>
                        <a:pt x="872" y="940"/>
                      </a:lnTo>
                      <a:lnTo>
                        <a:pt x="934" y="995"/>
                      </a:lnTo>
                      <a:lnTo>
                        <a:pt x="998" y="1041"/>
                      </a:lnTo>
                      <a:lnTo>
                        <a:pt x="1027" y="1066"/>
                      </a:lnTo>
                      <a:lnTo>
                        <a:pt x="1088" y="1109"/>
                      </a:lnTo>
                      <a:lnTo>
                        <a:pt x="1148" y="1148"/>
                      </a:lnTo>
                      <a:lnTo>
                        <a:pt x="1206" y="1187"/>
                      </a:lnTo>
                      <a:lnTo>
                        <a:pt x="1258" y="1220"/>
                      </a:lnTo>
                      <a:lnTo>
                        <a:pt x="1340" y="1258"/>
                      </a:lnTo>
                      <a:lnTo>
                        <a:pt x="1394" y="1280"/>
                      </a:lnTo>
                      <a:lnTo>
                        <a:pt x="1419" y="1291"/>
                      </a:lnTo>
                      <a:lnTo>
                        <a:pt x="1444" y="1297"/>
                      </a:lnTo>
                      <a:lnTo>
                        <a:pt x="1495" y="1313"/>
                      </a:lnTo>
                      <a:lnTo>
                        <a:pt x="1537" y="1317"/>
                      </a:lnTo>
                      <a:lnTo>
                        <a:pt x="1559" y="1317"/>
                      </a:lnTo>
                      <a:lnTo>
                        <a:pt x="1584" y="1317"/>
                      </a:lnTo>
                      <a:lnTo>
                        <a:pt x="1580" y="1317"/>
                      </a:lnTo>
                      <a:close/>
                    </a:path>
                  </a:pathLst>
                </a:custGeom>
                <a:solidFill>
                  <a:schemeClr val="tx1"/>
                </a:solidFill>
                <a:ln w="9525">
                  <a:solidFill>
                    <a:srgbClr val="000000"/>
                  </a:solidFill>
                  <a:round/>
                </a:ln>
              </p:spPr>
              <p:style>
                <a:lnRef idx="0"/>
                <a:fillRef idx="0"/>
                <a:effectRef idx="0"/>
                <a:fontRef idx="minor"/>
              </p:style>
            </p:sp>
            <p:sp>
              <p:nvSpPr>
                <p:cNvPr id="623" name="Freeform 318"/>
                <p:cNvSpPr/>
                <p:nvPr/>
              </p:nvSpPr>
              <p:spPr>
                <a:xfrm>
                  <a:off x="3283560" y="4130280"/>
                  <a:ext cx="628560" cy="537120"/>
                </a:xfrm>
                <a:custGeom>
                  <a:avLst/>
                  <a:gdLst/>
                  <a:ahLst/>
                  <a:rect l="l" t="t" r="r" b="b"/>
                  <a:pathLst>
                    <a:path w="1590" h="1317">
                      <a:moveTo>
                        <a:pt x="1580" y="1317"/>
                      </a:moveTo>
                      <a:lnTo>
                        <a:pt x="1590" y="1313"/>
                      </a:lnTo>
                      <a:lnTo>
                        <a:pt x="1512" y="1297"/>
                      </a:lnTo>
                      <a:lnTo>
                        <a:pt x="1462" y="1287"/>
                      </a:lnTo>
                      <a:lnTo>
                        <a:pt x="1415" y="1270"/>
                      </a:lnTo>
                      <a:lnTo>
                        <a:pt x="1361" y="1249"/>
                      </a:lnTo>
                      <a:lnTo>
                        <a:pt x="1309" y="1223"/>
                      </a:lnTo>
                      <a:lnTo>
                        <a:pt x="1254" y="1194"/>
                      </a:lnTo>
                      <a:lnTo>
                        <a:pt x="1202" y="1161"/>
                      </a:lnTo>
                      <a:lnTo>
                        <a:pt x="1140" y="1123"/>
                      </a:lnTo>
                      <a:lnTo>
                        <a:pt x="1084" y="1080"/>
                      </a:lnTo>
                      <a:lnTo>
                        <a:pt x="991" y="1012"/>
                      </a:lnTo>
                      <a:lnTo>
                        <a:pt x="934" y="962"/>
                      </a:lnTo>
                      <a:lnTo>
                        <a:pt x="870" y="913"/>
                      </a:lnTo>
                      <a:lnTo>
                        <a:pt x="777" y="826"/>
                      </a:lnTo>
                      <a:lnTo>
                        <a:pt x="684" y="741"/>
                      </a:lnTo>
                      <a:lnTo>
                        <a:pt x="620" y="677"/>
                      </a:lnTo>
                      <a:lnTo>
                        <a:pt x="587" y="646"/>
                      </a:lnTo>
                      <a:lnTo>
                        <a:pt x="556" y="613"/>
                      </a:lnTo>
                      <a:lnTo>
                        <a:pt x="523" y="582"/>
                      </a:lnTo>
                      <a:lnTo>
                        <a:pt x="492" y="549"/>
                      </a:lnTo>
                      <a:lnTo>
                        <a:pt x="459" y="516"/>
                      </a:lnTo>
                      <a:lnTo>
                        <a:pt x="430" y="481"/>
                      </a:lnTo>
                      <a:lnTo>
                        <a:pt x="399" y="448"/>
                      </a:lnTo>
                      <a:lnTo>
                        <a:pt x="366" y="413"/>
                      </a:lnTo>
                      <a:lnTo>
                        <a:pt x="335" y="380"/>
                      </a:lnTo>
                      <a:lnTo>
                        <a:pt x="306" y="349"/>
                      </a:lnTo>
                      <a:lnTo>
                        <a:pt x="273" y="314"/>
                      </a:lnTo>
                      <a:lnTo>
                        <a:pt x="246" y="277"/>
                      </a:lnTo>
                      <a:lnTo>
                        <a:pt x="213" y="242"/>
                      </a:lnTo>
                      <a:lnTo>
                        <a:pt x="184" y="209"/>
                      </a:lnTo>
                      <a:lnTo>
                        <a:pt x="153" y="174"/>
                      </a:lnTo>
                      <a:lnTo>
                        <a:pt x="124" y="138"/>
                      </a:lnTo>
                      <a:lnTo>
                        <a:pt x="95" y="103"/>
                      </a:lnTo>
                      <a:lnTo>
                        <a:pt x="67" y="68"/>
                      </a:lnTo>
                      <a:lnTo>
                        <a:pt x="34" y="31"/>
                      </a:lnTo>
                      <a:lnTo>
                        <a:pt x="5" y="0"/>
                      </a:lnTo>
                      <a:lnTo>
                        <a:pt x="0" y="21"/>
                      </a:lnTo>
                      <a:lnTo>
                        <a:pt x="27" y="56"/>
                      </a:lnTo>
                      <a:lnTo>
                        <a:pt x="60" y="91"/>
                      </a:lnTo>
                      <a:lnTo>
                        <a:pt x="89" y="128"/>
                      </a:lnTo>
                      <a:lnTo>
                        <a:pt x="116" y="163"/>
                      </a:lnTo>
                      <a:lnTo>
                        <a:pt x="149" y="200"/>
                      </a:lnTo>
                      <a:lnTo>
                        <a:pt x="178" y="235"/>
                      </a:lnTo>
                      <a:lnTo>
                        <a:pt x="209" y="269"/>
                      </a:lnTo>
                      <a:lnTo>
                        <a:pt x="242" y="306"/>
                      </a:lnTo>
                      <a:lnTo>
                        <a:pt x="269" y="337"/>
                      </a:lnTo>
                      <a:lnTo>
                        <a:pt x="302" y="378"/>
                      </a:lnTo>
                      <a:lnTo>
                        <a:pt x="335" y="409"/>
                      </a:lnTo>
                      <a:lnTo>
                        <a:pt x="362" y="446"/>
                      </a:lnTo>
                      <a:lnTo>
                        <a:pt x="395" y="477"/>
                      </a:lnTo>
                      <a:lnTo>
                        <a:pt x="426" y="514"/>
                      </a:lnTo>
                      <a:lnTo>
                        <a:pt x="459" y="545"/>
                      </a:lnTo>
                      <a:lnTo>
                        <a:pt x="492" y="578"/>
                      </a:lnTo>
                      <a:lnTo>
                        <a:pt x="523" y="609"/>
                      </a:lnTo>
                      <a:lnTo>
                        <a:pt x="556" y="646"/>
                      </a:lnTo>
                      <a:lnTo>
                        <a:pt x="620" y="710"/>
                      </a:lnTo>
                      <a:lnTo>
                        <a:pt x="684" y="770"/>
                      </a:lnTo>
                      <a:lnTo>
                        <a:pt x="748" y="830"/>
                      </a:lnTo>
                      <a:lnTo>
                        <a:pt x="808" y="888"/>
                      </a:lnTo>
                      <a:lnTo>
                        <a:pt x="872" y="940"/>
                      </a:lnTo>
                      <a:lnTo>
                        <a:pt x="934" y="995"/>
                      </a:lnTo>
                      <a:lnTo>
                        <a:pt x="998" y="1041"/>
                      </a:lnTo>
                      <a:lnTo>
                        <a:pt x="1027" y="1066"/>
                      </a:lnTo>
                      <a:lnTo>
                        <a:pt x="1088" y="1109"/>
                      </a:lnTo>
                      <a:lnTo>
                        <a:pt x="1148" y="1148"/>
                      </a:lnTo>
                      <a:lnTo>
                        <a:pt x="1206" y="1187"/>
                      </a:lnTo>
                      <a:lnTo>
                        <a:pt x="1258" y="1220"/>
                      </a:lnTo>
                      <a:lnTo>
                        <a:pt x="1340" y="1258"/>
                      </a:lnTo>
                      <a:lnTo>
                        <a:pt x="1394" y="1280"/>
                      </a:lnTo>
                      <a:lnTo>
                        <a:pt x="1419" y="1291"/>
                      </a:lnTo>
                      <a:lnTo>
                        <a:pt x="1444" y="1297"/>
                      </a:lnTo>
                      <a:lnTo>
                        <a:pt x="1495" y="1313"/>
                      </a:lnTo>
                      <a:lnTo>
                        <a:pt x="1537" y="1317"/>
                      </a:lnTo>
                      <a:lnTo>
                        <a:pt x="1559" y="1317"/>
                      </a:lnTo>
                      <a:lnTo>
                        <a:pt x="1584" y="1317"/>
                      </a:lnTo>
                    </a:path>
                  </a:pathLst>
                </a:custGeom>
                <a:solidFill>
                  <a:schemeClr val="tx1"/>
                </a:solidFill>
                <a:ln w="1588">
                  <a:solidFill>
                    <a:srgbClr val="000000"/>
                  </a:solidFill>
                  <a:round/>
                </a:ln>
              </p:spPr>
              <p:style>
                <a:lnRef idx="0"/>
                <a:fillRef idx="0"/>
                <a:effectRef idx="0"/>
                <a:fontRef idx="minor"/>
              </p:style>
            </p:sp>
            <p:sp>
              <p:nvSpPr>
                <p:cNvPr id="624" name="Freeform 319"/>
                <p:cNvSpPr/>
                <p:nvPr/>
              </p:nvSpPr>
              <p:spPr>
                <a:xfrm>
                  <a:off x="4605840" y="5674320"/>
                  <a:ext cx="40320" cy="327600"/>
                </a:xfrm>
                <a:custGeom>
                  <a:avLst/>
                  <a:gdLst/>
                  <a:ahLst/>
                  <a:rect l="l" t="t" r="r" b="b"/>
                  <a:pathLst>
                    <a:path w="103" h="803">
                      <a:moveTo>
                        <a:pt x="0" y="122"/>
                      </a:moveTo>
                      <a:lnTo>
                        <a:pt x="6" y="93"/>
                      </a:lnTo>
                      <a:lnTo>
                        <a:pt x="21" y="68"/>
                      </a:lnTo>
                      <a:lnTo>
                        <a:pt x="39" y="43"/>
                      </a:lnTo>
                      <a:lnTo>
                        <a:pt x="60" y="17"/>
                      </a:lnTo>
                      <a:lnTo>
                        <a:pt x="85" y="8"/>
                      </a:lnTo>
                      <a:lnTo>
                        <a:pt x="103" y="0"/>
                      </a:lnTo>
                      <a:lnTo>
                        <a:pt x="78" y="803"/>
                      </a:lnTo>
                      <a:lnTo>
                        <a:pt x="0" y="778"/>
                      </a:lnTo>
                      <a:lnTo>
                        <a:pt x="0" y="122"/>
                      </a:lnTo>
                      <a:close/>
                    </a:path>
                  </a:pathLst>
                </a:custGeom>
                <a:solidFill>
                  <a:srgbClr val="000000"/>
                </a:solidFill>
                <a:ln w="0">
                  <a:noFill/>
                </a:ln>
              </p:spPr>
              <p:style>
                <a:lnRef idx="0"/>
                <a:fillRef idx="0"/>
                <a:effectRef idx="0"/>
                <a:fontRef idx="minor"/>
              </p:style>
            </p:sp>
            <p:sp>
              <p:nvSpPr>
                <p:cNvPr id="625" name="Freeform 320"/>
                <p:cNvSpPr/>
                <p:nvPr/>
              </p:nvSpPr>
              <p:spPr>
                <a:xfrm>
                  <a:off x="4605840" y="5674320"/>
                  <a:ext cx="40320" cy="327600"/>
                </a:xfrm>
                <a:custGeom>
                  <a:avLst/>
                  <a:gdLst/>
                  <a:ahLst/>
                  <a:rect l="l" t="t" r="r" b="b"/>
                  <a:pathLst>
                    <a:path w="103" h="803">
                      <a:moveTo>
                        <a:pt x="0" y="122"/>
                      </a:moveTo>
                      <a:lnTo>
                        <a:pt x="6" y="93"/>
                      </a:lnTo>
                      <a:lnTo>
                        <a:pt x="21" y="68"/>
                      </a:lnTo>
                      <a:lnTo>
                        <a:pt x="39" y="43"/>
                      </a:lnTo>
                      <a:lnTo>
                        <a:pt x="60" y="17"/>
                      </a:lnTo>
                      <a:lnTo>
                        <a:pt x="85" y="8"/>
                      </a:lnTo>
                      <a:lnTo>
                        <a:pt x="103" y="0"/>
                      </a:lnTo>
                      <a:lnTo>
                        <a:pt x="78" y="803"/>
                      </a:lnTo>
                      <a:lnTo>
                        <a:pt x="0" y="778"/>
                      </a:lnTo>
                      <a:lnTo>
                        <a:pt x="0" y="122"/>
                      </a:lnTo>
                    </a:path>
                  </a:pathLst>
                </a:custGeom>
                <a:noFill/>
                <a:ln w="1588">
                  <a:solidFill>
                    <a:srgbClr val="000000"/>
                  </a:solidFill>
                  <a:round/>
                </a:ln>
              </p:spPr>
              <p:style>
                <a:lnRef idx="0"/>
                <a:fillRef idx="0"/>
                <a:effectRef idx="0"/>
                <a:fontRef idx="minor"/>
              </p:style>
            </p:sp>
            <p:sp>
              <p:nvSpPr>
                <p:cNvPr id="626" name="Freeform 321"/>
                <p:cNvSpPr/>
                <p:nvPr/>
              </p:nvSpPr>
              <p:spPr>
                <a:xfrm>
                  <a:off x="4838040" y="5710320"/>
                  <a:ext cx="40320" cy="276840"/>
                </a:xfrm>
                <a:custGeom>
                  <a:avLst/>
                  <a:gdLst/>
                  <a:ahLst/>
                  <a:rect l="l" t="t" r="r" b="b"/>
                  <a:pathLst>
                    <a:path w="101" h="679">
                      <a:moveTo>
                        <a:pt x="0" y="101"/>
                      </a:moveTo>
                      <a:lnTo>
                        <a:pt x="11" y="78"/>
                      </a:lnTo>
                      <a:lnTo>
                        <a:pt x="25" y="51"/>
                      </a:lnTo>
                      <a:lnTo>
                        <a:pt x="42" y="29"/>
                      </a:lnTo>
                      <a:lnTo>
                        <a:pt x="68" y="12"/>
                      </a:lnTo>
                      <a:lnTo>
                        <a:pt x="89" y="0"/>
                      </a:lnTo>
                      <a:lnTo>
                        <a:pt x="101" y="0"/>
                      </a:lnTo>
                      <a:lnTo>
                        <a:pt x="81" y="679"/>
                      </a:lnTo>
                      <a:lnTo>
                        <a:pt x="4" y="654"/>
                      </a:lnTo>
                      <a:lnTo>
                        <a:pt x="4" y="101"/>
                      </a:lnTo>
                      <a:lnTo>
                        <a:pt x="0" y="101"/>
                      </a:lnTo>
                      <a:close/>
                    </a:path>
                  </a:pathLst>
                </a:custGeom>
                <a:solidFill>
                  <a:srgbClr val="000000"/>
                </a:solidFill>
                <a:ln w="0">
                  <a:noFill/>
                </a:ln>
              </p:spPr>
              <p:style>
                <a:lnRef idx="0"/>
                <a:fillRef idx="0"/>
                <a:effectRef idx="0"/>
                <a:fontRef idx="minor"/>
              </p:style>
            </p:sp>
            <p:sp>
              <p:nvSpPr>
                <p:cNvPr id="627" name="Freeform 322"/>
                <p:cNvSpPr/>
                <p:nvPr/>
              </p:nvSpPr>
              <p:spPr>
                <a:xfrm>
                  <a:off x="4838040" y="5710320"/>
                  <a:ext cx="40320" cy="276840"/>
                </a:xfrm>
                <a:custGeom>
                  <a:avLst/>
                  <a:gdLst/>
                  <a:ahLst/>
                  <a:rect l="l" t="t" r="r" b="b"/>
                  <a:pathLst>
                    <a:path w="101" h="679">
                      <a:moveTo>
                        <a:pt x="0" y="101"/>
                      </a:moveTo>
                      <a:lnTo>
                        <a:pt x="11" y="78"/>
                      </a:lnTo>
                      <a:lnTo>
                        <a:pt x="25" y="51"/>
                      </a:lnTo>
                      <a:lnTo>
                        <a:pt x="42" y="29"/>
                      </a:lnTo>
                      <a:lnTo>
                        <a:pt x="68" y="12"/>
                      </a:lnTo>
                      <a:lnTo>
                        <a:pt x="89" y="0"/>
                      </a:lnTo>
                      <a:lnTo>
                        <a:pt x="101" y="0"/>
                      </a:lnTo>
                      <a:lnTo>
                        <a:pt x="81" y="679"/>
                      </a:lnTo>
                      <a:lnTo>
                        <a:pt x="4" y="654"/>
                      </a:lnTo>
                      <a:lnTo>
                        <a:pt x="4" y="101"/>
                      </a:lnTo>
                    </a:path>
                  </a:pathLst>
                </a:custGeom>
                <a:noFill/>
                <a:ln w="1588">
                  <a:solidFill>
                    <a:srgbClr val="000000"/>
                  </a:solidFill>
                  <a:round/>
                </a:ln>
              </p:spPr>
              <p:style>
                <a:lnRef idx="0"/>
                <a:fillRef idx="0"/>
                <a:effectRef idx="0"/>
                <a:fontRef idx="minor"/>
              </p:style>
            </p:sp>
            <p:sp>
              <p:nvSpPr>
                <p:cNvPr id="628" name="Freeform 323"/>
                <p:cNvSpPr/>
                <p:nvPr/>
              </p:nvSpPr>
              <p:spPr>
                <a:xfrm>
                  <a:off x="5040360" y="5738760"/>
                  <a:ext cx="34200" cy="237600"/>
                </a:xfrm>
                <a:custGeom>
                  <a:avLst/>
                  <a:gdLst/>
                  <a:ahLst/>
                  <a:rect l="l" t="t" r="r" b="b"/>
                  <a:pathLst>
                    <a:path w="89" h="582">
                      <a:moveTo>
                        <a:pt x="0" y="89"/>
                      </a:moveTo>
                      <a:lnTo>
                        <a:pt x="4" y="74"/>
                      </a:lnTo>
                      <a:lnTo>
                        <a:pt x="7" y="56"/>
                      </a:lnTo>
                      <a:lnTo>
                        <a:pt x="17" y="43"/>
                      </a:lnTo>
                      <a:lnTo>
                        <a:pt x="33" y="25"/>
                      </a:lnTo>
                      <a:lnTo>
                        <a:pt x="50" y="10"/>
                      </a:lnTo>
                      <a:lnTo>
                        <a:pt x="71" y="4"/>
                      </a:lnTo>
                      <a:lnTo>
                        <a:pt x="89" y="0"/>
                      </a:lnTo>
                      <a:lnTo>
                        <a:pt x="71" y="582"/>
                      </a:lnTo>
                      <a:lnTo>
                        <a:pt x="0" y="553"/>
                      </a:lnTo>
                      <a:lnTo>
                        <a:pt x="0" y="93"/>
                      </a:lnTo>
                      <a:lnTo>
                        <a:pt x="0" y="89"/>
                      </a:lnTo>
                      <a:close/>
                    </a:path>
                  </a:pathLst>
                </a:custGeom>
                <a:solidFill>
                  <a:srgbClr val="000000"/>
                </a:solidFill>
                <a:ln w="0">
                  <a:noFill/>
                </a:ln>
              </p:spPr>
              <p:style>
                <a:lnRef idx="0"/>
                <a:fillRef idx="0"/>
                <a:effectRef idx="0"/>
                <a:fontRef idx="minor"/>
              </p:style>
            </p:sp>
            <p:sp>
              <p:nvSpPr>
                <p:cNvPr id="629" name="Freeform 324"/>
                <p:cNvSpPr/>
                <p:nvPr/>
              </p:nvSpPr>
              <p:spPr>
                <a:xfrm>
                  <a:off x="5040360" y="5738760"/>
                  <a:ext cx="34200" cy="237600"/>
                </a:xfrm>
                <a:custGeom>
                  <a:avLst/>
                  <a:gdLst/>
                  <a:ahLst/>
                  <a:rect l="l" t="t" r="r" b="b"/>
                  <a:pathLst>
                    <a:path w="89" h="582">
                      <a:moveTo>
                        <a:pt x="0" y="89"/>
                      </a:moveTo>
                      <a:lnTo>
                        <a:pt x="4" y="74"/>
                      </a:lnTo>
                      <a:lnTo>
                        <a:pt x="7" y="56"/>
                      </a:lnTo>
                      <a:lnTo>
                        <a:pt x="17" y="43"/>
                      </a:lnTo>
                      <a:lnTo>
                        <a:pt x="33" y="25"/>
                      </a:lnTo>
                      <a:lnTo>
                        <a:pt x="50" y="10"/>
                      </a:lnTo>
                      <a:lnTo>
                        <a:pt x="71" y="4"/>
                      </a:lnTo>
                      <a:lnTo>
                        <a:pt x="89" y="0"/>
                      </a:lnTo>
                      <a:lnTo>
                        <a:pt x="71" y="582"/>
                      </a:lnTo>
                      <a:lnTo>
                        <a:pt x="0" y="553"/>
                      </a:lnTo>
                      <a:lnTo>
                        <a:pt x="0" y="93"/>
                      </a:lnTo>
                    </a:path>
                  </a:pathLst>
                </a:custGeom>
                <a:noFill/>
                <a:ln w="1588">
                  <a:solidFill>
                    <a:srgbClr val="000000"/>
                  </a:solidFill>
                  <a:round/>
                </a:ln>
              </p:spPr>
              <p:style>
                <a:lnRef idx="0"/>
                <a:fillRef idx="0"/>
                <a:effectRef idx="0"/>
                <a:fontRef idx="minor"/>
              </p:style>
            </p:sp>
            <p:sp>
              <p:nvSpPr>
                <p:cNvPr id="630" name="Freeform 325"/>
                <p:cNvSpPr/>
                <p:nvPr/>
              </p:nvSpPr>
              <p:spPr>
                <a:xfrm>
                  <a:off x="3260160" y="5247360"/>
                  <a:ext cx="1750320" cy="966960"/>
                </a:xfrm>
                <a:custGeom>
                  <a:avLst/>
                  <a:gdLst/>
                  <a:ahLst/>
                  <a:rect l="l" t="t" r="r" b="b"/>
                  <a:pathLst>
                    <a:path w="4426" h="2365">
                      <a:moveTo>
                        <a:pt x="0" y="0"/>
                      </a:moveTo>
                      <a:lnTo>
                        <a:pt x="93" y="52"/>
                      </a:lnTo>
                      <a:lnTo>
                        <a:pt x="429" y="234"/>
                      </a:lnTo>
                      <a:lnTo>
                        <a:pt x="540" y="277"/>
                      </a:lnTo>
                      <a:lnTo>
                        <a:pt x="774" y="374"/>
                      </a:lnTo>
                      <a:lnTo>
                        <a:pt x="846" y="446"/>
                      </a:lnTo>
                      <a:lnTo>
                        <a:pt x="1143" y="680"/>
                      </a:lnTo>
                      <a:lnTo>
                        <a:pt x="1211" y="719"/>
                      </a:lnTo>
                      <a:lnTo>
                        <a:pt x="1261" y="760"/>
                      </a:lnTo>
                      <a:lnTo>
                        <a:pt x="1410" y="820"/>
                      </a:lnTo>
                      <a:lnTo>
                        <a:pt x="1529" y="853"/>
                      </a:lnTo>
                      <a:lnTo>
                        <a:pt x="1635" y="930"/>
                      </a:lnTo>
                      <a:lnTo>
                        <a:pt x="1691" y="991"/>
                      </a:lnTo>
                      <a:lnTo>
                        <a:pt x="1839" y="1130"/>
                      </a:lnTo>
                      <a:lnTo>
                        <a:pt x="1899" y="1173"/>
                      </a:lnTo>
                      <a:lnTo>
                        <a:pt x="1955" y="1219"/>
                      </a:lnTo>
                      <a:lnTo>
                        <a:pt x="1992" y="1252"/>
                      </a:lnTo>
                      <a:lnTo>
                        <a:pt x="2231" y="1437"/>
                      </a:lnTo>
                      <a:lnTo>
                        <a:pt x="2363" y="1452"/>
                      </a:lnTo>
                      <a:lnTo>
                        <a:pt x="2566" y="1555"/>
                      </a:lnTo>
                      <a:lnTo>
                        <a:pt x="2648" y="1590"/>
                      </a:lnTo>
                      <a:lnTo>
                        <a:pt x="2752" y="1722"/>
                      </a:lnTo>
                      <a:lnTo>
                        <a:pt x="2987" y="1737"/>
                      </a:lnTo>
                      <a:lnTo>
                        <a:pt x="3030" y="1784"/>
                      </a:lnTo>
                      <a:lnTo>
                        <a:pt x="3315" y="1691"/>
                      </a:lnTo>
                      <a:lnTo>
                        <a:pt x="3526" y="1722"/>
                      </a:lnTo>
                      <a:lnTo>
                        <a:pt x="3672" y="1793"/>
                      </a:lnTo>
                      <a:lnTo>
                        <a:pt x="4048" y="2150"/>
                      </a:lnTo>
                      <a:lnTo>
                        <a:pt x="4426" y="2365"/>
                      </a:lnTo>
                      <a:lnTo>
                        <a:pt x="0" y="2365"/>
                      </a:lnTo>
                      <a:lnTo>
                        <a:pt x="0" y="4"/>
                      </a:lnTo>
                      <a:lnTo>
                        <a:pt x="0" y="0"/>
                      </a:lnTo>
                      <a:close/>
                    </a:path>
                  </a:pathLst>
                </a:custGeom>
                <a:solidFill>
                  <a:srgbClr val="00ff00"/>
                </a:solidFill>
                <a:ln w="0">
                  <a:noFill/>
                </a:ln>
              </p:spPr>
              <p:style>
                <a:lnRef idx="0"/>
                <a:fillRef idx="0"/>
                <a:effectRef idx="0"/>
                <a:fontRef idx="minor"/>
              </p:style>
            </p:sp>
            <p:sp>
              <p:nvSpPr>
                <p:cNvPr id="631" name="Freeform 326"/>
                <p:cNvSpPr/>
                <p:nvPr/>
              </p:nvSpPr>
              <p:spPr>
                <a:xfrm>
                  <a:off x="3260160" y="5247360"/>
                  <a:ext cx="1750320" cy="966960"/>
                </a:xfrm>
                <a:custGeom>
                  <a:avLst/>
                  <a:gdLst/>
                  <a:ahLst/>
                  <a:rect l="l" t="t" r="r" b="b"/>
                  <a:pathLst>
                    <a:path w="4426" h="2365">
                      <a:moveTo>
                        <a:pt x="0" y="0"/>
                      </a:moveTo>
                      <a:lnTo>
                        <a:pt x="93" y="52"/>
                      </a:lnTo>
                      <a:lnTo>
                        <a:pt x="429" y="234"/>
                      </a:lnTo>
                      <a:lnTo>
                        <a:pt x="540" y="277"/>
                      </a:lnTo>
                      <a:lnTo>
                        <a:pt x="774" y="374"/>
                      </a:lnTo>
                      <a:lnTo>
                        <a:pt x="846" y="446"/>
                      </a:lnTo>
                      <a:lnTo>
                        <a:pt x="1143" y="680"/>
                      </a:lnTo>
                      <a:lnTo>
                        <a:pt x="1211" y="719"/>
                      </a:lnTo>
                      <a:lnTo>
                        <a:pt x="1261" y="760"/>
                      </a:lnTo>
                      <a:lnTo>
                        <a:pt x="1410" y="820"/>
                      </a:lnTo>
                      <a:lnTo>
                        <a:pt x="1529" y="853"/>
                      </a:lnTo>
                      <a:lnTo>
                        <a:pt x="1635" y="930"/>
                      </a:lnTo>
                      <a:lnTo>
                        <a:pt x="1691" y="991"/>
                      </a:lnTo>
                      <a:lnTo>
                        <a:pt x="1839" y="1130"/>
                      </a:lnTo>
                      <a:lnTo>
                        <a:pt x="1899" y="1173"/>
                      </a:lnTo>
                      <a:lnTo>
                        <a:pt x="1955" y="1219"/>
                      </a:lnTo>
                      <a:lnTo>
                        <a:pt x="1992" y="1252"/>
                      </a:lnTo>
                      <a:lnTo>
                        <a:pt x="2231" y="1437"/>
                      </a:lnTo>
                      <a:lnTo>
                        <a:pt x="2363" y="1452"/>
                      </a:lnTo>
                      <a:lnTo>
                        <a:pt x="2566" y="1555"/>
                      </a:lnTo>
                      <a:lnTo>
                        <a:pt x="2648" y="1590"/>
                      </a:lnTo>
                      <a:lnTo>
                        <a:pt x="2752" y="1722"/>
                      </a:lnTo>
                      <a:lnTo>
                        <a:pt x="2987" y="1737"/>
                      </a:lnTo>
                      <a:lnTo>
                        <a:pt x="3030" y="1784"/>
                      </a:lnTo>
                      <a:lnTo>
                        <a:pt x="3315" y="1691"/>
                      </a:lnTo>
                      <a:lnTo>
                        <a:pt x="3526" y="1722"/>
                      </a:lnTo>
                      <a:lnTo>
                        <a:pt x="3672" y="1793"/>
                      </a:lnTo>
                      <a:lnTo>
                        <a:pt x="4048" y="2150"/>
                      </a:lnTo>
                      <a:lnTo>
                        <a:pt x="4426" y="2365"/>
                      </a:lnTo>
                      <a:lnTo>
                        <a:pt x="0" y="2365"/>
                      </a:lnTo>
                      <a:lnTo>
                        <a:pt x="0" y="4"/>
                      </a:lnTo>
                    </a:path>
                  </a:pathLst>
                </a:custGeom>
                <a:noFill/>
                <a:ln w="1588">
                  <a:solidFill>
                    <a:srgbClr val="000000"/>
                  </a:solidFill>
                  <a:round/>
                </a:ln>
              </p:spPr>
              <p:style>
                <a:lnRef idx="0"/>
                <a:fillRef idx="0"/>
                <a:effectRef idx="0"/>
                <a:fontRef idx="minor"/>
              </p:style>
            </p:sp>
          </p:grpSp>
          <p:grpSp>
            <p:nvGrpSpPr>
              <p:cNvPr id="632" name="Group 327"/>
              <p:cNvGrpSpPr/>
              <p:nvPr/>
            </p:nvGrpSpPr>
            <p:grpSpPr>
              <a:xfrm>
                <a:off x="4803480" y="2107800"/>
                <a:ext cx="1973520" cy="2144880"/>
                <a:chOff x="4803480" y="2107800"/>
                <a:chExt cx="1973520" cy="2144880"/>
              </a:xfrm>
            </p:grpSpPr>
            <p:sp>
              <p:nvSpPr>
                <p:cNvPr id="633" name="Freeform 328"/>
                <p:cNvSpPr/>
                <p:nvPr/>
              </p:nvSpPr>
              <p:spPr>
                <a:xfrm>
                  <a:off x="5135040" y="2788560"/>
                  <a:ext cx="728280" cy="761040"/>
                </a:xfrm>
                <a:custGeom>
                  <a:avLst/>
                  <a:gdLst/>
                  <a:ahLst/>
                  <a:rect l="l" t="t" r="r" b="b"/>
                  <a:pathLst>
                    <a:path w="2455" h="2568">
                      <a:moveTo>
                        <a:pt x="489" y="1980"/>
                      </a:moveTo>
                      <a:lnTo>
                        <a:pt x="402" y="1823"/>
                      </a:lnTo>
                      <a:lnTo>
                        <a:pt x="281" y="1625"/>
                      </a:lnTo>
                      <a:lnTo>
                        <a:pt x="206" y="1552"/>
                      </a:lnTo>
                      <a:lnTo>
                        <a:pt x="159" y="1515"/>
                      </a:lnTo>
                      <a:lnTo>
                        <a:pt x="95" y="1453"/>
                      </a:lnTo>
                      <a:lnTo>
                        <a:pt x="62" y="1397"/>
                      </a:lnTo>
                      <a:lnTo>
                        <a:pt x="56" y="1367"/>
                      </a:lnTo>
                      <a:lnTo>
                        <a:pt x="66" y="1344"/>
                      </a:lnTo>
                      <a:lnTo>
                        <a:pt x="134" y="1257"/>
                      </a:lnTo>
                      <a:lnTo>
                        <a:pt x="97" y="1189"/>
                      </a:lnTo>
                      <a:lnTo>
                        <a:pt x="31" y="1018"/>
                      </a:lnTo>
                      <a:lnTo>
                        <a:pt x="8" y="908"/>
                      </a:lnTo>
                      <a:lnTo>
                        <a:pt x="0" y="782"/>
                      </a:lnTo>
                      <a:lnTo>
                        <a:pt x="20" y="650"/>
                      </a:lnTo>
                      <a:lnTo>
                        <a:pt x="41" y="584"/>
                      </a:lnTo>
                      <a:lnTo>
                        <a:pt x="70" y="520"/>
                      </a:lnTo>
                      <a:lnTo>
                        <a:pt x="146" y="398"/>
                      </a:lnTo>
                      <a:lnTo>
                        <a:pt x="217" y="299"/>
                      </a:lnTo>
                      <a:lnTo>
                        <a:pt x="293" y="217"/>
                      </a:lnTo>
                      <a:lnTo>
                        <a:pt x="365" y="155"/>
                      </a:lnTo>
                      <a:lnTo>
                        <a:pt x="438" y="103"/>
                      </a:lnTo>
                      <a:lnTo>
                        <a:pt x="512" y="66"/>
                      </a:lnTo>
                      <a:lnTo>
                        <a:pt x="584" y="39"/>
                      </a:lnTo>
                      <a:lnTo>
                        <a:pt x="658" y="19"/>
                      </a:lnTo>
                      <a:lnTo>
                        <a:pt x="733" y="6"/>
                      </a:lnTo>
                      <a:lnTo>
                        <a:pt x="817" y="0"/>
                      </a:lnTo>
                      <a:lnTo>
                        <a:pt x="995" y="8"/>
                      </a:lnTo>
                      <a:lnTo>
                        <a:pt x="1164" y="35"/>
                      </a:lnTo>
                      <a:lnTo>
                        <a:pt x="1236" y="50"/>
                      </a:lnTo>
                      <a:lnTo>
                        <a:pt x="1292" y="68"/>
                      </a:lnTo>
                      <a:lnTo>
                        <a:pt x="1616" y="206"/>
                      </a:lnTo>
                      <a:lnTo>
                        <a:pt x="1780" y="285"/>
                      </a:lnTo>
                      <a:lnTo>
                        <a:pt x="1837" y="314"/>
                      </a:lnTo>
                      <a:lnTo>
                        <a:pt x="1862" y="339"/>
                      </a:lnTo>
                      <a:lnTo>
                        <a:pt x="1959" y="442"/>
                      </a:lnTo>
                      <a:lnTo>
                        <a:pt x="2036" y="512"/>
                      </a:lnTo>
                      <a:lnTo>
                        <a:pt x="2110" y="483"/>
                      </a:lnTo>
                      <a:lnTo>
                        <a:pt x="2188" y="545"/>
                      </a:lnTo>
                      <a:lnTo>
                        <a:pt x="2163" y="669"/>
                      </a:lnTo>
                      <a:lnTo>
                        <a:pt x="2130" y="749"/>
                      </a:lnTo>
                      <a:lnTo>
                        <a:pt x="2228" y="865"/>
                      </a:lnTo>
                      <a:lnTo>
                        <a:pt x="2298" y="960"/>
                      </a:lnTo>
                      <a:lnTo>
                        <a:pt x="2337" y="1038"/>
                      </a:lnTo>
                      <a:lnTo>
                        <a:pt x="2360" y="1094"/>
                      </a:lnTo>
                      <a:lnTo>
                        <a:pt x="2395" y="1142"/>
                      </a:lnTo>
                      <a:lnTo>
                        <a:pt x="2438" y="1193"/>
                      </a:lnTo>
                      <a:lnTo>
                        <a:pt x="2455" y="1344"/>
                      </a:lnTo>
                      <a:lnTo>
                        <a:pt x="2362" y="1651"/>
                      </a:lnTo>
                      <a:lnTo>
                        <a:pt x="2230" y="2163"/>
                      </a:lnTo>
                      <a:lnTo>
                        <a:pt x="2149" y="2568"/>
                      </a:lnTo>
                      <a:lnTo>
                        <a:pt x="1602" y="2306"/>
                      </a:lnTo>
                      <a:lnTo>
                        <a:pt x="991" y="2081"/>
                      </a:lnTo>
                      <a:lnTo>
                        <a:pt x="489" y="1980"/>
                      </a:lnTo>
                      <a:close/>
                    </a:path>
                  </a:pathLst>
                </a:custGeom>
                <a:solidFill>
                  <a:srgbClr val="ffcc99"/>
                </a:solidFill>
                <a:ln w="0">
                  <a:noFill/>
                </a:ln>
              </p:spPr>
              <p:style>
                <a:lnRef idx="0"/>
                <a:fillRef idx="0"/>
                <a:effectRef idx="0"/>
                <a:fontRef idx="minor"/>
              </p:style>
            </p:sp>
            <p:sp>
              <p:nvSpPr>
                <p:cNvPr id="634" name="Freeform 329"/>
                <p:cNvSpPr/>
                <p:nvPr/>
              </p:nvSpPr>
              <p:spPr>
                <a:xfrm>
                  <a:off x="5105880" y="2764080"/>
                  <a:ext cx="419400" cy="318600"/>
                </a:xfrm>
                <a:custGeom>
                  <a:avLst/>
                  <a:gdLst/>
                  <a:ahLst/>
                  <a:rect l="l" t="t" r="r" b="b"/>
                  <a:pathLst>
                    <a:path w="1414" h="1074">
                      <a:moveTo>
                        <a:pt x="1150" y="56"/>
                      </a:moveTo>
                      <a:lnTo>
                        <a:pt x="1063" y="27"/>
                      </a:lnTo>
                      <a:lnTo>
                        <a:pt x="974" y="9"/>
                      </a:lnTo>
                      <a:lnTo>
                        <a:pt x="877" y="0"/>
                      </a:lnTo>
                      <a:lnTo>
                        <a:pt x="741" y="17"/>
                      </a:lnTo>
                      <a:lnTo>
                        <a:pt x="570" y="52"/>
                      </a:lnTo>
                      <a:lnTo>
                        <a:pt x="411" y="91"/>
                      </a:lnTo>
                      <a:lnTo>
                        <a:pt x="324" y="124"/>
                      </a:lnTo>
                      <a:lnTo>
                        <a:pt x="219" y="201"/>
                      </a:lnTo>
                      <a:lnTo>
                        <a:pt x="173" y="273"/>
                      </a:lnTo>
                      <a:lnTo>
                        <a:pt x="132" y="353"/>
                      </a:lnTo>
                      <a:lnTo>
                        <a:pt x="101" y="457"/>
                      </a:lnTo>
                      <a:lnTo>
                        <a:pt x="68" y="564"/>
                      </a:lnTo>
                      <a:lnTo>
                        <a:pt x="29" y="657"/>
                      </a:lnTo>
                      <a:lnTo>
                        <a:pt x="0" y="731"/>
                      </a:lnTo>
                      <a:lnTo>
                        <a:pt x="0" y="781"/>
                      </a:lnTo>
                      <a:lnTo>
                        <a:pt x="72" y="929"/>
                      </a:lnTo>
                      <a:lnTo>
                        <a:pt x="101" y="1014"/>
                      </a:lnTo>
                      <a:lnTo>
                        <a:pt x="105" y="1049"/>
                      </a:lnTo>
                      <a:lnTo>
                        <a:pt x="93" y="1074"/>
                      </a:lnTo>
                      <a:lnTo>
                        <a:pt x="89" y="1070"/>
                      </a:lnTo>
                      <a:lnTo>
                        <a:pt x="103" y="1028"/>
                      </a:lnTo>
                      <a:lnTo>
                        <a:pt x="173" y="874"/>
                      </a:lnTo>
                      <a:lnTo>
                        <a:pt x="270" y="706"/>
                      </a:lnTo>
                      <a:lnTo>
                        <a:pt x="318" y="644"/>
                      </a:lnTo>
                      <a:lnTo>
                        <a:pt x="357" y="612"/>
                      </a:lnTo>
                      <a:lnTo>
                        <a:pt x="392" y="580"/>
                      </a:lnTo>
                      <a:lnTo>
                        <a:pt x="425" y="514"/>
                      </a:lnTo>
                      <a:lnTo>
                        <a:pt x="522" y="333"/>
                      </a:lnTo>
                      <a:lnTo>
                        <a:pt x="590" y="238"/>
                      </a:lnTo>
                      <a:lnTo>
                        <a:pt x="673" y="159"/>
                      </a:lnTo>
                      <a:lnTo>
                        <a:pt x="725" y="126"/>
                      </a:lnTo>
                      <a:lnTo>
                        <a:pt x="784" y="102"/>
                      </a:lnTo>
                      <a:lnTo>
                        <a:pt x="850" y="87"/>
                      </a:lnTo>
                      <a:lnTo>
                        <a:pt x="921" y="81"/>
                      </a:lnTo>
                      <a:lnTo>
                        <a:pt x="1170" y="97"/>
                      </a:lnTo>
                      <a:lnTo>
                        <a:pt x="1319" y="126"/>
                      </a:lnTo>
                      <a:lnTo>
                        <a:pt x="1395" y="155"/>
                      </a:lnTo>
                      <a:lnTo>
                        <a:pt x="1414" y="168"/>
                      </a:lnTo>
                      <a:lnTo>
                        <a:pt x="1150" y="58"/>
                      </a:lnTo>
                      <a:lnTo>
                        <a:pt x="1150" y="56"/>
                      </a:lnTo>
                      <a:close/>
                    </a:path>
                  </a:pathLst>
                </a:custGeom>
                <a:solidFill>
                  <a:srgbClr val="ffff00"/>
                </a:solidFill>
                <a:ln w="0">
                  <a:noFill/>
                </a:ln>
              </p:spPr>
              <p:style>
                <a:lnRef idx="0"/>
                <a:fillRef idx="0"/>
                <a:effectRef idx="0"/>
                <a:fontRef idx="minor"/>
              </p:style>
            </p:sp>
            <p:sp>
              <p:nvSpPr>
                <p:cNvPr id="635" name="Freeform 330"/>
                <p:cNvSpPr/>
                <p:nvPr/>
              </p:nvSpPr>
              <p:spPr>
                <a:xfrm>
                  <a:off x="5947200" y="2642040"/>
                  <a:ext cx="424800" cy="483480"/>
                </a:xfrm>
                <a:custGeom>
                  <a:avLst/>
                  <a:gdLst/>
                  <a:ahLst/>
                  <a:rect l="l" t="t" r="r" b="b"/>
                  <a:pathLst>
                    <a:path w="1433" h="1634">
                      <a:moveTo>
                        <a:pt x="669" y="1632"/>
                      </a:moveTo>
                      <a:lnTo>
                        <a:pt x="403" y="1548"/>
                      </a:lnTo>
                      <a:lnTo>
                        <a:pt x="215" y="1482"/>
                      </a:lnTo>
                      <a:lnTo>
                        <a:pt x="122" y="1434"/>
                      </a:lnTo>
                      <a:lnTo>
                        <a:pt x="97" y="1391"/>
                      </a:lnTo>
                      <a:lnTo>
                        <a:pt x="58" y="1345"/>
                      </a:lnTo>
                      <a:lnTo>
                        <a:pt x="21" y="1294"/>
                      </a:lnTo>
                      <a:lnTo>
                        <a:pt x="3" y="1251"/>
                      </a:lnTo>
                      <a:lnTo>
                        <a:pt x="0" y="1213"/>
                      </a:lnTo>
                      <a:lnTo>
                        <a:pt x="11" y="1213"/>
                      </a:lnTo>
                      <a:lnTo>
                        <a:pt x="40" y="1222"/>
                      </a:lnTo>
                      <a:lnTo>
                        <a:pt x="67" y="1222"/>
                      </a:lnTo>
                      <a:lnTo>
                        <a:pt x="95" y="1211"/>
                      </a:lnTo>
                      <a:lnTo>
                        <a:pt x="147" y="1164"/>
                      </a:lnTo>
                      <a:lnTo>
                        <a:pt x="209" y="1096"/>
                      </a:lnTo>
                      <a:lnTo>
                        <a:pt x="232" y="974"/>
                      </a:lnTo>
                      <a:lnTo>
                        <a:pt x="244" y="867"/>
                      </a:lnTo>
                      <a:lnTo>
                        <a:pt x="244" y="817"/>
                      </a:lnTo>
                      <a:lnTo>
                        <a:pt x="234" y="770"/>
                      </a:lnTo>
                      <a:lnTo>
                        <a:pt x="232" y="679"/>
                      </a:lnTo>
                      <a:lnTo>
                        <a:pt x="254" y="596"/>
                      </a:lnTo>
                      <a:lnTo>
                        <a:pt x="296" y="509"/>
                      </a:lnTo>
                      <a:lnTo>
                        <a:pt x="273" y="423"/>
                      </a:lnTo>
                      <a:lnTo>
                        <a:pt x="246" y="352"/>
                      </a:lnTo>
                      <a:lnTo>
                        <a:pt x="203" y="289"/>
                      </a:lnTo>
                      <a:lnTo>
                        <a:pt x="164" y="222"/>
                      </a:lnTo>
                      <a:lnTo>
                        <a:pt x="139" y="140"/>
                      </a:lnTo>
                      <a:lnTo>
                        <a:pt x="135" y="64"/>
                      </a:lnTo>
                      <a:lnTo>
                        <a:pt x="153" y="20"/>
                      </a:lnTo>
                      <a:lnTo>
                        <a:pt x="213" y="4"/>
                      </a:lnTo>
                      <a:lnTo>
                        <a:pt x="302" y="0"/>
                      </a:lnTo>
                      <a:lnTo>
                        <a:pt x="387" y="12"/>
                      </a:lnTo>
                      <a:lnTo>
                        <a:pt x="419" y="22"/>
                      </a:lnTo>
                      <a:lnTo>
                        <a:pt x="434" y="39"/>
                      </a:lnTo>
                      <a:lnTo>
                        <a:pt x="494" y="148"/>
                      </a:lnTo>
                      <a:lnTo>
                        <a:pt x="523" y="210"/>
                      </a:lnTo>
                      <a:lnTo>
                        <a:pt x="529" y="233"/>
                      </a:lnTo>
                      <a:lnTo>
                        <a:pt x="527" y="253"/>
                      </a:lnTo>
                      <a:lnTo>
                        <a:pt x="541" y="268"/>
                      </a:lnTo>
                      <a:lnTo>
                        <a:pt x="583" y="266"/>
                      </a:lnTo>
                      <a:lnTo>
                        <a:pt x="649" y="253"/>
                      </a:lnTo>
                      <a:lnTo>
                        <a:pt x="657" y="334"/>
                      </a:lnTo>
                      <a:lnTo>
                        <a:pt x="698" y="414"/>
                      </a:lnTo>
                      <a:lnTo>
                        <a:pt x="742" y="456"/>
                      </a:lnTo>
                      <a:lnTo>
                        <a:pt x="773" y="464"/>
                      </a:lnTo>
                      <a:lnTo>
                        <a:pt x="806" y="452"/>
                      </a:lnTo>
                      <a:lnTo>
                        <a:pt x="878" y="412"/>
                      </a:lnTo>
                      <a:lnTo>
                        <a:pt x="942" y="383"/>
                      </a:lnTo>
                      <a:lnTo>
                        <a:pt x="987" y="348"/>
                      </a:lnTo>
                      <a:lnTo>
                        <a:pt x="996" y="326"/>
                      </a:lnTo>
                      <a:lnTo>
                        <a:pt x="994" y="301"/>
                      </a:lnTo>
                      <a:lnTo>
                        <a:pt x="994" y="270"/>
                      </a:lnTo>
                      <a:lnTo>
                        <a:pt x="1002" y="233"/>
                      </a:lnTo>
                      <a:lnTo>
                        <a:pt x="1041" y="158"/>
                      </a:lnTo>
                      <a:lnTo>
                        <a:pt x="1090" y="94"/>
                      </a:lnTo>
                      <a:lnTo>
                        <a:pt x="1124" y="64"/>
                      </a:lnTo>
                      <a:lnTo>
                        <a:pt x="1146" y="63"/>
                      </a:lnTo>
                      <a:lnTo>
                        <a:pt x="1157" y="66"/>
                      </a:lnTo>
                      <a:lnTo>
                        <a:pt x="1167" y="76"/>
                      </a:lnTo>
                      <a:lnTo>
                        <a:pt x="1150" y="183"/>
                      </a:lnTo>
                      <a:lnTo>
                        <a:pt x="1247" y="175"/>
                      </a:lnTo>
                      <a:lnTo>
                        <a:pt x="1301" y="154"/>
                      </a:lnTo>
                      <a:lnTo>
                        <a:pt x="1338" y="144"/>
                      </a:lnTo>
                      <a:lnTo>
                        <a:pt x="1353" y="148"/>
                      </a:lnTo>
                      <a:lnTo>
                        <a:pt x="1361" y="158"/>
                      </a:lnTo>
                      <a:lnTo>
                        <a:pt x="1415" y="227"/>
                      </a:lnTo>
                      <a:lnTo>
                        <a:pt x="1433" y="266"/>
                      </a:lnTo>
                      <a:lnTo>
                        <a:pt x="1431" y="284"/>
                      </a:lnTo>
                      <a:lnTo>
                        <a:pt x="1417" y="301"/>
                      </a:lnTo>
                      <a:lnTo>
                        <a:pt x="1266" y="383"/>
                      </a:lnTo>
                      <a:lnTo>
                        <a:pt x="1111" y="452"/>
                      </a:lnTo>
                      <a:lnTo>
                        <a:pt x="1058" y="487"/>
                      </a:lnTo>
                      <a:lnTo>
                        <a:pt x="1008" y="545"/>
                      </a:lnTo>
                      <a:lnTo>
                        <a:pt x="950" y="619"/>
                      </a:lnTo>
                      <a:lnTo>
                        <a:pt x="890" y="656"/>
                      </a:lnTo>
                      <a:lnTo>
                        <a:pt x="806" y="701"/>
                      </a:lnTo>
                      <a:lnTo>
                        <a:pt x="777" y="736"/>
                      </a:lnTo>
                      <a:lnTo>
                        <a:pt x="742" y="809"/>
                      </a:lnTo>
                      <a:lnTo>
                        <a:pt x="702" y="914"/>
                      </a:lnTo>
                      <a:lnTo>
                        <a:pt x="665" y="1120"/>
                      </a:lnTo>
                      <a:lnTo>
                        <a:pt x="642" y="1283"/>
                      </a:lnTo>
                      <a:lnTo>
                        <a:pt x="640" y="1407"/>
                      </a:lnTo>
                      <a:lnTo>
                        <a:pt x="669" y="1634"/>
                      </a:lnTo>
                      <a:lnTo>
                        <a:pt x="669" y="1632"/>
                      </a:lnTo>
                      <a:close/>
                    </a:path>
                  </a:pathLst>
                </a:custGeom>
                <a:solidFill>
                  <a:srgbClr val="ffcc99"/>
                </a:solidFill>
                <a:ln w="0">
                  <a:noFill/>
                </a:ln>
              </p:spPr>
              <p:style>
                <a:lnRef idx="0"/>
                <a:fillRef idx="0"/>
                <a:effectRef idx="0"/>
                <a:fontRef idx="minor"/>
              </p:style>
            </p:sp>
            <p:sp>
              <p:nvSpPr>
                <p:cNvPr id="636" name="Freeform 331"/>
                <p:cNvSpPr/>
                <p:nvPr/>
              </p:nvSpPr>
              <p:spPr>
                <a:xfrm>
                  <a:off x="6238080" y="2498400"/>
                  <a:ext cx="147600" cy="108000"/>
                </a:xfrm>
                <a:custGeom>
                  <a:avLst/>
                  <a:gdLst/>
                  <a:ahLst/>
                  <a:rect l="l" t="t" r="r" b="b"/>
                  <a:pathLst>
                    <a:path w="496" h="364">
                      <a:moveTo>
                        <a:pt x="37" y="3"/>
                      </a:moveTo>
                      <a:lnTo>
                        <a:pt x="15" y="52"/>
                      </a:lnTo>
                      <a:lnTo>
                        <a:pt x="4" y="96"/>
                      </a:lnTo>
                      <a:lnTo>
                        <a:pt x="0" y="147"/>
                      </a:lnTo>
                      <a:lnTo>
                        <a:pt x="13" y="188"/>
                      </a:lnTo>
                      <a:lnTo>
                        <a:pt x="37" y="224"/>
                      </a:lnTo>
                      <a:lnTo>
                        <a:pt x="68" y="257"/>
                      </a:lnTo>
                      <a:lnTo>
                        <a:pt x="163" y="221"/>
                      </a:lnTo>
                      <a:lnTo>
                        <a:pt x="248" y="320"/>
                      </a:lnTo>
                      <a:lnTo>
                        <a:pt x="363" y="364"/>
                      </a:lnTo>
                      <a:lnTo>
                        <a:pt x="460" y="232"/>
                      </a:lnTo>
                      <a:lnTo>
                        <a:pt x="487" y="182"/>
                      </a:lnTo>
                      <a:lnTo>
                        <a:pt x="496" y="141"/>
                      </a:lnTo>
                      <a:lnTo>
                        <a:pt x="493" y="128"/>
                      </a:lnTo>
                      <a:lnTo>
                        <a:pt x="477" y="122"/>
                      </a:lnTo>
                      <a:lnTo>
                        <a:pt x="409" y="81"/>
                      </a:lnTo>
                      <a:lnTo>
                        <a:pt x="380" y="52"/>
                      </a:lnTo>
                      <a:lnTo>
                        <a:pt x="237" y="139"/>
                      </a:lnTo>
                      <a:lnTo>
                        <a:pt x="248" y="100"/>
                      </a:lnTo>
                      <a:lnTo>
                        <a:pt x="248" y="83"/>
                      </a:lnTo>
                      <a:lnTo>
                        <a:pt x="240" y="67"/>
                      </a:lnTo>
                      <a:lnTo>
                        <a:pt x="225" y="52"/>
                      </a:lnTo>
                      <a:lnTo>
                        <a:pt x="200" y="38"/>
                      </a:lnTo>
                      <a:lnTo>
                        <a:pt x="95" y="7"/>
                      </a:lnTo>
                      <a:lnTo>
                        <a:pt x="60" y="0"/>
                      </a:lnTo>
                      <a:lnTo>
                        <a:pt x="37" y="3"/>
                      </a:lnTo>
                      <a:close/>
                    </a:path>
                  </a:pathLst>
                </a:custGeom>
                <a:solidFill>
                  <a:srgbClr val="ffcc99"/>
                </a:solidFill>
                <a:ln w="0">
                  <a:noFill/>
                </a:ln>
              </p:spPr>
              <p:style>
                <a:lnRef idx="0"/>
                <a:fillRef idx="0"/>
                <a:effectRef idx="0"/>
                <a:fontRef idx="minor"/>
              </p:style>
            </p:sp>
            <p:sp>
              <p:nvSpPr>
                <p:cNvPr id="637" name="Freeform 332"/>
                <p:cNvSpPr/>
                <p:nvPr/>
              </p:nvSpPr>
              <p:spPr>
                <a:xfrm>
                  <a:off x="4811400" y="3639600"/>
                  <a:ext cx="520200" cy="574920"/>
                </a:xfrm>
                <a:custGeom>
                  <a:avLst/>
                  <a:gdLst/>
                  <a:ahLst/>
                  <a:rect l="l" t="t" r="r" b="b"/>
                  <a:pathLst>
                    <a:path w="1755" h="1939">
                      <a:moveTo>
                        <a:pt x="1280" y="36"/>
                      </a:moveTo>
                      <a:lnTo>
                        <a:pt x="1144" y="362"/>
                      </a:lnTo>
                      <a:lnTo>
                        <a:pt x="1030" y="500"/>
                      </a:lnTo>
                      <a:lnTo>
                        <a:pt x="931" y="595"/>
                      </a:lnTo>
                      <a:lnTo>
                        <a:pt x="885" y="630"/>
                      </a:lnTo>
                      <a:lnTo>
                        <a:pt x="846" y="649"/>
                      </a:lnTo>
                      <a:lnTo>
                        <a:pt x="776" y="663"/>
                      </a:lnTo>
                      <a:lnTo>
                        <a:pt x="708" y="667"/>
                      </a:lnTo>
                      <a:lnTo>
                        <a:pt x="644" y="655"/>
                      </a:lnTo>
                      <a:lnTo>
                        <a:pt x="590" y="624"/>
                      </a:lnTo>
                      <a:lnTo>
                        <a:pt x="475" y="549"/>
                      </a:lnTo>
                      <a:lnTo>
                        <a:pt x="417" y="535"/>
                      </a:lnTo>
                      <a:lnTo>
                        <a:pt x="359" y="549"/>
                      </a:lnTo>
                      <a:lnTo>
                        <a:pt x="309" y="585"/>
                      </a:lnTo>
                      <a:lnTo>
                        <a:pt x="266" y="636"/>
                      </a:lnTo>
                      <a:lnTo>
                        <a:pt x="243" y="688"/>
                      </a:lnTo>
                      <a:lnTo>
                        <a:pt x="243" y="727"/>
                      </a:lnTo>
                      <a:lnTo>
                        <a:pt x="278" y="766"/>
                      </a:lnTo>
                      <a:lnTo>
                        <a:pt x="338" y="810"/>
                      </a:lnTo>
                      <a:lnTo>
                        <a:pt x="417" y="867"/>
                      </a:lnTo>
                      <a:lnTo>
                        <a:pt x="466" y="886"/>
                      </a:lnTo>
                      <a:lnTo>
                        <a:pt x="499" y="905"/>
                      </a:lnTo>
                      <a:lnTo>
                        <a:pt x="506" y="936"/>
                      </a:lnTo>
                      <a:lnTo>
                        <a:pt x="462" y="979"/>
                      </a:lnTo>
                      <a:lnTo>
                        <a:pt x="380" y="1031"/>
                      </a:lnTo>
                      <a:lnTo>
                        <a:pt x="266" y="1094"/>
                      </a:lnTo>
                      <a:lnTo>
                        <a:pt x="148" y="1152"/>
                      </a:lnTo>
                      <a:lnTo>
                        <a:pt x="64" y="1200"/>
                      </a:lnTo>
                      <a:lnTo>
                        <a:pt x="20" y="1235"/>
                      </a:lnTo>
                      <a:lnTo>
                        <a:pt x="0" y="1313"/>
                      </a:lnTo>
                      <a:lnTo>
                        <a:pt x="0" y="1357"/>
                      </a:lnTo>
                      <a:lnTo>
                        <a:pt x="10" y="1386"/>
                      </a:lnTo>
                      <a:lnTo>
                        <a:pt x="68" y="1437"/>
                      </a:lnTo>
                      <a:lnTo>
                        <a:pt x="91" y="1443"/>
                      </a:lnTo>
                      <a:lnTo>
                        <a:pt x="117" y="1445"/>
                      </a:lnTo>
                      <a:lnTo>
                        <a:pt x="183" y="1419"/>
                      </a:lnTo>
                      <a:lnTo>
                        <a:pt x="431" y="1280"/>
                      </a:lnTo>
                      <a:lnTo>
                        <a:pt x="483" y="1258"/>
                      </a:lnTo>
                      <a:lnTo>
                        <a:pt x="518" y="1258"/>
                      </a:lnTo>
                      <a:lnTo>
                        <a:pt x="532" y="1272"/>
                      </a:lnTo>
                      <a:lnTo>
                        <a:pt x="537" y="1299"/>
                      </a:lnTo>
                      <a:lnTo>
                        <a:pt x="526" y="1379"/>
                      </a:lnTo>
                      <a:lnTo>
                        <a:pt x="489" y="1470"/>
                      </a:lnTo>
                      <a:lnTo>
                        <a:pt x="431" y="1573"/>
                      </a:lnTo>
                      <a:lnTo>
                        <a:pt x="419" y="1708"/>
                      </a:lnTo>
                      <a:lnTo>
                        <a:pt x="423" y="1811"/>
                      </a:lnTo>
                      <a:lnTo>
                        <a:pt x="433" y="1850"/>
                      </a:lnTo>
                      <a:lnTo>
                        <a:pt x="450" y="1877"/>
                      </a:lnTo>
                      <a:lnTo>
                        <a:pt x="526" y="1935"/>
                      </a:lnTo>
                      <a:lnTo>
                        <a:pt x="559" y="1939"/>
                      </a:lnTo>
                      <a:lnTo>
                        <a:pt x="584" y="1906"/>
                      </a:lnTo>
                      <a:lnTo>
                        <a:pt x="675" y="1763"/>
                      </a:lnTo>
                      <a:lnTo>
                        <a:pt x="718" y="1699"/>
                      </a:lnTo>
                      <a:lnTo>
                        <a:pt x="727" y="1675"/>
                      </a:lnTo>
                      <a:lnTo>
                        <a:pt x="724" y="1662"/>
                      </a:lnTo>
                      <a:lnTo>
                        <a:pt x="712" y="1627"/>
                      </a:lnTo>
                      <a:lnTo>
                        <a:pt x="712" y="1567"/>
                      </a:lnTo>
                      <a:lnTo>
                        <a:pt x="727" y="1501"/>
                      </a:lnTo>
                      <a:lnTo>
                        <a:pt x="760" y="1458"/>
                      </a:lnTo>
                      <a:lnTo>
                        <a:pt x="803" y="1433"/>
                      </a:lnTo>
                      <a:lnTo>
                        <a:pt x="842" y="1431"/>
                      </a:lnTo>
                      <a:lnTo>
                        <a:pt x="892" y="1470"/>
                      </a:lnTo>
                      <a:lnTo>
                        <a:pt x="968" y="1569"/>
                      </a:lnTo>
                      <a:lnTo>
                        <a:pt x="1055" y="1679"/>
                      </a:lnTo>
                      <a:lnTo>
                        <a:pt x="1141" y="1741"/>
                      </a:lnTo>
                      <a:lnTo>
                        <a:pt x="1181" y="1747"/>
                      </a:lnTo>
                      <a:lnTo>
                        <a:pt x="1222" y="1737"/>
                      </a:lnTo>
                      <a:lnTo>
                        <a:pt x="1261" y="1712"/>
                      </a:lnTo>
                      <a:lnTo>
                        <a:pt x="1298" y="1666"/>
                      </a:lnTo>
                      <a:lnTo>
                        <a:pt x="1296" y="1557"/>
                      </a:lnTo>
                      <a:lnTo>
                        <a:pt x="1296" y="1516"/>
                      </a:lnTo>
                      <a:lnTo>
                        <a:pt x="1284" y="1499"/>
                      </a:lnTo>
                      <a:lnTo>
                        <a:pt x="1261" y="1470"/>
                      </a:lnTo>
                      <a:lnTo>
                        <a:pt x="1228" y="1410"/>
                      </a:lnTo>
                      <a:lnTo>
                        <a:pt x="1191" y="1332"/>
                      </a:lnTo>
                      <a:lnTo>
                        <a:pt x="1224" y="1266"/>
                      </a:lnTo>
                      <a:lnTo>
                        <a:pt x="1210" y="1086"/>
                      </a:lnTo>
                      <a:lnTo>
                        <a:pt x="1327" y="946"/>
                      </a:lnTo>
                      <a:lnTo>
                        <a:pt x="1342" y="896"/>
                      </a:lnTo>
                      <a:lnTo>
                        <a:pt x="1387" y="783"/>
                      </a:lnTo>
                      <a:lnTo>
                        <a:pt x="1416" y="717"/>
                      </a:lnTo>
                      <a:lnTo>
                        <a:pt x="1455" y="661"/>
                      </a:lnTo>
                      <a:lnTo>
                        <a:pt x="1495" y="611"/>
                      </a:lnTo>
                      <a:lnTo>
                        <a:pt x="1542" y="581"/>
                      </a:lnTo>
                      <a:lnTo>
                        <a:pt x="1691" y="537"/>
                      </a:lnTo>
                      <a:lnTo>
                        <a:pt x="1732" y="517"/>
                      </a:lnTo>
                      <a:lnTo>
                        <a:pt x="1755" y="488"/>
                      </a:lnTo>
                      <a:lnTo>
                        <a:pt x="1753" y="422"/>
                      </a:lnTo>
                      <a:lnTo>
                        <a:pt x="1728" y="339"/>
                      </a:lnTo>
                      <a:lnTo>
                        <a:pt x="1686" y="232"/>
                      </a:lnTo>
                      <a:lnTo>
                        <a:pt x="1280" y="0"/>
                      </a:lnTo>
                      <a:lnTo>
                        <a:pt x="1280" y="36"/>
                      </a:lnTo>
                      <a:close/>
                    </a:path>
                  </a:pathLst>
                </a:custGeom>
                <a:solidFill>
                  <a:srgbClr val="ffcc99"/>
                </a:solidFill>
                <a:ln w="0">
                  <a:noFill/>
                </a:ln>
              </p:spPr>
              <p:style>
                <a:lnRef idx="0"/>
                <a:fillRef idx="0"/>
                <a:effectRef idx="0"/>
                <a:fontRef idx="minor"/>
              </p:style>
            </p:sp>
            <p:sp>
              <p:nvSpPr>
                <p:cNvPr id="638" name="Freeform 333"/>
                <p:cNvSpPr/>
                <p:nvPr/>
              </p:nvSpPr>
              <p:spPr>
                <a:xfrm>
                  <a:off x="5895360" y="3785040"/>
                  <a:ext cx="544680" cy="387000"/>
                </a:xfrm>
                <a:custGeom>
                  <a:avLst/>
                  <a:gdLst/>
                  <a:ahLst/>
                  <a:rect l="l" t="t" r="r" b="b"/>
                  <a:pathLst>
                    <a:path w="1835" h="1308">
                      <a:moveTo>
                        <a:pt x="1833" y="512"/>
                      </a:moveTo>
                      <a:lnTo>
                        <a:pt x="1755" y="287"/>
                      </a:lnTo>
                      <a:lnTo>
                        <a:pt x="1526" y="0"/>
                      </a:lnTo>
                      <a:lnTo>
                        <a:pt x="1309" y="49"/>
                      </a:lnTo>
                      <a:lnTo>
                        <a:pt x="1144" y="93"/>
                      </a:lnTo>
                      <a:lnTo>
                        <a:pt x="1032" y="140"/>
                      </a:lnTo>
                      <a:lnTo>
                        <a:pt x="762" y="349"/>
                      </a:lnTo>
                      <a:lnTo>
                        <a:pt x="533" y="524"/>
                      </a:lnTo>
                      <a:lnTo>
                        <a:pt x="140" y="916"/>
                      </a:lnTo>
                      <a:lnTo>
                        <a:pt x="68" y="1017"/>
                      </a:lnTo>
                      <a:lnTo>
                        <a:pt x="0" y="1133"/>
                      </a:lnTo>
                      <a:lnTo>
                        <a:pt x="23" y="1209"/>
                      </a:lnTo>
                      <a:lnTo>
                        <a:pt x="47" y="1249"/>
                      </a:lnTo>
                      <a:lnTo>
                        <a:pt x="76" y="1279"/>
                      </a:lnTo>
                      <a:lnTo>
                        <a:pt x="169" y="1308"/>
                      </a:lnTo>
                      <a:lnTo>
                        <a:pt x="324" y="1156"/>
                      </a:lnTo>
                      <a:lnTo>
                        <a:pt x="458" y="1036"/>
                      </a:lnTo>
                      <a:lnTo>
                        <a:pt x="580" y="943"/>
                      </a:lnTo>
                      <a:lnTo>
                        <a:pt x="735" y="867"/>
                      </a:lnTo>
                      <a:lnTo>
                        <a:pt x="946" y="784"/>
                      </a:lnTo>
                      <a:lnTo>
                        <a:pt x="1214" y="685"/>
                      </a:lnTo>
                      <a:lnTo>
                        <a:pt x="1835" y="514"/>
                      </a:lnTo>
                      <a:lnTo>
                        <a:pt x="1833" y="512"/>
                      </a:lnTo>
                      <a:close/>
                    </a:path>
                  </a:pathLst>
                </a:custGeom>
                <a:solidFill>
                  <a:srgbClr val="ffcc99"/>
                </a:solidFill>
                <a:ln w="0">
                  <a:noFill/>
                </a:ln>
              </p:spPr>
              <p:style>
                <a:lnRef idx="0"/>
                <a:fillRef idx="0"/>
                <a:effectRef idx="0"/>
                <a:fontRef idx="minor"/>
              </p:style>
            </p:sp>
            <p:sp>
              <p:nvSpPr>
                <p:cNvPr id="639" name="Freeform 334"/>
                <p:cNvSpPr/>
                <p:nvPr/>
              </p:nvSpPr>
              <p:spPr>
                <a:xfrm>
                  <a:off x="5459760" y="2798640"/>
                  <a:ext cx="89280" cy="25560"/>
                </a:xfrm>
                <a:custGeom>
                  <a:avLst/>
                  <a:gdLst/>
                  <a:ahLst/>
                  <a:rect l="l" t="t" r="r" b="b"/>
                  <a:pathLst>
                    <a:path w="300" h="87">
                      <a:moveTo>
                        <a:pt x="300" y="87"/>
                      </a:moveTo>
                      <a:lnTo>
                        <a:pt x="219" y="47"/>
                      </a:lnTo>
                      <a:lnTo>
                        <a:pt x="126" y="17"/>
                      </a:lnTo>
                      <a:lnTo>
                        <a:pt x="0" y="0"/>
                      </a:lnTo>
                    </a:path>
                  </a:pathLst>
                </a:custGeom>
                <a:noFill/>
                <a:ln w="1588">
                  <a:solidFill>
                    <a:srgbClr val="000000"/>
                  </a:solidFill>
                  <a:round/>
                </a:ln>
              </p:spPr>
              <p:style>
                <a:lnRef idx="0"/>
                <a:fillRef idx="0"/>
                <a:effectRef idx="0"/>
                <a:fontRef idx="minor"/>
              </p:style>
            </p:sp>
            <p:sp>
              <p:nvSpPr>
                <p:cNvPr id="640" name="Freeform 335"/>
                <p:cNvSpPr/>
                <p:nvPr/>
              </p:nvSpPr>
              <p:spPr>
                <a:xfrm>
                  <a:off x="5459760" y="2798640"/>
                  <a:ext cx="89280" cy="25560"/>
                </a:xfrm>
                <a:custGeom>
                  <a:avLst/>
                  <a:gdLst/>
                  <a:ahLst/>
                  <a:rect l="l" t="t" r="r" b="b"/>
                  <a:pathLst>
                    <a:path w="300" h="87">
                      <a:moveTo>
                        <a:pt x="300" y="87"/>
                      </a:moveTo>
                      <a:lnTo>
                        <a:pt x="219" y="47"/>
                      </a:lnTo>
                      <a:lnTo>
                        <a:pt x="126" y="17"/>
                      </a:lnTo>
                      <a:lnTo>
                        <a:pt x="0" y="0"/>
                      </a:lnTo>
                    </a:path>
                  </a:pathLst>
                </a:custGeom>
                <a:noFill/>
                <a:ln w="6350">
                  <a:solidFill>
                    <a:srgbClr val="000000"/>
                  </a:solidFill>
                  <a:round/>
                </a:ln>
              </p:spPr>
              <p:style>
                <a:lnRef idx="0"/>
                <a:fillRef idx="0"/>
                <a:effectRef idx="0"/>
                <a:fontRef idx="minor"/>
              </p:style>
            </p:sp>
            <p:sp>
              <p:nvSpPr>
                <p:cNvPr id="641" name="Freeform 336"/>
                <p:cNvSpPr/>
                <p:nvPr/>
              </p:nvSpPr>
              <p:spPr>
                <a:xfrm>
                  <a:off x="5175720" y="2762640"/>
                  <a:ext cx="276480" cy="55440"/>
                </a:xfrm>
                <a:custGeom>
                  <a:avLst/>
                  <a:gdLst/>
                  <a:ahLst/>
                  <a:rect l="l" t="t" r="r" b="b"/>
                  <a:pathLst>
                    <a:path w="931" h="188">
                      <a:moveTo>
                        <a:pt x="931" y="62"/>
                      </a:moveTo>
                      <a:lnTo>
                        <a:pt x="874" y="35"/>
                      </a:lnTo>
                      <a:lnTo>
                        <a:pt x="803" y="15"/>
                      </a:lnTo>
                      <a:lnTo>
                        <a:pt x="702" y="0"/>
                      </a:lnTo>
                      <a:lnTo>
                        <a:pt x="572" y="0"/>
                      </a:lnTo>
                      <a:lnTo>
                        <a:pt x="411" y="29"/>
                      </a:lnTo>
                      <a:lnTo>
                        <a:pt x="322" y="50"/>
                      </a:lnTo>
                      <a:lnTo>
                        <a:pt x="221" y="87"/>
                      </a:lnTo>
                      <a:lnTo>
                        <a:pt x="114" y="130"/>
                      </a:lnTo>
                      <a:lnTo>
                        <a:pt x="0" y="188"/>
                      </a:lnTo>
                    </a:path>
                  </a:pathLst>
                </a:custGeom>
                <a:noFill/>
                <a:ln w="6350">
                  <a:solidFill>
                    <a:srgbClr val="000000"/>
                  </a:solidFill>
                  <a:round/>
                </a:ln>
              </p:spPr>
              <p:style>
                <a:lnRef idx="0"/>
                <a:fillRef idx="0"/>
                <a:effectRef idx="0"/>
                <a:fontRef idx="minor"/>
              </p:style>
            </p:sp>
            <p:sp>
              <p:nvSpPr>
                <p:cNvPr id="642" name="Freeform 337"/>
                <p:cNvSpPr/>
                <p:nvPr/>
              </p:nvSpPr>
              <p:spPr>
                <a:xfrm>
                  <a:off x="5175720" y="2762640"/>
                  <a:ext cx="276480" cy="55440"/>
                </a:xfrm>
                <a:custGeom>
                  <a:avLst/>
                  <a:gdLst/>
                  <a:ahLst/>
                  <a:rect l="l" t="t" r="r" b="b"/>
                  <a:pathLst>
                    <a:path w="931" h="188">
                      <a:moveTo>
                        <a:pt x="931" y="62"/>
                      </a:moveTo>
                      <a:lnTo>
                        <a:pt x="874" y="35"/>
                      </a:lnTo>
                      <a:lnTo>
                        <a:pt x="803" y="15"/>
                      </a:lnTo>
                      <a:lnTo>
                        <a:pt x="702" y="0"/>
                      </a:lnTo>
                      <a:lnTo>
                        <a:pt x="572" y="0"/>
                      </a:lnTo>
                      <a:lnTo>
                        <a:pt x="411" y="29"/>
                      </a:lnTo>
                      <a:lnTo>
                        <a:pt x="322" y="50"/>
                      </a:lnTo>
                      <a:lnTo>
                        <a:pt x="221" y="87"/>
                      </a:lnTo>
                      <a:lnTo>
                        <a:pt x="114" y="130"/>
                      </a:lnTo>
                      <a:lnTo>
                        <a:pt x="0" y="188"/>
                      </a:lnTo>
                    </a:path>
                  </a:pathLst>
                </a:custGeom>
                <a:noFill/>
                <a:ln w="6350">
                  <a:solidFill>
                    <a:srgbClr val="000000"/>
                  </a:solidFill>
                  <a:round/>
                </a:ln>
              </p:spPr>
              <p:style>
                <a:lnRef idx="0"/>
                <a:fillRef idx="0"/>
                <a:effectRef idx="0"/>
                <a:fontRef idx="minor"/>
              </p:style>
            </p:sp>
            <p:sp>
              <p:nvSpPr>
                <p:cNvPr id="643" name="Freeform 338"/>
                <p:cNvSpPr/>
                <p:nvPr/>
              </p:nvSpPr>
              <p:spPr>
                <a:xfrm>
                  <a:off x="5124240" y="2782800"/>
                  <a:ext cx="276480" cy="114120"/>
                </a:xfrm>
                <a:custGeom>
                  <a:avLst/>
                  <a:gdLst/>
                  <a:ahLst/>
                  <a:rect l="l" t="t" r="r" b="b"/>
                  <a:pathLst>
                    <a:path w="931" h="386">
                      <a:moveTo>
                        <a:pt x="931" y="0"/>
                      </a:moveTo>
                      <a:lnTo>
                        <a:pt x="844" y="11"/>
                      </a:lnTo>
                      <a:lnTo>
                        <a:pt x="751" y="29"/>
                      </a:lnTo>
                      <a:lnTo>
                        <a:pt x="627" y="64"/>
                      </a:lnTo>
                      <a:lnTo>
                        <a:pt x="485" y="112"/>
                      </a:lnTo>
                      <a:lnTo>
                        <a:pt x="330" y="180"/>
                      </a:lnTo>
                      <a:lnTo>
                        <a:pt x="167" y="271"/>
                      </a:lnTo>
                      <a:lnTo>
                        <a:pt x="0" y="386"/>
                      </a:lnTo>
                    </a:path>
                  </a:pathLst>
                </a:custGeom>
                <a:noFill/>
                <a:ln w="6350">
                  <a:solidFill>
                    <a:srgbClr val="000000"/>
                  </a:solidFill>
                  <a:round/>
                </a:ln>
              </p:spPr>
              <p:style>
                <a:lnRef idx="0"/>
                <a:fillRef idx="0"/>
                <a:effectRef idx="0"/>
                <a:fontRef idx="minor"/>
              </p:style>
            </p:sp>
            <p:sp>
              <p:nvSpPr>
                <p:cNvPr id="644" name="Freeform 339"/>
                <p:cNvSpPr/>
                <p:nvPr/>
              </p:nvSpPr>
              <p:spPr>
                <a:xfrm>
                  <a:off x="5124240" y="2782800"/>
                  <a:ext cx="276480" cy="114120"/>
                </a:xfrm>
                <a:custGeom>
                  <a:avLst/>
                  <a:gdLst/>
                  <a:ahLst/>
                  <a:rect l="l" t="t" r="r" b="b"/>
                  <a:pathLst>
                    <a:path w="931" h="386">
                      <a:moveTo>
                        <a:pt x="931" y="0"/>
                      </a:moveTo>
                      <a:lnTo>
                        <a:pt x="844" y="11"/>
                      </a:lnTo>
                      <a:lnTo>
                        <a:pt x="751" y="29"/>
                      </a:lnTo>
                      <a:lnTo>
                        <a:pt x="627" y="64"/>
                      </a:lnTo>
                      <a:lnTo>
                        <a:pt x="485" y="112"/>
                      </a:lnTo>
                      <a:lnTo>
                        <a:pt x="330" y="180"/>
                      </a:lnTo>
                      <a:lnTo>
                        <a:pt x="167" y="271"/>
                      </a:lnTo>
                      <a:lnTo>
                        <a:pt x="0" y="386"/>
                      </a:lnTo>
                    </a:path>
                  </a:pathLst>
                </a:custGeom>
                <a:noFill/>
                <a:ln w="6350">
                  <a:solidFill>
                    <a:srgbClr val="000000"/>
                  </a:solidFill>
                  <a:round/>
                </a:ln>
              </p:spPr>
              <p:style>
                <a:lnRef idx="0"/>
                <a:fillRef idx="0"/>
                <a:effectRef idx="0"/>
                <a:fontRef idx="minor"/>
              </p:style>
            </p:sp>
            <p:sp>
              <p:nvSpPr>
                <p:cNvPr id="645" name="Line 340"/>
                <p:cNvSpPr/>
                <p:nvPr/>
              </p:nvSpPr>
              <p:spPr>
                <a:xfrm flipH="1" flipV="1">
                  <a:off x="5121720" y="2901600"/>
                  <a:ext cx="12240" cy="9720"/>
                </a:xfrm>
                <a:prstGeom prst="line">
                  <a:avLst/>
                </a:prstGeom>
                <a:ln w="6350">
                  <a:solidFill>
                    <a:srgbClr val="000000"/>
                  </a:solidFill>
                  <a:round/>
                </a:ln>
              </p:spPr>
              <p:style>
                <a:lnRef idx="0"/>
                <a:fillRef idx="0"/>
                <a:effectRef idx="0"/>
                <a:fontRef idx="minor"/>
              </p:style>
            </p:sp>
            <p:sp>
              <p:nvSpPr>
                <p:cNvPr id="646" name="Freeform 341"/>
                <p:cNvSpPr/>
                <p:nvPr/>
              </p:nvSpPr>
              <p:spPr>
                <a:xfrm>
                  <a:off x="5115960" y="2845440"/>
                  <a:ext cx="172440" cy="145080"/>
                </a:xfrm>
                <a:custGeom>
                  <a:avLst/>
                  <a:gdLst/>
                  <a:ahLst/>
                  <a:rect l="l" t="t" r="r" b="b"/>
                  <a:pathLst>
                    <a:path w="584" h="491">
                      <a:moveTo>
                        <a:pt x="584" y="0"/>
                      </a:moveTo>
                      <a:lnTo>
                        <a:pt x="497" y="49"/>
                      </a:lnTo>
                      <a:lnTo>
                        <a:pt x="307" y="171"/>
                      </a:lnTo>
                      <a:lnTo>
                        <a:pt x="202" y="248"/>
                      </a:lnTo>
                      <a:lnTo>
                        <a:pt x="107" y="330"/>
                      </a:lnTo>
                      <a:lnTo>
                        <a:pt x="37" y="411"/>
                      </a:lnTo>
                      <a:lnTo>
                        <a:pt x="14" y="452"/>
                      </a:lnTo>
                      <a:lnTo>
                        <a:pt x="0" y="491"/>
                      </a:lnTo>
                    </a:path>
                  </a:pathLst>
                </a:custGeom>
                <a:noFill/>
                <a:ln w="6350">
                  <a:solidFill>
                    <a:srgbClr val="000000"/>
                  </a:solidFill>
                  <a:round/>
                </a:ln>
              </p:spPr>
              <p:style>
                <a:lnRef idx="0"/>
                <a:fillRef idx="0"/>
                <a:effectRef idx="0"/>
                <a:fontRef idx="minor"/>
              </p:style>
            </p:sp>
            <p:sp>
              <p:nvSpPr>
                <p:cNvPr id="647" name="Freeform 342"/>
                <p:cNvSpPr/>
                <p:nvPr/>
              </p:nvSpPr>
              <p:spPr>
                <a:xfrm>
                  <a:off x="5115960" y="2845440"/>
                  <a:ext cx="172440" cy="145080"/>
                </a:xfrm>
                <a:custGeom>
                  <a:avLst/>
                  <a:gdLst/>
                  <a:ahLst/>
                  <a:rect l="l" t="t" r="r" b="b"/>
                  <a:pathLst>
                    <a:path w="584" h="491">
                      <a:moveTo>
                        <a:pt x="584" y="0"/>
                      </a:moveTo>
                      <a:lnTo>
                        <a:pt x="497" y="49"/>
                      </a:lnTo>
                      <a:lnTo>
                        <a:pt x="307" y="171"/>
                      </a:lnTo>
                      <a:lnTo>
                        <a:pt x="202" y="248"/>
                      </a:lnTo>
                      <a:lnTo>
                        <a:pt x="107" y="330"/>
                      </a:lnTo>
                      <a:lnTo>
                        <a:pt x="37" y="411"/>
                      </a:lnTo>
                      <a:lnTo>
                        <a:pt x="14" y="452"/>
                      </a:lnTo>
                      <a:lnTo>
                        <a:pt x="0" y="491"/>
                      </a:lnTo>
                    </a:path>
                  </a:pathLst>
                </a:custGeom>
                <a:noFill/>
                <a:ln w="6350">
                  <a:solidFill>
                    <a:srgbClr val="000000"/>
                  </a:solidFill>
                  <a:round/>
                </a:ln>
              </p:spPr>
              <p:style>
                <a:lnRef idx="0"/>
                <a:fillRef idx="0"/>
                <a:effectRef idx="0"/>
                <a:fontRef idx="minor"/>
              </p:style>
            </p:sp>
            <p:sp>
              <p:nvSpPr>
                <p:cNvPr id="648" name="Freeform 343"/>
                <p:cNvSpPr/>
                <p:nvPr/>
              </p:nvSpPr>
              <p:spPr>
                <a:xfrm>
                  <a:off x="5131440" y="2940840"/>
                  <a:ext cx="88200" cy="150120"/>
                </a:xfrm>
                <a:custGeom>
                  <a:avLst/>
                  <a:gdLst/>
                  <a:ahLst/>
                  <a:rect l="l" t="t" r="r" b="b"/>
                  <a:pathLst>
                    <a:path w="298" h="508">
                      <a:moveTo>
                        <a:pt x="298" y="0"/>
                      </a:moveTo>
                      <a:lnTo>
                        <a:pt x="257" y="41"/>
                      </a:lnTo>
                      <a:lnTo>
                        <a:pt x="159" y="147"/>
                      </a:lnTo>
                      <a:lnTo>
                        <a:pt x="106" y="221"/>
                      </a:lnTo>
                      <a:lnTo>
                        <a:pt x="56" y="306"/>
                      </a:lnTo>
                      <a:lnTo>
                        <a:pt x="19" y="403"/>
                      </a:lnTo>
                      <a:lnTo>
                        <a:pt x="0" y="508"/>
                      </a:lnTo>
                    </a:path>
                  </a:pathLst>
                </a:custGeom>
                <a:noFill/>
                <a:ln w="6350">
                  <a:solidFill>
                    <a:srgbClr val="000000"/>
                  </a:solidFill>
                  <a:round/>
                </a:ln>
              </p:spPr>
              <p:style>
                <a:lnRef idx="0"/>
                <a:fillRef idx="0"/>
                <a:effectRef idx="0"/>
                <a:fontRef idx="minor"/>
              </p:style>
            </p:sp>
            <p:sp>
              <p:nvSpPr>
                <p:cNvPr id="649" name="Freeform 344"/>
                <p:cNvSpPr/>
                <p:nvPr/>
              </p:nvSpPr>
              <p:spPr>
                <a:xfrm>
                  <a:off x="5131440" y="2940840"/>
                  <a:ext cx="88200" cy="150120"/>
                </a:xfrm>
                <a:custGeom>
                  <a:avLst/>
                  <a:gdLst/>
                  <a:ahLst/>
                  <a:rect l="l" t="t" r="r" b="b"/>
                  <a:pathLst>
                    <a:path w="298" h="508">
                      <a:moveTo>
                        <a:pt x="298" y="0"/>
                      </a:moveTo>
                      <a:lnTo>
                        <a:pt x="257" y="41"/>
                      </a:lnTo>
                      <a:lnTo>
                        <a:pt x="159" y="147"/>
                      </a:lnTo>
                      <a:lnTo>
                        <a:pt x="106" y="221"/>
                      </a:lnTo>
                      <a:lnTo>
                        <a:pt x="56" y="306"/>
                      </a:lnTo>
                      <a:lnTo>
                        <a:pt x="19" y="403"/>
                      </a:lnTo>
                      <a:lnTo>
                        <a:pt x="0" y="508"/>
                      </a:lnTo>
                    </a:path>
                  </a:pathLst>
                </a:custGeom>
                <a:noFill/>
                <a:ln w="6350">
                  <a:solidFill>
                    <a:srgbClr val="000000"/>
                  </a:solidFill>
                  <a:round/>
                </a:ln>
              </p:spPr>
              <p:style>
                <a:lnRef idx="0"/>
                <a:fillRef idx="0"/>
                <a:effectRef idx="0"/>
                <a:fontRef idx="minor"/>
              </p:style>
            </p:sp>
            <p:sp>
              <p:nvSpPr>
                <p:cNvPr id="650" name="Freeform 345"/>
                <p:cNvSpPr/>
                <p:nvPr/>
              </p:nvSpPr>
              <p:spPr>
                <a:xfrm>
                  <a:off x="5439960" y="2878560"/>
                  <a:ext cx="39240" cy="29160"/>
                </a:xfrm>
                <a:custGeom>
                  <a:avLst/>
                  <a:gdLst/>
                  <a:ahLst/>
                  <a:rect l="l" t="t" r="r" b="b"/>
                  <a:pathLst>
                    <a:path w="136" h="98">
                      <a:moveTo>
                        <a:pt x="136" y="3"/>
                      </a:moveTo>
                      <a:lnTo>
                        <a:pt x="118" y="0"/>
                      </a:lnTo>
                      <a:lnTo>
                        <a:pt x="80" y="1"/>
                      </a:lnTo>
                      <a:lnTo>
                        <a:pt x="56" y="9"/>
                      </a:lnTo>
                      <a:lnTo>
                        <a:pt x="33" y="27"/>
                      </a:lnTo>
                      <a:lnTo>
                        <a:pt x="14" y="54"/>
                      </a:lnTo>
                      <a:lnTo>
                        <a:pt x="0" y="98"/>
                      </a:lnTo>
                    </a:path>
                  </a:pathLst>
                </a:custGeom>
                <a:noFill/>
                <a:ln w="6350">
                  <a:solidFill>
                    <a:srgbClr val="000000"/>
                  </a:solidFill>
                  <a:round/>
                </a:ln>
              </p:spPr>
              <p:style>
                <a:lnRef idx="0"/>
                <a:fillRef idx="0"/>
                <a:effectRef idx="0"/>
                <a:fontRef idx="minor"/>
              </p:style>
            </p:sp>
            <p:sp>
              <p:nvSpPr>
                <p:cNvPr id="651" name="Freeform 346"/>
                <p:cNvSpPr/>
                <p:nvPr/>
              </p:nvSpPr>
              <p:spPr>
                <a:xfrm>
                  <a:off x="5439960" y="2878560"/>
                  <a:ext cx="39240" cy="29160"/>
                </a:xfrm>
                <a:custGeom>
                  <a:avLst/>
                  <a:gdLst/>
                  <a:ahLst/>
                  <a:rect l="l" t="t" r="r" b="b"/>
                  <a:pathLst>
                    <a:path w="136" h="98">
                      <a:moveTo>
                        <a:pt x="136" y="3"/>
                      </a:moveTo>
                      <a:lnTo>
                        <a:pt x="118" y="0"/>
                      </a:lnTo>
                      <a:lnTo>
                        <a:pt x="80" y="1"/>
                      </a:lnTo>
                      <a:lnTo>
                        <a:pt x="56" y="9"/>
                      </a:lnTo>
                      <a:lnTo>
                        <a:pt x="33" y="27"/>
                      </a:lnTo>
                      <a:lnTo>
                        <a:pt x="14" y="54"/>
                      </a:lnTo>
                      <a:lnTo>
                        <a:pt x="0" y="98"/>
                      </a:lnTo>
                    </a:path>
                  </a:pathLst>
                </a:custGeom>
                <a:noFill/>
                <a:ln w="6350">
                  <a:solidFill>
                    <a:srgbClr val="000000"/>
                  </a:solidFill>
                  <a:round/>
                </a:ln>
              </p:spPr>
              <p:style>
                <a:lnRef idx="0"/>
                <a:fillRef idx="0"/>
                <a:effectRef idx="0"/>
                <a:fontRef idx="minor"/>
              </p:style>
            </p:sp>
            <p:sp>
              <p:nvSpPr>
                <p:cNvPr id="652" name="Freeform 347"/>
                <p:cNvSpPr/>
                <p:nvPr/>
              </p:nvSpPr>
              <p:spPr>
                <a:xfrm>
                  <a:off x="5374080" y="2935080"/>
                  <a:ext cx="42840" cy="34560"/>
                </a:xfrm>
                <a:custGeom>
                  <a:avLst/>
                  <a:gdLst/>
                  <a:ahLst/>
                  <a:rect l="l" t="t" r="r" b="b"/>
                  <a:pathLst>
                    <a:path w="145" h="116">
                      <a:moveTo>
                        <a:pt x="145" y="19"/>
                      </a:moveTo>
                      <a:lnTo>
                        <a:pt x="128" y="9"/>
                      </a:lnTo>
                      <a:lnTo>
                        <a:pt x="81" y="0"/>
                      </a:lnTo>
                      <a:lnTo>
                        <a:pt x="56" y="4"/>
                      </a:lnTo>
                      <a:lnTo>
                        <a:pt x="33" y="23"/>
                      </a:lnTo>
                      <a:lnTo>
                        <a:pt x="15" y="58"/>
                      </a:lnTo>
                      <a:lnTo>
                        <a:pt x="0" y="116"/>
                      </a:lnTo>
                    </a:path>
                  </a:pathLst>
                </a:custGeom>
                <a:noFill/>
                <a:ln w="6350">
                  <a:solidFill>
                    <a:srgbClr val="000000"/>
                  </a:solidFill>
                  <a:round/>
                </a:ln>
              </p:spPr>
              <p:style>
                <a:lnRef idx="0"/>
                <a:fillRef idx="0"/>
                <a:effectRef idx="0"/>
                <a:fontRef idx="minor"/>
              </p:style>
            </p:sp>
            <p:sp>
              <p:nvSpPr>
                <p:cNvPr id="653" name="Freeform 348"/>
                <p:cNvSpPr/>
                <p:nvPr/>
              </p:nvSpPr>
              <p:spPr>
                <a:xfrm>
                  <a:off x="5374080" y="2935080"/>
                  <a:ext cx="42840" cy="34560"/>
                </a:xfrm>
                <a:custGeom>
                  <a:avLst/>
                  <a:gdLst/>
                  <a:ahLst/>
                  <a:rect l="l" t="t" r="r" b="b"/>
                  <a:pathLst>
                    <a:path w="145" h="116">
                      <a:moveTo>
                        <a:pt x="145" y="19"/>
                      </a:moveTo>
                      <a:lnTo>
                        <a:pt x="128" y="9"/>
                      </a:lnTo>
                      <a:lnTo>
                        <a:pt x="81" y="0"/>
                      </a:lnTo>
                      <a:lnTo>
                        <a:pt x="56" y="4"/>
                      </a:lnTo>
                      <a:lnTo>
                        <a:pt x="33" y="23"/>
                      </a:lnTo>
                      <a:lnTo>
                        <a:pt x="15" y="58"/>
                      </a:lnTo>
                      <a:lnTo>
                        <a:pt x="0" y="116"/>
                      </a:lnTo>
                    </a:path>
                  </a:pathLst>
                </a:custGeom>
                <a:noFill/>
                <a:ln w="6350">
                  <a:solidFill>
                    <a:srgbClr val="000000"/>
                  </a:solidFill>
                  <a:round/>
                </a:ln>
              </p:spPr>
              <p:style>
                <a:lnRef idx="0"/>
                <a:fillRef idx="0"/>
                <a:effectRef idx="0"/>
                <a:fontRef idx="minor"/>
              </p:style>
            </p:sp>
            <p:sp>
              <p:nvSpPr>
                <p:cNvPr id="654" name="Freeform 349"/>
                <p:cNvSpPr/>
                <p:nvPr/>
              </p:nvSpPr>
              <p:spPr>
                <a:xfrm>
                  <a:off x="5417640" y="2892960"/>
                  <a:ext cx="227160" cy="210240"/>
                </a:xfrm>
                <a:custGeom>
                  <a:avLst/>
                  <a:gdLst/>
                  <a:ahLst/>
                  <a:rect l="l" t="t" r="r" b="b"/>
                  <a:pathLst>
                    <a:path w="766" h="712">
                      <a:moveTo>
                        <a:pt x="507" y="6"/>
                      </a:moveTo>
                      <a:lnTo>
                        <a:pt x="324" y="85"/>
                      </a:lnTo>
                      <a:lnTo>
                        <a:pt x="185" y="167"/>
                      </a:lnTo>
                      <a:lnTo>
                        <a:pt x="126" y="212"/>
                      </a:lnTo>
                      <a:lnTo>
                        <a:pt x="88" y="260"/>
                      </a:lnTo>
                      <a:lnTo>
                        <a:pt x="35" y="357"/>
                      </a:lnTo>
                      <a:lnTo>
                        <a:pt x="14" y="409"/>
                      </a:lnTo>
                      <a:lnTo>
                        <a:pt x="0" y="464"/>
                      </a:lnTo>
                      <a:lnTo>
                        <a:pt x="0" y="570"/>
                      </a:lnTo>
                      <a:lnTo>
                        <a:pt x="18" y="619"/>
                      </a:lnTo>
                      <a:lnTo>
                        <a:pt x="51" y="671"/>
                      </a:lnTo>
                      <a:lnTo>
                        <a:pt x="109" y="702"/>
                      </a:lnTo>
                      <a:lnTo>
                        <a:pt x="188" y="712"/>
                      </a:lnTo>
                      <a:lnTo>
                        <a:pt x="282" y="698"/>
                      </a:lnTo>
                      <a:lnTo>
                        <a:pt x="379" y="665"/>
                      </a:lnTo>
                      <a:lnTo>
                        <a:pt x="476" y="619"/>
                      </a:lnTo>
                      <a:lnTo>
                        <a:pt x="563" y="561"/>
                      </a:lnTo>
                      <a:lnTo>
                        <a:pt x="636" y="499"/>
                      </a:lnTo>
                      <a:lnTo>
                        <a:pt x="681" y="433"/>
                      </a:lnTo>
                      <a:lnTo>
                        <a:pt x="732" y="308"/>
                      </a:lnTo>
                      <a:lnTo>
                        <a:pt x="759" y="198"/>
                      </a:lnTo>
                      <a:lnTo>
                        <a:pt x="766" y="115"/>
                      </a:lnTo>
                      <a:lnTo>
                        <a:pt x="761" y="87"/>
                      </a:lnTo>
                      <a:lnTo>
                        <a:pt x="749" y="68"/>
                      </a:lnTo>
                      <a:lnTo>
                        <a:pt x="702" y="41"/>
                      </a:lnTo>
                      <a:lnTo>
                        <a:pt x="631" y="16"/>
                      </a:lnTo>
                      <a:lnTo>
                        <a:pt x="563" y="0"/>
                      </a:lnTo>
                      <a:lnTo>
                        <a:pt x="507" y="6"/>
                      </a:lnTo>
                    </a:path>
                  </a:pathLst>
                </a:custGeom>
                <a:noFill/>
                <a:ln w="6350">
                  <a:solidFill>
                    <a:srgbClr val="000000"/>
                  </a:solidFill>
                  <a:round/>
                </a:ln>
              </p:spPr>
              <p:style>
                <a:lnRef idx="0"/>
                <a:fillRef idx="0"/>
                <a:effectRef idx="0"/>
                <a:fontRef idx="minor"/>
              </p:style>
            </p:sp>
            <p:sp>
              <p:nvSpPr>
                <p:cNvPr id="655" name="Freeform 350"/>
                <p:cNvSpPr/>
                <p:nvPr/>
              </p:nvSpPr>
              <p:spPr>
                <a:xfrm>
                  <a:off x="5153400" y="3160440"/>
                  <a:ext cx="30600" cy="75600"/>
                </a:xfrm>
                <a:custGeom>
                  <a:avLst/>
                  <a:gdLst/>
                  <a:ahLst/>
                  <a:rect l="l" t="t" r="r" b="b"/>
                  <a:pathLst>
                    <a:path w="105" h="258">
                      <a:moveTo>
                        <a:pt x="82" y="0"/>
                      </a:moveTo>
                      <a:lnTo>
                        <a:pt x="55" y="31"/>
                      </a:lnTo>
                      <a:lnTo>
                        <a:pt x="10" y="103"/>
                      </a:lnTo>
                      <a:lnTo>
                        <a:pt x="0" y="144"/>
                      </a:lnTo>
                      <a:lnTo>
                        <a:pt x="8" y="190"/>
                      </a:lnTo>
                      <a:lnTo>
                        <a:pt x="41" y="227"/>
                      </a:lnTo>
                      <a:lnTo>
                        <a:pt x="105" y="258"/>
                      </a:lnTo>
                    </a:path>
                  </a:pathLst>
                </a:custGeom>
                <a:noFill/>
                <a:ln w="6350">
                  <a:solidFill>
                    <a:srgbClr val="000000"/>
                  </a:solidFill>
                  <a:round/>
                </a:ln>
              </p:spPr>
              <p:style>
                <a:lnRef idx="0"/>
                <a:fillRef idx="0"/>
                <a:effectRef idx="0"/>
                <a:fontRef idx="minor"/>
              </p:style>
            </p:sp>
            <p:sp>
              <p:nvSpPr>
                <p:cNvPr id="656" name="Freeform 351"/>
                <p:cNvSpPr/>
                <p:nvPr/>
              </p:nvSpPr>
              <p:spPr>
                <a:xfrm>
                  <a:off x="5153400" y="3160440"/>
                  <a:ext cx="30600" cy="75600"/>
                </a:xfrm>
                <a:custGeom>
                  <a:avLst/>
                  <a:gdLst/>
                  <a:ahLst/>
                  <a:rect l="l" t="t" r="r" b="b"/>
                  <a:pathLst>
                    <a:path w="105" h="258">
                      <a:moveTo>
                        <a:pt x="82" y="0"/>
                      </a:moveTo>
                      <a:lnTo>
                        <a:pt x="55" y="31"/>
                      </a:lnTo>
                      <a:lnTo>
                        <a:pt x="10" y="103"/>
                      </a:lnTo>
                      <a:lnTo>
                        <a:pt x="0" y="144"/>
                      </a:lnTo>
                      <a:lnTo>
                        <a:pt x="8" y="190"/>
                      </a:lnTo>
                      <a:lnTo>
                        <a:pt x="41" y="227"/>
                      </a:lnTo>
                      <a:lnTo>
                        <a:pt x="105" y="258"/>
                      </a:lnTo>
                    </a:path>
                  </a:pathLst>
                </a:custGeom>
                <a:noFill/>
                <a:ln w="6350">
                  <a:solidFill>
                    <a:srgbClr val="000000"/>
                  </a:solidFill>
                  <a:round/>
                </a:ln>
              </p:spPr>
              <p:style>
                <a:lnRef idx="0"/>
                <a:fillRef idx="0"/>
                <a:effectRef idx="0"/>
                <a:fontRef idx="minor"/>
              </p:style>
            </p:sp>
            <p:sp>
              <p:nvSpPr>
                <p:cNvPr id="657" name="Freeform 352"/>
                <p:cNvSpPr/>
                <p:nvPr/>
              </p:nvSpPr>
              <p:spPr>
                <a:xfrm>
                  <a:off x="5209200" y="3246480"/>
                  <a:ext cx="48240" cy="89280"/>
                </a:xfrm>
                <a:custGeom>
                  <a:avLst/>
                  <a:gdLst/>
                  <a:ahLst/>
                  <a:rect l="l" t="t" r="r" b="b"/>
                  <a:pathLst>
                    <a:path w="165" h="303">
                      <a:moveTo>
                        <a:pt x="0" y="0"/>
                      </a:moveTo>
                      <a:lnTo>
                        <a:pt x="59" y="142"/>
                      </a:lnTo>
                      <a:lnTo>
                        <a:pt x="111" y="244"/>
                      </a:lnTo>
                      <a:lnTo>
                        <a:pt x="140" y="281"/>
                      </a:lnTo>
                      <a:lnTo>
                        <a:pt x="165" y="303"/>
                      </a:lnTo>
                    </a:path>
                  </a:pathLst>
                </a:custGeom>
                <a:noFill/>
                <a:ln w="6350">
                  <a:solidFill>
                    <a:srgbClr val="000000"/>
                  </a:solidFill>
                  <a:round/>
                </a:ln>
              </p:spPr>
              <p:style>
                <a:lnRef idx="0"/>
                <a:fillRef idx="0"/>
                <a:effectRef idx="0"/>
                <a:fontRef idx="minor"/>
              </p:style>
            </p:sp>
            <p:sp>
              <p:nvSpPr>
                <p:cNvPr id="658" name="Freeform 353"/>
                <p:cNvSpPr/>
                <p:nvPr/>
              </p:nvSpPr>
              <p:spPr>
                <a:xfrm>
                  <a:off x="5209200" y="3246480"/>
                  <a:ext cx="48240" cy="89280"/>
                </a:xfrm>
                <a:custGeom>
                  <a:avLst/>
                  <a:gdLst/>
                  <a:ahLst/>
                  <a:rect l="l" t="t" r="r" b="b"/>
                  <a:pathLst>
                    <a:path w="165" h="303">
                      <a:moveTo>
                        <a:pt x="0" y="0"/>
                      </a:moveTo>
                      <a:lnTo>
                        <a:pt x="59" y="142"/>
                      </a:lnTo>
                      <a:lnTo>
                        <a:pt x="111" y="244"/>
                      </a:lnTo>
                      <a:lnTo>
                        <a:pt x="140" y="281"/>
                      </a:lnTo>
                      <a:lnTo>
                        <a:pt x="165" y="303"/>
                      </a:lnTo>
                    </a:path>
                  </a:pathLst>
                </a:custGeom>
                <a:noFill/>
                <a:ln w="6350">
                  <a:solidFill>
                    <a:srgbClr val="000000"/>
                  </a:solidFill>
                  <a:round/>
                </a:ln>
              </p:spPr>
              <p:style>
                <a:lnRef idx="0"/>
                <a:fillRef idx="0"/>
                <a:effectRef idx="0"/>
                <a:fontRef idx="minor"/>
              </p:style>
            </p:sp>
            <p:sp>
              <p:nvSpPr>
                <p:cNvPr id="659" name="Freeform 354"/>
                <p:cNvSpPr/>
                <p:nvPr/>
              </p:nvSpPr>
              <p:spPr>
                <a:xfrm>
                  <a:off x="5429880" y="3104640"/>
                  <a:ext cx="149400" cy="56160"/>
                </a:xfrm>
                <a:custGeom>
                  <a:avLst/>
                  <a:gdLst/>
                  <a:ahLst/>
                  <a:rect l="l" t="t" r="r" b="b"/>
                  <a:pathLst>
                    <a:path w="504" h="190">
                      <a:moveTo>
                        <a:pt x="504" y="0"/>
                      </a:moveTo>
                      <a:lnTo>
                        <a:pt x="469" y="46"/>
                      </a:lnTo>
                      <a:lnTo>
                        <a:pt x="369" y="130"/>
                      </a:lnTo>
                      <a:lnTo>
                        <a:pt x="297" y="169"/>
                      </a:lnTo>
                      <a:lnTo>
                        <a:pt x="209" y="190"/>
                      </a:lnTo>
                      <a:lnTo>
                        <a:pt x="111" y="186"/>
                      </a:lnTo>
                      <a:lnTo>
                        <a:pt x="0" y="155"/>
                      </a:lnTo>
                    </a:path>
                  </a:pathLst>
                </a:custGeom>
                <a:noFill/>
                <a:ln w="6350">
                  <a:solidFill>
                    <a:srgbClr val="000000"/>
                  </a:solidFill>
                  <a:round/>
                </a:ln>
              </p:spPr>
              <p:style>
                <a:lnRef idx="0"/>
                <a:fillRef idx="0"/>
                <a:effectRef idx="0"/>
                <a:fontRef idx="minor"/>
              </p:style>
            </p:sp>
            <p:sp>
              <p:nvSpPr>
                <p:cNvPr id="660" name="Freeform 355"/>
                <p:cNvSpPr/>
                <p:nvPr/>
              </p:nvSpPr>
              <p:spPr>
                <a:xfrm>
                  <a:off x="5429880" y="3104640"/>
                  <a:ext cx="149400" cy="56160"/>
                </a:xfrm>
                <a:custGeom>
                  <a:avLst/>
                  <a:gdLst/>
                  <a:ahLst/>
                  <a:rect l="l" t="t" r="r" b="b"/>
                  <a:pathLst>
                    <a:path w="504" h="190">
                      <a:moveTo>
                        <a:pt x="504" y="0"/>
                      </a:moveTo>
                      <a:lnTo>
                        <a:pt x="469" y="46"/>
                      </a:lnTo>
                      <a:lnTo>
                        <a:pt x="369" y="130"/>
                      </a:lnTo>
                      <a:lnTo>
                        <a:pt x="297" y="169"/>
                      </a:lnTo>
                      <a:lnTo>
                        <a:pt x="209" y="190"/>
                      </a:lnTo>
                      <a:lnTo>
                        <a:pt x="111" y="186"/>
                      </a:lnTo>
                      <a:lnTo>
                        <a:pt x="0" y="155"/>
                      </a:lnTo>
                    </a:path>
                  </a:pathLst>
                </a:custGeom>
                <a:noFill/>
                <a:ln w="6350">
                  <a:solidFill>
                    <a:srgbClr val="000000"/>
                  </a:solidFill>
                  <a:round/>
                </a:ln>
              </p:spPr>
              <p:style>
                <a:lnRef idx="0"/>
                <a:fillRef idx="0"/>
                <a:effectRef idx="0"/>
                <a:fontRef idx="minor"/>
              </p:style>
            </p:sp>
            <p:sp>
              <p:nvSpPr>
                <p:cNvPr id="661" name="Freeform 356"/>
                <p:cNvSpPr/>
                <p:nvPr/>
              </p:nvSpPr>
              <p:spPr>
                <a:xfrm>
                  <a:off x="5433480" y="3152880"/>
                  <a:ext cx="258480" cy="243360"/>
                </a:xfrm>
                <a:custGeom>
                  <a:avLst/>
                  <a:gdLst/>
                  <a:ahLst/>
                  <a:rect l="l" t="t" r="r" b="b"/>
                  <a:pathLst>
                    <a:path w="872" h="822">
                      <a:moveTo>
                        <a:pt x="872" y="822"/>
                      </a:moveTo>
                      <a:lnTo>
                        <a:pt x="822" y="739"/>
                      </a:lnTo>
                      <a:lnTo>
                        <a:pt x="756" y="646"/>
                      </a:lnTo>
                      <a:lnTo>
                        <a:pt x="663" y="529"/>
                      </a:lnTo>
                      <a:lnTo>
                        <a:pt x="541" y="399"/>
                      </a:lnTo>
                      <a:lnTo>
                        <a:pt x="391" y="264"/>
                      </a:lnTo>
                      <a:lnTo>
                        <a:pt x="211" y="126"/>
                      </a:lnTo>
                      <a:lnTo>
                        <a:pt x="0" y="0"/>
                      </a:lnTo>
                    </a:path>
                  </a:pathLst>
                </a:custGeom>
                <a:noFill/>
                <a:ln w="6350">
                  <a:solidFill>
                    <a:srgbClr val="000000"/>
                  </a:solidFill>
                  <a:round/>
                </a:ln>
              </p:spPr>
              <p:style>
                <a:lnRef idx="0"/>
                <a:fillRef idx="0"/>
                <a:effectRef idx="0"/>
                <a:fontRef idx="minor"/>
              </p:style>
            </p:sp>
            <p:sp>
              <p:nvSpPr>
                <p:cNvPr id="662" name="Freeform 357"/>
                <p:cNvSpPr/>
                <p:nvPr/>
              </p:nvSpPr>
              <p:spPr>
                <a:xfrm>
                  <a:off x="5433480" y="3152880"/>
                  <a:ext cx="258480" cy="243360"/>
                </a:xfrm>
                <a:custGeom>
                  <a:avLst/>
                  <a:gdLst/>
                  <a:ahLst/>
                  <a:rect l="l" t="t" r="r" b="b"/>
                  <a:pathLst>
                    <a:path w="872" h="822">
                      <a:moveTo>
                        <a:pt x="872" y="822"/>
                      </a:moveTo>
                      <a:lnTo>
                        <a:pt x="822" y="739"/>
                      </a:lnTo>
                      <a:lnTo>
                        <a:pt x="756" y="646"/>
                      </a:lnTo>
                      <a:lnTo>
                        <a:pt x="663" y="529"/>
                      </a:lnTo>
                      <a:lnTo>
                        <a:pt x="541" y="399"/>
                      </a:lnTo>
                      <a:lnTo>
                        <a:pt x="391" y="264"/>
                      </a:lnTo>
                      <a:lnTo>
                        <a:pt x="211" y="126"/>
                      </a:lnTo>
                      <a:lnTo>
                        <a:pt x="0" y="0"/>
                      </a:lnTo>
                    </a:path>
                  </a:pathLst>
                </a:custGeom>
                <a:noFill/>
                <a:ln w="6350">
                  <a:solidFill>
                    <a:srgbClr val="000000"/>
                  </a:solidFill>
                  <a:round/>
                </a:ln>
              </p:spPr>
              <p:style>
                <a:lnRef idx="0"/>
                <a:fillRef idx="0"/>
                <a:effectRef idx="0"/>
                <a:fontRef idx="minor"/>
              </p:style>
            </p:sp>
            <p:sp>
              <p:nvSpPr>
                <p:cNvPr id="663" name="Freeform 358"/>
                <p:cNvSpPr/>
                <p:nvPr/>
              </p:nvSpPr>
              <p:spPr>
                <a:xfrm>
                  <a:off x="5674680" y="2884680"/>
                  <a:ext cx="113040" cy="103320"/>
                </a:xfrm>
                <a:custGeom>
                  <a:avLst/>
                  <a:gdLst/>
                  <a:ahLst/>
                  <a:rect l="l" t="t" r="r" b="b"/>
                  <a:pathLst>
                    <a:path w="382" h="349">
                      <a:moveTo>
                        <a:pt x="0" y="0"/>
                      </a:moveTo>
                      <a:lnTo>
                        <a:pt x="37" y="19"/>
                      </a:lnTo>
                      <a:lnTo>
                        <a:pt x="115" y="70"/>
                      </a:lnTo>
                      <a:lnTo>
                        <a:pt x="183" y="142"/>
                      </a:lnTo>
                      <a:lnTo>
                        <a:pt x="204" y="184"/>
                      </a:lnTo>
                      <a:lnTo>
                        <a:pt x="202" y="229"/>
                      </a:lnTo>
                      <a:lnTo>
                        <a:pt x="196" y="254"/>
                      </a:lnTo>
                      <a:lnTo>
                        <a:pt x="196" y="252"/>
                      </a:lnTo>
                      <a:lnTo>
                        <a:pt x="219" y="200"/>
                      </a:lnTo>
                      <a:lnTo>
                        <a:pt x="266" y="142"/>
                      </a:lnTo>
                      <a:lnTo>
                        <a:pt x="295" y="130"/>
                      </a:lnTo>
                      <a:lnTo>
                        <a:pt x="322" y="147"/>
                      </a:lnTo>
                      <a:lnTo>
                        <a:pt x="367" y="204"/>
                      </a:lnTo>
                      <a:lnTo>
                        <a:pt x="378" y="231"/>
                      </a:lnTo>
                      <a:lnTo>
                        <a:pt x="382" y="256"/>
                      </a:lnTo>
                      <a:lnTo>
                        <a:pt x="373" y="303"/>
                      </a:lnTo>
                      <a:lnTo>
                        <a:pt x="338" y="349"/>
                      </a:lnTo>
                    </a:path>
                  </a:pathLst>
                </a:custGeom>
                <a:noFill/>
                <a:ln w="6350">
                  <a:solidFill>
                    <a:srgbClr val="000000"/>
                  </a:solidFill>
                  <a:round/>
                </a:ln>
              </p:spPr>
              <p:style>
                <a:lnRef idx="0"/>
                <a:fillRef idx="0"/>
                <a:effectRef idx="0"/>
                <a:fontRef idx="minor"/>
              </p:style>
            </p:sp>
            <p:sp>
              <p:nvSpPr>
                <p:cNvPr id="664" name="Freeform 359"/>
                <p:cNvSpPr/>
                <p:nvPr/>
              </p:nvSpPr>
              <p:spPr>
                <a:xfrm>
                  <a:off x="5674680" y="2884680"/>
                  <a:ext cx="113040" cy="103320"/>
                </a:xfrm>
                <a:custGeom>
                  <a:avLst/>
                  <a:gdLst/>
                  <a:ahLst/>
                  <a:rect l="l" t="t" r="r" b="b"/>
                  <a:pathLst>
                    <a:path w="382" h="349">
                      <a:moveTo>
                        <a:pt x="0" y="0"/>
                      </a:moveTo>
                      <a:lnTo>
                        <a:pt x="37" y="19"/>
                      </a:lnTo>
                      <a:lnTo>
                        <a:pt x="115" y="70"/>
                      </a:lnTo>
                      <a:lnTo>
                        <a:pt x="183" y="142"/>
                      </a:lnTo>
                      <a:lnTo>
                        <a:pt x="204" y="184"/>
                      </a:lnTo>
                      <a:lnTo>
                        <a:pt x="202" y="229"/>
                      </a:lnTo>
                      <a:lnTo>
                        <a:pt x="196" y="254"/>
                      </a:lnTo>
                      <a:lnTo>
                        <a:pt x="196" y="252"/>
                      </a:lnTo>
                      <a:lnTo>
                        <a:pt x="219" y="200"/>
                      </a:lnTo>
                      <a:lnTo>
                        <a:pt x="266" y="142"/>
                      </a:lnTo>
                      <a:lnTo>
                        <a:pt x="295" y="130"/>
                      </a:lnTo>
                      <a:lnTo>
                        <a:pt x="322" y="147"/>
                      </a:lnTo>
                      <a:lnTo>
                        <a:pt x="367" y="204"/>
                      </a:lnTo>
                      <a:lnTo>
                        <a:pt x="378" y="231"/>
                      </a:lnTo>
                      <a:lnTo>
                        <a:pt x="382" y="256"/>
                      </a:lnTo>
                      <a:lnTo>
                        <a:pt x="373" y="303"/>
                      </a:lnTo>
                      <a:lnTo>
                        <a:pt x="338" y="349"/>
                      </a:lnTo>
                    </a:path>
                  </a:pathLst>
                </a:custGeom>
                <a:noFill/>
                <a:ln w="6350">
                  <a:solidFill>
                    <a:srgbClr val="000000"/>
                  </a:solidFill>
                  <a:round/>
                </a:ln>
              </p:spPr>
              <p:style>
                <a:lnRef idx="0"/>
                <a:fillRef idx="0"/>
                <a:effectRef idx="0"/>
                <a:fontRef idx="minor"/>
              </p:style>
            </p:sp>
            <p:sp>
              <p:nvSpPr>
                <p:cNvPr id="665" name="Freeform 360"/>
                <p:cNvSpPr/>
                <p:nvPr/>
              </p:nvSpPr>
              <p:spPr>
                <a:xfrm>
                  <a:off x="5743440" y="3000960"/>
                  <a:ext cx="90360" cy="107640"/>
                </a:xfrm>
                <a:custGeom>
                  <a:avLst/>
                  <a:gdLst/>
                  <a:ahLst/>
                  <a:rect l="l" t="t" r="r" b="b"/>
                  <a:pathLst>
                    <a:path w="304" h="364">
                      <a:moveTo>
                        <a:pt x="0" y="0"/>
                      </a:moveTo>
                      <a:lnTo>
                        <a:pt x="29" y="2"/>
                      </a:lnTo>
                      <a:lnTo>
                        <a:pt x="58" y="11"/>
                      </a:lnTo>
                      <a:lnTo>
                        <a:pt x="99" y="37"/>
                      </a:lnTo>
                      <a:lnTo>
                        <a:pt x="145" y="77"/>
                      </a:lnTo>
                      <a:lnTo>
                        <a:pt x="196" y="143"/>
                      </a:lnTo>
                      <a:lnTo>
                        <a:pt x="252" y="236"/>
                      </a:lnTo>
                      <a:lnTo>
                        <a:pt x="304" y="364"/>
                      </a:lnTo>
                    </a:path>
                  </a:pathLst>
                </a:custGeom>
                <a:noFill/>
                <a:ln w="6350">
                  <a:solidFill>
                    <a:srgbClr val="000000"/>
                  </a:solidFill>
                  <a:round/>
                </a:ln>
              </p:spPr>
              <p:style>
                <a:lnRef idx="0"/>
                <a:fillRef idx="0"/>
                <a:effectRef idx="0"/>
                <a:fontRef idx="minor"/>
              </p:style>
            </p:sp>
            <p:sp>
              <p:nvSpPr>
                <p:cNvPr id="666" name="Freeform 361"/>
                <p:cNvSpPr/>
                <p:nvPr/>
              </p:nvSpPr>
              <p:spPr>
                <a:xfrm>
                  <a:off x="5743440" y="3000960"/>
                  <a:ext cx="90360" cy="107640"/>
                </a:xfrm>
                <a:custGeom>
                  <a:avLst/>
                  <a:gdLst/>
                  <a:ahLst/>
                  <a:rect l="l" t="t" r="r" b="b"/>
                  <a:pathLst>
                    <a:path w="304" h="364">
                      <a:moveTo>
                        <a:pt x="0" y="0"/>
                      </a:moveTo>
                      <a:lnTo>
                        <a:pt x="29" y="2"/>
                      </a:lnTo>
                      <a:lnTo>
                        <a:pt x="58" y="11"/>
                      </a:lnTo>
                      <a:lnTo>
                        <a:pt x="99" y="37"/>
                      </a:lnTo>
                      <a:lnTo>
                        <a:pt x="145" y="77"/>
                      </a:lnTo>
                      <a:lnTo>
                        <a:pt x="196" y="143"/>
                      </a:lnTo>
                      <a:lnTo>
                        <a:pt x="252" y="236"/>
                      </a:lnTo>
                      <a:lnTo>
                        <a:pt x="304" y="364"/>
                      </a:lnTo>
                    </a:path>
                  </a:pathLst>
                </a:custGeom>
                <a:noFill/>
                <a:ln w="6350">
                  <a:solidFill>
                    <a:srgbClr val="000000"/>
                  </a:solidFill>
                  <a:round/>
                </a:ln>
              </p:spPr>
              <p:style>
                <a:lnRef idx="0"/>
                <a:fillRef idx="0"/>
                <a:effectRef idx="0"/>
                <a:fontRef idx="minor"/>
              </p:style>
            </p:sp>
            <p:sp>
              <p:nvSpPr>
                <p:cNvPr id="667" name="Freeform 362"/>
                <p:cNvSpPr/>
                <p:nvPr/>
              </p:nvSpPr>
              <p:spPr>
                <a:xfrm>
                  <a:off x="5854320" y="3034800"/>
                  <a:ext cx="311400" cy="182880"/>
                </a:xfrm>
                <a:custGeom>
                  <a:avLst/>
                  <a:gdLst/>
                  <a:ahLst/>
                  <a:rect l="l" t="t" r="r" b="b"/>
                  <a:pathLst>
                    <a:path w="1051" h="619">
                      <a:moveTo>
                        <a:pt x="22" y="565"/>
                      </a:moveTo>
                      <a:lnTo>
                        <a:pt x="31" y="532"/>
                      </a:lnTo>
                      <a:lnTo>
                        <a:pt x="31" y="499"/>
                      </a:lnTo>
                      <a:lnTo>
                        <a:pt x="18" y="460"/>
                      </a:lnTo>
                      <a:lnTo>
                        <a:pt x="0" y="394"/>
                      </a:lnTo>
                      <a:lnTo>
                        <a:pt x="0" y="309"/>
                      </a:lnTo>
                      <a:lnTo>
                        <a:pt x="8" y="276"/>
                      </a:lnTo>
                      <a:lnTo>
                        <a:pt x="20" y="258"/>
                      </a:lnTo>
                      <a:lnTo>
                        <a:pt x="39" y="266"/>
                      </a:lnTo>
                      <a:lnTo>
                        <a:pt x="59" y="303"/>
                      </a:lnTo>
                      <a:lnTo>
                        <a:pt x="103" y="411"/>
                      </a:lnTo>
                      <a:lnTo>
                        <a:pt x="134" y="516"/>
                      </a:lnTo>
                      <a:lnTo>
                        <a:pt x="159" y="619"/>
                      </a:lnTo>
                      <a:lnTo>
                        <a:pt x="258" y="0"/>
                      </a:lnTo>
                      <a:lnTo>
                        <a:pt x="365" y="103"/>
                      </a:lnTo>
                      <a:lnTo>
                        <a:pt x="609" y="309"/>
                      </a:lnTo>
                      <a:lnTo>
                        <a:pt x="749" y="400"/>
                      </a:lnTo>
                      <a:lnTo>
                        <a:pt x="877" y="464"/>
                      </a:lnTo>
                      <a:lnTo>
                        <a:pt x="982" y="477"/>
                      </a:lnTo>
                      <a:lnTo>
                        <a:pt x="1024" y="460"/>
                      </a:lnTo>
                      <a:lnTo>
                        <a:pt x="1051" y="423"/>
                      </a:lnTo>
                    </a:path>
                  </a:pathLst>
                </a:custGeom>
                <a:noFill/>
                <a:ln w="6350">
                  <a:solidFill>
                    <a:srgbClr val="000000"/>
                  </a:solidFill>
                  <a:round/>
                </a:ln>
              </p:spPr>
              <p:style>
                <a:lnRef idx="0"/>
                <a:fillRef idx="0"/>
                <a:effectRef idx="0"/>
                <a:fontRef idx="minor"/>
              </p:style>
            </p:sp>
            <p:sp>
              <p:nvSpPr>
                <p:cNvPr id="668" name="Freeform 363"/>
                <p:cNvSpPr/>
                <p:nvPr/>
              </p:nvSpPr>
              <p:spPr>
                <a:xfrm>
                  <a:off x="5854320" y="3034800"/>
                  <a:ext cx="311400" cy="182880"/>
                </a:xfrm>
                <a:custGeom>
                  <a:avLst/>
                  <a:gdLst/>
                  <a:ahLst/>
                  <a:rect l="l" t="t" r="r" b="b"/>
                  <a:pathLst>
                    <a:path w="1051" h="619">
                      <a:moveTo>
                        <a:pt x="22" y="565"/>
                      </a:moveTo>
                      <a:lnTo>
                        <a:pt x="31" y="532"/>
                      </a:lnTo>
                      <a:lnTo>
                        <a:pt x="31" y="499"/>
                      </a:lnTo>
                      <a:lnTo>
                        <a:pt x="18" y="460"/>
                      </a:lnTo>
                      <a:lnTo>
                        <a:pt x="0" y="394"/>
                      </a:lnTo>
                      <a:lnTo>
                        <a:pt x="0" y="309"/>
                      </a:lnTo>
                      <a:lnTo>
                        <a:pt x="8" y="276"/>
                      </a:lnTo>
                      <a:lnTo>
                        <a:pt x="20" y="258"/>
                      </a:lnTo>
                      <a:lnTo>
                        <a:pt x="39" y="266"/>
                      </a:lnTo>
                      <a:lnTo>
                        <a:pt x="59" y="303"/>
                      </a:lnTo>
                      <a:lnTo>
                        <a:pt x="103" y="411"/>
                      </a:lnTo>
                      <a:lnTo>
                        <a:pt x="134" y="516"/>
                      </a:lnTo>
                      <a:lnTo>
                        <a:pt x="159" y="619"/>
                      </a:lnTo>
                      <a:lnTo>
                        <a:pt x="258" y="0"/>
                      </a:lnTo>
                      <a:lnTo>
                        <a:pt x="365" y="103"/>
                      </a:lnTo>
                      <a:lnTo>
                        <a:pt x="609" y="309"/>
                      </a:lnTo>
                      <a:lnTo>
                        <a:pt x="749" y="400"/>
                      </a:lnTo>
                      <a:lnTo>
                        <a:pt x="877" y="464"/>
                      </a:lnTo>
                      <a:lnTo>
                        <a:pt x="982" y="477"/>
                      </a:lnTo>
                      <a:lnTo>
                        <a:pt x="1024" y="460"/>
                      </a:lnTo>
                      <a:lnTo>
                        <a:pt x="1051" y="423"/>
                      </a:lnTo>
                    </a:path>
                  </a:pathLst>
                </a:custGeom>
                <a:noFill/>
                <a:ln w="6350">
                  <a:solidFill>
                    <a:srgbClr val="000000"/>
                  </a:solidFill>
                  <a:round/>
                </a:ln>
              </p:spPr>
              <p:style>
                <a:lnRef idx="0"/>
                <a:fillRef idx="0"/>
                <a:effectRef idx="0"/>
                <a:fontRef idx="minor"/>
              </p:style>
            </p:sp>
            <p:sp>
              <p:nvSpPr>
                <p:cNvPr id="669" name="Freeform 364"/>
                <p:cNvSpPr/>
                <p:nvPr/>
              </p:nvSpPr>
              <p:spPr>
                <a:xfrm>
                  <a:off x="5968440" y="3003120"/>
                  <a:ext cx="9000" cy="9720"/>
                </a:xfrm>
                <a:custGeom>
                  <a:avLst/>
                  <a:gdLst/>
                  <a:ahLst/>
                  <a:rect l="l" t="t" r="r" b="b"/>
                  <a:pathLst>
                    <a:path w="33" h="34">
                      <a:moveTo>
                        <a:pt x="0" y="32"/>
                      </a:moveTo>
                      <a:lnTo>
                        <a:pt x="18" y="34"/>
                      </a:lnTo>
                      <a:lnTo>
                        <a:pt x="28" y="25"/>
                      </a:lnTo>
                      <a:lnTo>
                        <a:pt x="33" y="13"/>
                      </a:lnTo>
                      <a:lnTo>
                        <a:pt x="24" y="0"/>
                      </a:lnTo>
                      <a:lnTo>
                        <a:pt x="0" y="32"/>
                      </a:lnTo>
                      <a:close/>
                    </a:path>
                  </a:pathLst>
                </a:custGeom>
                <a:solidFill>
                  <a:srgbClr val="000000"/>
                </a:solidFill>
                <a:ln w="0">
                  <a:noFill/>
                </a:ln>
              </p:spPr>
              <p:style>
                <a:lnRef idx="0"/>
                <a:fillRef idx="0"/>
                <a:effectRef idx="0"/>
                <a:fontRef idx="minor"/>
              </p:style>
            </p:sp>
            <p:sp>
              <p:nvSpPr>
                <p:cNvPr id="670" name="Freeform 365"/>
                <p:cNvSpPr/>
                <p:nvPr/>
              </p:nvSpPr>
              <p:spPr>
                <a:xfrm>
                  <a:off x="5929200" y="2990160"/>
                  <a:ext cx="45360" cy="39240"/>
                </a:xfrm>
                <a:custGeom>
                  <a:avLst/>
                  <a:gdLst/>
                  <a:ahLst/>
                  <a:rect l="l" t="t" r="r" b="b"/>
                  <a:pathLst>
                    <a:path w="156" h="134">
                      <a:moveTo>
                        <a:pt x="64" y="114"/>
                      </a:moveTo>
                      <a:lnTo>
                        <a:pt x="41" y="60"/>
                      </a:lnTo>
                      <a:lnTo>
                        <a:pt x="37" y="37"/>
                      </a:lnTo>
                      <a:lnTo>
                        <a:pt x="39" y="37"/>
                      </a:lnTo>
                      <a:lnTo>
                        <a:pt x="53" y="37"/>
                      </a:lnTo>
                      <a:lnTo>
                        <a:pt x="76" y="46"/>
                      </a:lnTo>
                      <a:lnTo>
                        <a:pt x="105" y="62"/>
                      </a:lnTo>
                      <a:lnTo>
                        <a:pt x="125" y="72"/>
                      </a:lnTo>
                      <a:lnTo>
                        <a:pt x="132" y="75"/>
                      </a:lnTo>
                      <a:lnTo>
                        <a:pt x="156" y="43"/>
                      </a:lnTo>
                      <a:lnTo>
                        <a:pt x="144" y="39"/>
                      </a:lnTo>
                      <a:lnTo>
                        <a:pt x="125" y="25"/>
                      </a:lnTo>
                      <a:lnTo>
                        <a:pt x="96" y="10"/>
                      </a:lnTo>
                      <a:lnTo>
                        <a:pt x="63" y="0"/>
                      </a:lnTo>
                      <a:lnTo>
                        <a:pt x="26" y="0"/>
                      </a:lnTo>
                      <a:lnTo>
                        <a:pt x="0" y="27"/>
                      </a:lnTo>
                      <a:lnTo>
                        <a:pt x="4" y="74"/>
                      </a:lnTo>
                      <a:lnTo>
                        <a:pt x="33" y="134"/>
                      </a:lnTo>
                      <a:lnTo>
                        <a:pt x="64" y="114"/>
                      </a:lnTo>
                      <a:close/>
                    </a:path>
                  </a:pathLst>
                </a:custGeom>
                <a:solidFill>
                  <a:srgbClr val="000000"/>
                </a:solidFill>
                <a:ln w="0">
                  <a:noFill/>
                </a:ln>
              </p:spPr>
              <p:style>
                <a:lnRef idx="0"/>
                <a:fillRef idx="0"/>
                <a:effectRef idx="0"/>
                <a:fontRef idx="minor"/>
              </p:style>
            </p:sp>
            <p:sp>
              <p:nvSpPr>
                <p:cNvPr id="671" name="Freeform 366"/>
                <p:cNvSpPr/>
                <p:nvPr/>
              </p:nvSpPr>
              <p:spPr>
                <a:xfrm>
                  <a:off x="5938920" y="3024720"/>
                  <a:ext cx="240840" cy="114120"/>
                </a:xfrm>
                <a:custGeom>
                  <a:avLst/>
                  <a:gdLst/>
                  <a:ahLst/>
                  <a:rect l="l" t="t" r="r" b="b"/>
                  <a:pathLst>
                    <a:path w="811" h="386">
                      <a:moveTo>
                        <a:pt x="770" y="349"/>
                      </a:moveTo>
                      <a:lnTo>
                        <a:pt x="774" y="349"/>
                      </a:lnTo>
                      <a:lnTo>
                        <a:pt x="774" y="344"/>
                      </a:lnTo>
                      <a:lnTo>
                        <a:pt x="755" y="344"/>
                      </a:lnTo>
                      <a:lnTo>
                        <a:pt x="718" y="344"/>
                      </a:lnTo>
                      <a:lnTo>
                        <a:pt x="670" y="330"/>
                      </a:lnTo>
                      <a:lnTo>
                        <a:pt x="611" y="318"/>
                      </a:lnTo>
                      <a:lnTo>
                        <a:pt x="547" y="295"/>
                      </a:lnTo>
                      <a:lnTo>
                        <a:pt x="478" y="270"/>
                      </a:lnTo>
                      <a:lnTo>
                        <a:pt x="406" y="243"/>
                      </a:lnTo>
                      <a:lnTo>
                        <a:pt x="336" y="210"/>
                      </a:lnTo>
                      <a:lnTo>
                        <a:pt x="266" y="179"/>
                      </a:lnTo>
                      <a:lnTo>
                        <a:pt x="202" y="144"/>
                      </a:lnTo>
                      <a:lnTo>
                        <a:pt x="144" y="105"/>
                      </a:lnTo>
                      <a:lnTo>
                        <a:pt x="95" y="70"/>
                      </a:lnTo>
                      <a:lnTo>
                        <a:pt x="59" y="33"/>
                      </a:lnTo>
                      <a:lnTo>
                        <a:pt x="31" y="0"/>
                      </a:lnTo>
                      <a:lnTo>
                        <a:pt x="0" y="20"/>
                      </a:lnTo>
                      <a:lnTo>
                        <a:pt x="30" y="60"/>
                      </a:lnTo>
                      <a:lnTo>
                        <a:pt x="72" y="97"/>
                      </a:lnTo>
                      <a:lnTo>
                        <a:pt x="121" y="138"/>
                      </a:lnTo>
                      <a:lnTo>
                        <a:pt x="183" y="175"/>
                      </a:lnTo>
                      <a:lnTo>
                        <a:pt x="249" y="216"/>
                      </a:lnTo>
                      <a:lnTo>
                        <a:pt x="319" y="247"/>
                      </a:lnTo>
                      <a:lnTo>
                        <a:pt x="392" y="280"/>
                      </a:lnTo>
                      <a:lnTo>
                        <a:pt x="464" y="309"/>
                      </a:lnTo>
                      <a:lnTo>
                        <a:pt x="534" y="334"/>
                      </a:lnTo>
                      <a:lnTo>
                        <a:pt x="602" y="355"/>
                      </a:lnTo>
                      <a:lnTo>
                        <a:pt x="660" y="369"/>
                      </a:lnTo>
                      <a:lnTo>
                        <a:pt x="712" y="380"/>
                      </a:lnTo>
                      <a:lnTo>
                        <a:pt x="755" y="386"/>
                      </a:lnTo>
                      <a:lnTo>
                        <a:pt x="788" y="382"/>
                      </a:lnTo>
                      <a:lnTo>
                        <a:pt x="811" y="359"/>
                      </a:lnTo>
                      <a:lnTo>
                        <a:pt x="803" y="326"/>
                      </a:lnTo>
                      <a:lnTo>
                        <a:pt x="770" y="349"/>
                      </a:lnTo>
                      <a:close/>
                    </a:path>
                  </a:pathLst>
                </a:custGeom>
                <a:solidFill>
                  <a:srgbClr val="000000"/>
                </a:solidFill>
                <a:ln w="0">
                  <a:noFill/>
                </a:ln>
              </p:spPr>
              <p:style>
                <a:lnRef idx="0"/>
                <a:fillRef idx="0"/>
                <a:effectRef idx="0"/>
                <a:fontRef idx="minor"/>
              </p:style>
            </p:sp>
            <p:sp>
              <p:nvSpPr>
                <p:cNvPr id="672" name="Freeform 367"/>
                <p:cNvSpPr/>
                <p:nvPr/>
              </p:nvSpPr>
              <p:spPr>
                <a:xfrm>
                  <a:off x="6166800" y="3119040"/>
                  <a:ext cx="10440" cy="8640"/>
                </a:xfrm>
                <a:custGeom>
                  <a:avLst/>
                  <a:gdLst/>
                  <a:ahLst/>
                  <a:rect l="l" t="t" r="r" b="b"/>
                  <a:pathLst>
                    <a:path w="35" h="31">
                      <a:moveTo>
                        <a:pt x="35" y="8"/>
                      </a:moveTo>
                      <a:lnTo>
                        <a:pt x="22" y="0"/>
                      </a:lnTo>
                      <a:lnTo>
                        <a:pt x="10" y="4"/>
                      </a:lnTo>
                      <a:lnTo>
                        <a:pt x="0" y="16"/>
                      </a:lnTo>
                      <a:lnTo>
                        <a:pt x="2" y="31"/>
                      </a:lnTo>
                      <a:lnTo>
                        <a:pt x="35" y="8"/>
                      </a:lnTo>
                      <a:close/>
                    </a:path>
                  </a:pathLst>
                </a:custGeom>
                <a:solidFill>
                  <a:srgbClr val="000000"/>
                </a:solidFill>
                <a:ln w="0">
                  <a:noFill/>
                </a:ln>
              </p:spPr>
              <p:style>
                <a:lnRef idx="0"/>
                <a:fillRef idx="0"/>
                <a:effectRef idx="0"/>
                <a:fontRef idx="minor"/>
              </p:style>
            </p:sp>
            <p:sp>
              <p:nvSpPr>
                <p:cNvPr id="673" name="Freeform 368"/>
                <p:cNvSpPr/>
                <p:nvPr/>
              </p:nvSpPr>
              <p:spPr>
                <a:xfrm>
                  <a:off x="6138720" y="2870280"/>
                  <a:ext cx="33480" cy="239400"/>
                </a:xfrm>
                <a:custGeom>
                  <a:avLst/>
                  <a:gdLst/>
                  <a:ahLst/>
                  <a:rect l="l" t="t" r="r" b="b"/>
                  <a:pathLst>
                    <a:path w="115" h="809">
                      <a:moveTo>
                        <a:pt x="115" y="0"/>
                      </a:moveTo>
                      <a:lnTo>
                        <a:pt x="90" y="86"/>
                      </a:lnTo>
                      <a:lnTo>
                        <a:pt x="37" y="297"/>
                      </a:lnTo>
                      <a:lnTo>
                        <a:pt x="14" y="425"/>
                      </a:lnTo>
                      <a:lnTo>
                        <a:pt x="0" y="561"/>
                      </a:lnTo>
                      <a:lnTo>
                        <a:pt x="0" y="689"/>
                      </a:lnTo>
                      <a:lnTo>
                        <a:pt x="22" y="809"/>
                      </a:lnTo>
                    </a:path>
                  </a:pathLst>
                </a:custGeom>
                <a:noFill/>
                <a:ln w="6350">
                  <a:solidFill>
                    <a:srgbClr val="000000"/>
                  </a:solidFill>
                  <a:round/>
                </a:ln>
              </p:spPr>
              <p:style>
                <a:lnRef idx="0"/>
                <a:fillRef idx="0"/>
                <a:effectRef idx="0"/>
                <a:fontRef idx="minor"/>
              </p:style>
            </p:sp>
            <p:sp>
              <p:nvSpPr>
                <p:cNvPr id="674" name="Freeform 369"/>
                <p:cNvSpPr/>
                <p:nvPr/>
              </p:nvSpPr>
              <p:spPr>
                <a:xfrm>
                  <a:off x="6138720" y="2870280"/>
                  <a:ext cx="33480" cy="239400"/>
                </a:xfrm>
                <a:custGeom>
                  <a:avLst/>
                  <a:gdLst/>
                  <a:ahLst/>
                  <a:rect l="l" t="t" r="r" b="b"/>
                  <a:pathLst>
                    <a:path w="115" h="809">
                      <a:moveTo>
                        <a:pt x="115" y="0"/>
                      </a:moveTo>
                      <a:lnTo>
                        <a:pt x="90" y="86"/>
                      </a:lnTo>
                      <a:lnTo>
                        <a:pt x="37" y="297"/>
                      </a:lnTo>
                      <a:lnTo>
                        <a:pt x="14" y="425"/>
                      </a:lnTo>
                      <a:lnTo>
                        <a:pt x="0" y="561"/>
                      </a:lnTo>
                      <a:lnTo>
                        <a:pt x="0" y="689"/>
                      </a:lnTo>
                      <a:lnTo>
                        <a:pt x="22" y="809"/>
                      </a:lnTo>
                    </a:path>
                  </a:pathLst>
                </a:custGeom>
                <a:noFill/>
                <a:ln w="6350">
                  <a:solidFill>
                    <a:srgbClr val="000000"/>
                  </a:solidFill>
                  <a:round/>
                </a:ln>
              </p:spPr>
              <p:style>
                <a:lnRef idx="0"/>
                <a:fillRef idx="0"/>
                <a:effectRef idx="0"/>
                <a:fontRef idx="minor"/>
              </p:style>
            </p:sp>
            <p:sp>
              <p:nvSpPr>
                <p:cNvPr id="675" name="Freeform 370"/>
                <p:cNvSpPr/>
                <p:nvPr/>
              </p:nvSpPr>
              <p:spPr>
                <a:xfrm>
                  <a:off x="5967360" y="3009240"/>
                  <a:ext cx="7920" cy="9000"/>
                </a:xfrm>
                <a:custGeom>
                  <a:avLst/>
                  <a:gdLst/>
                  <a:ahLst/>
                  <a:rect l="l" t="t" r="r" b="b"/>
                  <a:pathLst>
                    <a:path w="30" h="31">
                      <a:moveTo>
                        <a:pt x="0" y="0"/>
                      </a:moveTo>
                      <a:lnTo>
                        <a:pt x="0" y="13"/>
                      </a:lnTo>
                      <a:lnTo>
                        <a:pt x="6" y="25"/>
                      </a:lnTo>
                      <a:lnTo>
                        <a:pt x="18" y="31"/>
                      </a:lnTo>
                      <a:lnTo>
                        <a:pt x="30" y="23"/>
                      </a:lnTo>
                      <a:lnTo>
                        <a:pt x="2" y="0"/>
                      </a:lnTo>
                      <a:lnTo>
                        <a:pt x="0" y="0"/>
                      </a:lnTo>
                      <a:close/>
                    </a:path>
                  </a:pathLst>
                </a:custGeom>
                <a:solidFill>
                  <a:srgbClr val="000000"/>
                </a:solidFill>
                <a:ln w="0">
                  <a:noFill/>
                </a:ln>
              </p:spPr>
              <p:style>
                <a:lnRef idx="0"/>
                <a:fillRef idx="0"/>
                <a:effectRef idx="0"/>
                <a:fontRef idx="minor"/>
              </p:style>
            </p:sp>
            <p:sp>
              <p:nvSpPr>
                <p:cNvPr id="676" name="Freeform 371"/>
                <p:cNvSpPr/>
                <p:nvPr/>
              </p:nvSpPr>
              <p:spPr>
                <a:xfrm>
                  <a:off x="5967720" y="2946960"/>
                  <a:ext cx="51120" cy="69120"/>
                </a:xfrm>
                <a:custGeom>
                  <a:avLst/>
                  <a:gdLst/>
                  <a:ahLst/>
                  <a:rect l="l" t="t" r="r" b="b"/>
                  <a:pathLst>
                    <a:path w="175" h="235">
                      <a:moveTo>
                        <a:pt x="138" y="0"/>
                      </a:moveTo>
                      <a:lnTo>
                        <a:pt x="123" y="30"/>
                      </a:lnTo>
                      <a:lnTo>
                        <a:pt x="107" y="64"/>
                      </a:lnTo>
                      <a:lnTo>
                        <a:pt x="84" y="97"/>
                      </a:lnTo>
                      <a:lnTo>
                        <a:pt x="59" y="132"/>
                      </a:lnTo>
                      <a:lnTo>
                        <a:pt x="35" y="165"/>
                      </a:lnTo>
                      <a:lnTo>
                        <a:pt x="16" y="189"/>
                      </a:lnTo>
                      <a:lnTo>
                        <a:pt x="2" y="204"/>
                      </a:lnTo>
                      <a:lnTo>
                        <a:pt x="0" y="212"/>
                      </a:lnTo>
                      <a:lnTo>
                        <a:pt x="28" y="235"/>
                      </a:lnTo>
                      <a:lnTo>
                        <a:pt x="35" y="227"/>
                      </a:lnTo>
                      <a:lnTo>
                        <a:pt x="49" y="212"/>
                      </a:lnTo>
                      <a:lnTo>
                        <a:pt x="68" y="189"/>
                      </a:lnTo>
                      <a:lnTo>
                        <a:pt x="92" y="156"/>
                      </a:lnTo>
                      <a:lnTo>
                        <a:pt x="117" y="121"/>
                      </a:lnTo>
                      <a:lnTo>
                        <a:pt x="140" y="84"/>
                      </a:lnTo>
                      <a:lnTo>
                        <a:pt x="159" y="49"/>
                      </a:lnTo>
                      <a:lnTo>
                        <a:pt x="175" y="14"/>
                      </a:lnTo>
                      <a:lnTo>
                        <a:pt x="138" y="0"/>
                      </a:lnTo>
                      <a:close/>
                    </a:path>
                  </a:pathLst>
                </a:custGeom>
                <a:solidFill>
                  <a:srgbClr val="000000"/>
                </a:solidFill>
                <a:ln w="0">
                  <a:noFill/>
                </a:ln>
              </p:spPr>
              <p:style>
                <a:lnRef idx="0"/>
                <a:fillRef idx="0"/>
                <a:effectRef idx="0"/>
                <a:fontRef idx="minor"/>
              </p:style>
            </p:sp>
            <p:sp>
              <p:nvSpPr>
                <p:cNvPr id="677" name="Freeform 372"/>
                <p:cNvSpPr/>
                <p:nvPr/>
              </p:nvSpPr>
              <p:spPr>
                <a:xfrm>
                  <a:off x="6008760" y="2862720"/>
                  <a:ext cx="17280" cy="87840"/>
                </a:xfrm>
                <a:custGeom>
                  <a:avLst/>
                  <a:gdLst/>
                  <a:ahLst/>
                  <a:rect l="l" t="t" r="r" b="b"/>
                  <a:pathLst>
                    <a:path w="60" h="297">
                      <a:moveTo>
                        <a:pt x="4" y="18"/>
                      </a:moveTo>
                      <a:lnTo>
                        <a:pt x="12" y="35"/>
                      </a:lnTo>
                      <a:lnTo>
                        <a:pt x="16" y="62"/>
                      </a:lnTo>
                      <a:lnTo>
                        <a:pt x="18" y="95"/>
                      </a:lnTo>
                      <a:lnTo>
                        <a:pt x="18" y="134"/>
                      </a:lnTo>
                      <a:lnTo>
                        <a:pt x="18" y="177"/>
                      </a:lnTo>
                      <a:lnTo>
                        <a:pt x="14" y="216"/>
                      </a:lnTo>
                      <a:lnTo>
                        <a:pt x="8" y="254"/>
                      </a:lnTo>
                      <a:lnTo>
                        <a:pt x="0" y="283"/>
                      </a:lnTo>
                      <a:lnTo>
                        <a:pt x="37" y="297"/>
                      </a:lnTo>
                      <a:lnTo>
                        <a:pt x="47" y="262"/>
                      </a:lnTo>
                      <a:lnTo>
                        <a:pt x="51" y="221"/>
                      </a:lnTo>
                      <a:lnTo>
                        <a:pt x="54" y="181"/>
                      </a:lnTo>
                      <a:lnTo>
                        <a:pt x="60" y="134"/>
                      </a:lnTo>
                      <a:lnTo>
                        <a:pt x="54" y="95"/>
                      </a:lnTo>
                      <a:lnTo>
                        <a:pt x="52" y="58"/>
                      </a:lnTo>
                      <a:lnTo>
                        <a:pt x="47" y="25"/>
                      </a:lnTo>
                      <a:lnTo>
                        <a:pt x="41" y="0"/>
                      </a:lnTo>
                      <a:lnTo>
                        <a:pt x="4" y="18"/>
                      </a:lnTo>
                      <a:close/>
                    </a:path>
                  </a:pathLst>
                </a:custGeom>
                <a:solidFill>
                  <a:srgbClr val="000000"/>
                </a:solidFill>
                <a:ln w="0">
                  <a:noFill/>
                </a:ln>
              </p:spPr>
              <p:style>
                <a:lnRef idx="0"/>
                <a:fillRef idx="0"/>
                <a:effectRef idx="0"/>
                <a:fontRef idx="minor"/>
              </p:style>
            </p:sp>
            <p:sp>
              <p:nvSpPr>
                <p:cNvPr id="678" name="Freeform 373"/>
                <p:cNvSpPr/>
                <p:nvPr/>
              </p:nvSpPr>
              <p:spPr>
                <a:xfrm>
                  <a:off x="6006960" y="2805120"/>
                  <a:ext cx="25920" cy="62640"/>
                </a:xfrm>
                <a:custGeom>
                  <a:avLst/>
                  <a:gdLst/>
                  <a:ahLst/>
                  <a:rect l="l" t="t" r="r" b="b"/>
                  <a:pathLst>
                    <a:path w="90" h="212">
                      <a:moveTo>
                        <a:pt x="51" y="0"/>
                      </a:moveTo>
                      <a:lnTo>
                        <a:pt x="37" y="31"/>
                      </a:lnTo>
                      <a:lnTo>
                        <a:pt x="27" y="60"/>
                      </a:lnTo>
                      <a:lnTo>
                        <a:pt x="18" y="91"/>
                      </a:lnTo>
                      <a:lnTo>
                        <a:pt x="10" y="117"/>
                      </a:lnTo>
                      <a:lnTo>
                        <a:pt x="6" y="144"/>
                      </a:lnTo>
                      <a:lnTo>
                        <a:pt x="0" y="165"/>
                      </a:lnTo>
                      <a:lnTo>
                        <a:pt x="6" y="192"/>
                      </a:lnTo>
                      <a:lnTo>
                        <a:pt x="10" y="212"/>
                      </a:lnTo>
                      <a:lnTo>
                        <a:pt x="47" y="194"/>
                      </a:lnTo>
                      <a:lnTo>
                        <a:pt x="43" y="183"/>
                      </a:lnTo>
                      <a:lnTo>
                        <a:pt x="43" y="165"/>
                      </a:lnTo>
                      <a:lnTo>
                        <a:pt x="43" y="148"/>
                      </a:lnTo>
                      <a:lnTo>
                        <a:pt x="47" y="126"/>
                      </a:lnTo>
                      <a:lnTo>
                        <a:pt x="53" y="101"/>
                      </a:lnTo>
                      <a:lnTo>
                        <a:pt x="64" y="76"/>
                      </a:lnTo>
                      <a:lnTo>
                        <a:pt x="74" y="45"/>
                      </a:lnTo>
                      <a:lnTo>
                        <a:pt x="90" y="16"/>
                      </a:lnTo>
                      <a:lnTo>
                        <a:pt x="53" y="0"/>
                      </a:lnTo>
                      <a:lnTo>
                        <a:pt x="51" y="0"/>
                      </a:lnTo>
                      <a:close/>
                    </a:path>
                  </a:pathLst>
                </a:custGeom>
                <a:solidFill>
                  <a:srgbClr val="000000"/>
                </a:solidFill>
                <a:ln w="0">
                  <a:noFill/>
                </a:ln>
              </p:spPr>
              <p:style>
                <a:lnRef idx="0"/>
                <a:fillRef idx="0"/>
                <a:effectRef idx="0"/>
                <a:fontRef idx="minor"/>
              </p:style>
            </p:sp>
            <p:sp>
              <p:nvSpPr>
                <p:cNvPr id="679" name="Freeform 374"/>
                <p:cNvSpPr/>
                <p:nvPr/>
              </p:nvSpPr>
              <p:spPr>
                <a:xfrm>
                  <a:off x="6001200" y="2719800"/>
                  <a:ext cx="37080" cy="89640"/>
                </a:xfrm>
                <a:custGeom>
                  <a:avLst/>
                  <a:gdLst/>
                  <a:ahLst/>
                  <a:rect l="l" t="t" r="r" b="b"/>
                  <a:pathLst>
                    <a:path w="126" h="305">
                      <a:moveTo>
                        <a:pt x="0" y="27"/>
                      </a:moveTo>
                      <a:lnTo>
                        <a:pt x="27" y="55"/>
                      </a:lnTo>
                      <a:lnTo>
                        <a:pt x="50" y="86"/>
                      </a:lnTo>
                      <a:lnTo>
                        <a:pt x="66" y="121"/>
                      </a:lnTo>
                      <a:lnTo>
                        <a:pt x="79" y="155"/>
                      </a:lnTo>
                      <a:lnTo>
                        <a:pt x="85" y="192"/>
                      </a:lnTo>
                      <a:lnTo>
                        <a:pt x="85" y="227"/>
                      </a:lnTo>
                      <a:lnTo>
                        <a:pt x="83" y="258"/>
                      </a:lnTo>
                      <a:lnTo>
                        <a:pt x="72" y="289"/>
                      </a:lnTo>
                      <a:lnTo>
                        <a:pt x="109" y="305"/>
                      </a:lnTo>
                      <a:lnTo>
                        <a:pt x="120" y="270"/>
                      </a:lnTo>
                      <a:lnTo>
                        <a:pt x="126" y="227"/>
                      </a:lnTo>
                      <a:lnTo>
                        <a:pt x="122" y="186"/>
                      </a:lnTo>
                      <a:lnTo>
                        <a:pt x="118" y="146"/>
                      </a:lnTo>
                      <a:lnTo>
                        <a:pt x="103" y="107"/>
                      </a:lnTo>
                      <a:lnTo>
                        <a:pt x="83" y="68"/>
                      </a:lnTo>
                      <a:lnTo>
                        <a:pt x="60" y="31"/>
                      </a:lnTo>
                      <a:lnTo>
                        <a:pt x="29" y="0"/>
                      </a:lnTo>
                      <a:lnTo>
                        <a:pt x="0" y="27"/>
                      </a:lnTo>
                      <a:close/>
                    </a:path>
                  </a:pathLst>
                </a:custGeom>
                <a:solidFill>
                  <a:srgbClr val="000000"/>
                </a:solidFill>
                <a:ln w="0">
                  <a:noFill/>
                </a:ln>
              </p:spPr>
              <p:style>
                <a:lnRef idx="0"/>
                <a:fillRef idx="0"/>
                <a:effectRef idx="0"/>
                <a:fontRef idx="minor"/>
              </p:style>
            </p:sp>
            <p:sp>
              <p:nvSpPr>
                <p:cNvPr id="680" name="Freeform 375"/>
                <p:cNvSpPr/>
                <p:nvPr/>
              </p:nvSpPr>
              <p:spPr>
                <a:xfrm>
                  <a:off x="5977440" y="2638080"/>
                  <a:ext cx="31680" cy="89280"/>
                </a:xfrm>
                <a:custGeom>
                  <a:avLst/>
                  <a:gdLst/>
                  <a:ahLst/>
                  <a:rect l="l" t="t" r="r" b="b"/>
                  <a:pathLst>
                    <a:path w="109" h="302">
                      <a:moveTo>
                        <a:pt x="59" y="0"/>
                      </a:moveTo>
                      <a:lnTo>
                        <a:pt x="29" y="25"/>
                      </a:lnTo>
                      <a:lnTo>
                        <a:pt x="6" y="64"/>
                      </a:lnTo>
                      <a:lnTo>
                        <a:pt x="0" y="103"/>
                      </a:lnTo>
                      <a:lnTo>
                        <a:pt x="2" y="145"/>
                      </a:lnTo>
                      <a:lnTo>
                        <a:pt x="8" y="186"/>
                      </a:lnTo>
                      <a:lnTo>
                        <a:pt x="26" y="229"/>
                      </a:lnTo>
                      <a:lnTo>
                        <a:pt x="51" y="271"/>
                      </a:lnTo>
                      <a:lnTo>
                        <a:pt x="80" y="302"/>
                      </a:lnTo>
                      <a:lnTo>
                        <a:pt x="109" y="275"/>
                      </a:lnTo>
                      <a:lnTo>
                        <a:pt x="84" y="246"/>
                      </a:lnTo>
                      <a:lnTo>
                        <a:pt x="62" y="211"/>
                      </a:lnTo>
                      <a:lnTo>
                        <a:pt x="45" y="178"/>
                      </a:lnTo>
                      <a:lnTo>
                        <a:pt x="39" y="140"/>
                      </a:lnTo>
                      <a:lnTo>
                        <a:pt x="37" y="107"/>
                      </a:lnTo>
                      <a:lnTo>
                        <a:pt x="43" y="77"/>
                      </a:lnTo>
                      <a:lnTo>
                        <a:pt x="59" y="54"/>
                      </a:lnTo>
                      <a:lnTo>
                        <a:pt x="78" y="39"/>
                      </a:lnTo>
                      <a:lnTo>
                        <a:pt x="61" y="0"/>
                      </a:lnTo>
                      <a:lnTo>
                        <a:pt x="59" y="0"/>
                      </a:lnTo>
                      <a:close/>
                    </a:path>
                  </a:pathLst>
                </a:custGeom>
                <a:solidFill>
                  <a:srgbClr val="000000"/>
                </a:solidFill>
                <a:ln w="0">
                  <a:noFill/>
                </a:ln>
              </p:spPr>
              <p:style>
                <a:lnRef idx="0"/>
                <a:fillRef idx="0"/>
                <a:effectRef idx="0"/>
                <a:fontRef idx="minor"/>
              </p:style>
            </p:sp>
            <p:sp>
              <p:nvSpPr>
                <p:cNvPr id="681" name="Freeform 376"/>
                <p:cNvSpPr/>
                <p:nvPr/>
              </p:nvSpPr>
              <p:spPr>
                <a:xfrm>
                  <a:off x="5995080" y="2632680"/>
                  <a:ext cx="107280" cy="44280"/>
                </a:xfrm>
                <a:custGeom>
                  <a:avLst/>
                  <a:gdLst/>
                  <a:ahLst/>
                  <a:rect l="l" t="t" r="r" b="b"/>
                  <a:pathLst>
                    <a:path w="360" h="150">
                      <a:moveTo>
                        <a:pt x="358" y="132"/>
                      </a:moveTo>
                      <a:lnTo>
                        <a:pt x="329" y="90"/>
                      </a:lnTo>
                      <a:lnTo>
                        <a:pt x="288" y="57"/>
                      </a:lnTo>
                      <a:lnTo>
                        <a:pt x="246" y="31"/>
                      </a:lnTo>
                      <a:lnTo>
                        <a:pt x="192" y="14"/>
                      </a:lnTo>
                      <a:lnTo>
                        <a:pt x="139" y="4"/>
                      </a:lnTo>
                      <a:lnTo>
                        <a:pt x="87" y="0"/>
                      </a:lnTo>
                      <a:lnTo>
                        <a:pt x="40" y="6"/>
                      </a:lnTo>
                      <a:lnTo>
                        <a:pt x="0" y="18"/>
                      </a:lnTo>
                      <a:lnTo>
                        <a:pt x="17" y="57"/>
                      </a:lnTo>
                      <a:lnTo>
                        <a:pt x="50" y="43"/>
                      </a:lnTo>
                      <a:lnTo>
                        <a:pt x="87" y="41"/>
                      </a:lnTo>
                      <a:lnTo>
                        <a:pt x="133" y="41"/>
                      </a:lnTo>
                      <a:lnTo>
                        <a:pt x="182" y="51"/>
                      </a:lnTo>
                      <a:lnTo>
                        <a:pt x="226" y="70"/>
                      </a:lnTo>
                      <a:lnTo>
                        <a:pt x="267" y="90"/>
                      </a:lnTo>
                      <a:lnTo>
                        <a:pt x="302" y="119"/>
                      </a:lnTo>
                      <a:lnTo>
                        <a:pt x="321" y="150"/>
                      </a:lnTo>
                      <a:lnTo>
                        <a:pt x="360" y="132"/>
                      </a:lnTo>
                      <a:lnTo>
                        <a:pt x="358" y="132"/>
                      </a:lnTo>
                      <a:close/>
                    </a:path>
                  </a:pathLst>
                </a:custGeom>
                <a:solidFill>
                  <a:srgbClr val="000000"/>
                </a:solidFill>
                <a:ln w="0">
                  <a:noFill/>
                </a:ln>
              </p:spPr>
              <p:style>
                <a:lnRef idx="0"/>
                <a:fillRef idx="0"/>
                <a:effectRef idx="0"/>
                <a:fontRef idx="minor"/>
              </p:style>
            </p:sp>
            <p:sp>
              <p:nvSpPr>
                <p:cNvPr id="682" name="Freeform 377"/>
                <p:cNvSpPr/>
                <p:nvPr/>
              </p:nvSpPr>
              <p:spPr>
                <a:xfrm>
                  <a:off x="6090840" y="2671560"/>
                  <a:ext cx="21600" cy="64800"/>
                </a:xfrm>
                <a:custGeom>
                  <a:avLst/>
                  <a:gdLst/>
                  <a:ahLst/>
                  <a:rect l="l" t="t" r="r" b="b"/>
                  <a:pathLst>
                    <a:path w="74" h="219">
                      <a:moveTo>
                        <a:pt x="59" y="181"/>
                      </a:moveTo>
                      <a:lnTo>
                        <a:pt x="68" y="204"/>
                      </a:lnTo>
                      <a:lnTo>
                        <a:pt x="68" y="198"/>
                      </a:lnTo>
                      <a:lnTo>
                        <a:pt x="70" y="188"/>
                      </a:lnTo>
                      <a:lnTo>
                        <a:pt x="74" y="167"/>
                      </a:lnTo>
                      <a:lnTo>
                        <a:pt x="74" y="144"/>
                      </a:lnTo>
                      <a:lnTo>
                        <a:pt x="70" y="115"/>
                      </a:lnTo>
                      <a:lnTo>
                        <a:pt x="64" y="80"/>
                      </a:lnTo>
                      <a:lnTo>
                        <a:pt x="55" y="39"/>
                      </a:lnTo>
                      <a:lnTo>
                        <a:pt x="39" y="0"/>
                      </a:lnTo>
                      <a:lnTo>
                        <a:pt x="0" y="18"/>
                      </a:lnTo>
                      <a:lnTo>
                        <a:pt x="18" y="53"/>
                      </a:lnTo>
                      <a:lnTo>
                        <a:pt x="28" y="90"/>
                      </a:lnTo>
                      <a:lnTo>
                        <a:pt x="33" y="119"/>
                      </a:lnTo>
                      <a:lnTo>
                        <a:pt x="33" y="144"/>
                      </a:lnTo>
                      <a:lnTo>
                        <a:pt x="33" y="167"/>
                      </a:lnTo>
                      <a:lnTo>
                        <a:pt x="33" y="183"/>
                      </a:lnTo>
                      <a:lnTo>
                        <a:pt x="31" y="192"/>
                      </a:lnTo>
                      <a:lnTo>
                        <a:pt x="31" y="196"/>
                      </a:lnTo>
                      <a:lnTo>
                        <a:pt x="41" y="219"/>
                      </a:lnTo>
                      <a:lnTo>
                        <a:pt x="59" y="181"/>
                      </a:lnTo>
                      <a:close/>
                    </a:path>
                  </a:pathLst>
                </a:custGeom>
                <a:solidFill>
                  <a:srgbClr val="000000"/>
                </a:solidFill>
                <a:ln w="0">
                  <a:noFill/>
                </a:ln>
              </p:spPr>
              <p:style>
                <a:lnRef idx="0"/>
                <a:fillRef idx="0"/>
                <a:effectRef idx="0"/>
                <a:fontRef idx="minor"/>
              </p:style>
            </p:sp>
            <p:sp>
              <p:nvSpPr>
                <p:cNvPr id="683" name="Freeform 378"/>
                <p:cNvSpPr/>
                <p:nvPr/>
              </p:nvSpPr>
              <p:spPr>
                <a:xfrm>
                  <a:off x="6103440" y="2725200"/>
                  <a:ext cx="38880" cy="42840"/>
                </a:xfrm>
                <a:custGeom>
                  <a:avLst/>
                  <a:gdLst/>
                  <a:ahLst/>
                  <a:rect l="l" t="t" r="r" b="b"/>
                  <a:pathLst>
                    <a:path w="132" h="145">
                      <a:moveTo>
                        <a:pt x="132" y="135"/>
                      </a:moveTo>
                      <a:lnTo>
                        <a:pt x="120" y="102"/>
                      </a:lnTo>
                      <a:lnTo>
                        <a:pt x="105" y="77"/>
                      </a:lnTo>
                      <a:lnTo>
                        <a:pt x="85" y="54"/>
                      </a:lnTo>
                      <a:lnTo>
                        <a:pt x="66" y="35"/>
                      </a:lnTo>
                      <a:lnTo>
                        <a:pt x="49" y="19"/>
                      </a:lnTo>
                      <a:lnTo>
                        <a:pt x="33" y="9"/>
                      </a:lnTo>
                      <a:lnTo>
                        <a:pt x="23" y="2"/>
                      </a:lnTo>
                      <a:lnTo>
                        <a:pt x="18" y="0"/>
                      </a:lnTo>
                      <a:lnTo>
                        <a:pt x="0" y="38"/>
                      </a:lnTo>
                      <a:lnTo>
                        <a:pt x="4" y="40"/>
                      </a:lnTo>
                      <a:lnTo>
                        <a:pt x="14" y="42"/>
                      </a:lnTo>
                      <a:lnTo>
                        <a:pt x="25" y="52"/>
                      </a:lnTo>
                      <a:lnTo>
                        <a:pt x="39" y="64"/>
                      </a:lnTo>
                      <a:lnTo>
                        <a:pt x="58" y="83"/>
                      </a:lnTo>
                      <a:lnTo>
                        <a:pt x="72" y="101"/>
                      </a:lnTo>
                      <a:lnTo>
                        <a:pt x="84" y="122"/>
                      </a:lnTo>
                      <a:lnTo>
                        <a:pt x="95" y="145"/>
                      </a:lnTo>
                      <a:lnTo>
                        <a:pt x="132" y="135"/>
                      </a:lnTo>
                      <a:close/>
                    </a:path>
                  </a:pathLst>
                </a:custGeom>
                <a:solidFill>
                  <a:srgbClr val="000000"/>
                </a:solidFill>
                <a:ln w="0">
                  <a:noFill/>
                </a:ln>
              </p:spPr>
              <p:style>
                <a:lnRef idx="0"/>
                <a:fillRef idx="0"/>
                <a:effectRef idx="0"/>
                <a:fontRef idx="minor"/>
              </p:style>
            </p:sp>
            <p:sp>
              <p:nvSpPr>
                <p:cNvPr id="684" name="Freeform 379"/>
                <p:cNvSpPr/>
                <p:nvPr/>
              </p:nvSpPr>
              <p:spPr>
                <a:xfrm>
                  <a:off x="6131160" y="2765520"/>
                  <a:ext cx="10800" cy="6120"/>
                </a:xfrm>
                <a:custGeom>
                  <a:avLst/>
                  <a:gdLst/>
                  <a:ahLst/>
                  <a:rect l="l" t="t" r="r" b="b"/>
                  <a:pathLst>
                    <a:path w="37" h="22">
                      <a:moveTo>
                        <a:pt x="0" y="10"/>
                      </a:moveTo>
                      <a:lnTo>
                        <a:pt x="10" y="22"/>
                      </a:lnTo>
                      <a:lnTo>
                        <a:pt x="23" y="22"/>
                      </a:lnTo>
                      <a:lnTo>
                        <a:pt x="35" y="14"/>
                      </a:lnTo>
                      <a:lnTo>
                        <a:pt x="37" y="0"/>
                      </a:lnTo>
                      <a:lnTo>
                        <a:pt x="0" y="10"/>
                      </a:lnTo>
                      <a:close/>
                    </a:path>
                  </a:pathLst>
                </a:custGeom>
                <a:solidFill>
                  <a:srgbClr val="000000"/>
                </a:solidFill>
                <a:ln w="0">
                  <a:noFill/>
                </a:ln>
              </p:spPr>
              <p:style>
                <a:lnRef idx="0"/>
                <a:fillRef idx="0"/>
                <a:effectRef idx="0"/>
                <a:fontRef idx="minor"/>
              </p:style>
            </p:sp>
            <p:sp>
              <p:nvSpPr>
                <p:cNvPr id="685" name="Freeform 380"/>
                <p:cNvSpPr/>
                <p:nvPr/>
              </p:nvSpPr>
              <p:spPr>
                <a:xfrm>
                  <a:off x="6296400" y="2650320"/>
                  <a:ext cx="11520" cy="6120"/>
                </a:xfrm>
                <a:custGeom>
                  <a:avLst/>
                  <a:gdLst/>
                  <a:ahLst/>
                  <a:rect l="l" t="t" r="r" b="b"/>
                  <a:pathLst>
                    <a:path w="39" h="21">
                      <a:moveTo>
                        <a:pt x="37" y="19"/>
                      </a:moveTo>
                      <a:lnTo>
                        <a:pt x="33" y="5"/>
                      </a:lnTo>
                      <a:lnTo>
                        <a:pt x="21" y="0"/>
                      </a:lnTo>
                      <a:lnTo>
                        <a:pt x="8" y="3"/>
                      </a:lnTo>
                      <a:lnTo>
                        <a:pt x="0" y="15"/>
                      </a:lnTo>
                      <a:lnTo>
                        <a:pt x="39" y="21"/>
                      </a:lnTo>
                      <a:lnTo>
                        <a:pt x="37" y="19"/>
                      </a:lnTo>
                      <a:close/>
                    </a:path>
                  </a:pathLst>
                </a:custGeom>
                <a:solidFill>
                  <a:srgbClr val="000000"/>
                </a:solidFill>
                <a:ln w="0">
                  <a:noFill/>
                </a:ln>
              </p:spPr>
              <p:style>
                <a:lnRef idx="0"/>
                <a:fillRef idx="0"/>
                <a:effectRef idx="0"/>
                <a:fontRef idx="minor"/>
              </p:style>
            </p:sp>
            <p:sp>
              <p:nvSpPr>
                <p:cNvPr id="686" name="Freeform 381"/>
                <p:cNvSpPr/>
                <p:nvPr/>
              </p:nvSpPr>
              <p:spPr>
                <a:xfrm>
                  <a:off x="6284880" y="2654640"/>
                  <a:ext cx="22680" cy="29160"/>
                </a:xfrm>
                <a:custGeom>
                  <a:avLst/>
                  <a:gdLst/>
                  <a:ahLst/>
                  <a:rect l="l" t="t" r="r" b="b"/>
                  <a:pathLst>
                    <a:path w="78" h="99">
                      <a:moveTo>
                        <a:pt x="33" y="99"/>
                      </a:moveTo>
                      <a:lnTo>
                        <a:pt x="45" y="82"/>
                      </a:lnTo>
                      <a:lnTo>
                        <a:pt x="54" y="66"/>
                      </a:lnTo>
                      <a:lnTo>
                        <a:pt x="66" y="47"/>
                      </a:lnTo>
                      <a:lnTo>
                        <a:pt x="70" y="35"/>
                      </a:lnTo>
                      <a:lnTo>
                        <a:pt x="74" y="23"/>
                      </a:lnTo>
                      <a:lnTo>
                        <a:pt x="74" y="16"/>
                      </a:lnTo>
                      <a:lnTo>
                        <a:pt x="78" y="14"/>
                      </a:lnTo>
                      <a:lnTo>
                        <a:pt x="78" y="8"/>
                      </a:lnTo>
                      <a:lnTo>
                        <a:pt x="39" y="2"/>
                      </a:lnTo>
                      <a:lnTo>
                        <a:pt x="39" y="0"/>
                      </a:lnTo>
                      <a:lnTo>
                        <a:pt x="37" y="8"/>
                      </a:lnTo>
                      <a:lnTo>
                        <a:pt x="37" y="14"/>
                      </a:lnTo>
                      <a:lnTo>
                        <a:pt x="33" y="21"/>
                      </a:lnTo>
                      <a:lnTo>
                        <a:pt x="29" y="33"/>
                      </a:lnTo>
                      <a:lnTo>
                        <a:pt x="23" y="47"/>
                      </a:lnTo>
                      <a:lnTo>
                        <a:pt x="12" y="58"/>
                      </a:lnTo>
                      <a:lnTo>
                        <a:pt x="0" y="76"/>
                      </a:lnTo>
                      <a:lnTo>
                        <a:pt x="33" y="99"/>
                      </a:lnTo>
                      <a:close/>
                    </a:path>
                  </a:pathLst>
                </a:custGeom>
                <a:solidFill>
                  <a:srgbClr val="000000"/>
                </a:solidFill>
                <a:ln w="0">
                  <a:noFill/>
                </a:ln>
              </p:spPr>
              <p:style>
                <a:lnRef idx="0"/>
                <a:fillRef idx="0"/>
                <a:effectRef idx="0"/>
                <a:fontRef idx="minor"/>
              </p:style>
            </p:sp>
            <p:sp>
              <p:nvSpPr>
                <p:cNvPr id="687" name="Freeform 382"/>
                <p:cNvSpPr/>
                <p:nvPr/>
              </p:nvSpPr>
              <p:spPr>
                <a:xfrm>
                  <a:off x="6278400" y="2676960"/>
                  <a:ext cx="24120" cy="27000"/>
                </a:xfrm>
                <a:custGeom>
                  <a:avLst/>
                  <a:gdLst/>
                  <a:ahLst/>
                  <a:rect l="l" t="t" r="r" b="b"/>
                  <a:pathLst>
                    <a:path w="81" h="93">
                      <a:moveTo>
                        <a:pt x="68" y="52"/>
                      </a:moveTo>
                      <a:lnTo>
                        <a:pt x="54" y="56"/>
                      </a:lnTo>
                      <a:lnTo>
                        <a:pt x="44" y="56"/>
                      </a:lnTo>
                      <a:lnTo>
                        <a:pt x="40" y="54"/>
                      </a:lnTo>
                      <a:lnTo>
                        <a:pt x="37" y="54"/>
                      </a:lnTo>
                      <a:lnTo>
                        <a:pt x="40" y="50"/>
                      </a:lnTo>
                      <a:lnTo>
                        <a:pt x="44" y="39"/>
                      </a:lnTo>
                      <a:lnTo>
                        <a:pt x="54" y="23"/>
                      </a:lnTo>
                      <a:lnTo>
                        <a:pt x="21" y="0"/>
                      </a:lnTo>
                      <a:lnTo>
                        <a:pt x="7" y="19"/>
                      </a:lnTo>
                      <a:lnTo>
                        <a:pt x="2" y="40"/>
                      </a:lnTo>
                      <a:lnTo>
                        <a:pt x="0" y="58"/>
                      </a:lnTo>
                      <a:lnTo>
                        <a:pt x="7" y="77"/>
                      </a:lnTo>
                      <a:lnTo>
                        <a:pt x="21" y="91"/>
                      </a:lnTo>
                      <a:lnTo>
                        <a:pt x="40" y="93"/>
                      </a:lnTo>
                      <a:lnTo>
                        <a:pt x="58" y="93"/>
                      </a:lnTo>
                      <a:lnTo>
                        <a:pt x="81" y="89"/>
                      </a:lnTo>
                      <a:lnTo>
                        <a:pt x="68" y="52"/>
                      </a:lnTo>
                      <a:close/>
                    </a:path>
                  </a:pathLst>
                </a:custGeom>
                <a:solidFill>
                  <a:srgbClr val="000000"/>
                </a:solidFill>
                <a:ln w="0">
                  <a:noFill/>
                </a:ln>
              </p:spPr>
              <p:style>
                <a:lnRef idx="0"/>
                <a:fillRef idx="0"/>
                <a:effectRef idx="0"/>
                <a:fontRef idx="minor"/>
              </p:style>
            </p:sp>
            <p:sp>
              <p:nvSpPr>
                <p:cNvPr id="688" name="Freeform 383"/>
                <p:cNvSpPr/>
                <p:nvPr/>
              </p:nvSpPr>
              <p:spPr>
                <a:xfrm>
                  <a:off x="6298560" y="2679480"/>
                  <a:ext cx="63720" cy="23400"/>
                </a:xfrm>
                <a:custGeom>
                  <a:avLst/>
                  <a:gdLst/>
                  <a:ahLst/>
                  <a:rect l="l" t="t" r="r" b="b"/>
                  <a:pathLst>
                    <a:path w="215" h="81">
                      <a:moveTo>
                        <a:pt x="213" y="23"/>
                      </a:moveTo>
                      <a:lnTo>
                        <a:pt x="190" y="7"/>
                      </a:lnTo>
                      <a:lnTo>
                        <a:pt x="161" y="0"/>
                      </a:lnTo>
                      <a:lnTo>
                        <a:pt x="133" y="5"/>
                      </a:lnTo>
                      <a:lnTo>
                        <a:pt x="104" y="9"/>
                      </a:lnTo>
                      <a:lnTo>
                        <a:pt x="75" y="17"/>
                      </a:lnTo>
                      <a:lnTo>
                        <a:pt x="46" y="27"/>
                      </a:lnTo>
                      <a:lnTo>
                        <a:pt x="21" y="38"/>
                      </a:lnTo>
                      <a:lnTo>
                        <a:pt x="0" y="44"/>
                      </a:lnTo>
                      <a:lnTo>
                        <a:pt x="13" y="81"/>
                      </a:lnTo>
                      <a:lnTo>
                        <a:pt x="34" y="73"/>
                      </a:lnTo>
                      <a:lnTo>
                        <a:pt x="60" y="65"/>
                      </a:lnTo>
                      <a:lnTo>
                        <a:pt x="89" y="56"/>
                      </a:lnTo>
                      <a:lnTo>
                        <a:pt x="114" y="46"/>
                      </a:lnTo>
                      <a:lnTo>
                        <a:pt x="139" y="42"/>
                      </a:lnTo>
                      <a:lnTo>
                        <a:pt x="161" y="42"/>
                      </a:lnTo>
                      <a:lnTo>
                        <a:pt x="176" y="44"/>
                      </a:lnTo>
                      <a:lnTo>
                        <a:pt x="186" y="50"/>
                      </a:lnTo>
                      <a:lnTo>
                        <a:pt x="215" y="23"/>
                      </a:lnTo>
                      <a:lnTo>
                        <a:pt x="213" y="23"/>
                      </a:lnTo>
                      <a:close/>
                    </a:path>
                  </a:pathLst>
                </a:custGeom>
                <a:solidFill>
                  <a:srgbClr val="000000"/>
                </a:solidFill>
                <a:ln w="0">
                  <a:noFill/>
                </a:ln>
              </p:spPr>
              <p:style>
                <a:lnRef idx="0"/>
                <a:fillRef idx="0"/>
                <a:effectRef idx="0"/>
                <a:fontRef idx="minor"/>
              </p:style>
            </p:sp>
            <p:sp>
              <p:nvSpPr>
                <p:cNvPr id="689" name="Freeform 384"/>
                <p:cNvSpPr/>
                <p:nvPr/>
              </p:nvSpPr>
              <p:spPr>
                <a:xfrm>
                  <a:off x="6336000" y="2685960"/>
                  <a:ext cx="37080" cy="76680"/>
                </a:xfrm>
                <a:custGeom>
                  <a:avLst/>
                  <a:gdLst/>
                  <a:ahLst/>
                  <a:rect l="l" t="t" r="r" b="b"/>
                  <a:pathLst>
                    <a:path w="126" h="260">
                      <a:moveTo>
                        <a:pt x="13" y="260"/>
                      </a:moveTo>
                      <a:lnTo>
                        <a:pt x="62" y="233"/>
                      </a:lnTo>
                      <a:lnTo>
                        <a:pt x="99" y="200"/>
                      </a:lnTo>
                      <a:lnTo>
                        <a:pt x="118" y="163"/>
                      </a:lnTo>
                      <a:lnTo>
                        <a:pt x="126" y="124"/>
                      </a:lnTo>
                      <a:lnTo>
                        <a:pt x="126" y="87"/>
                      </a:lnTo>
                      <a:lnTo>
                        <a:pt x="118" y="50"/>
                      </a:lnTo>
                      <a:lnTo>
                        <a:pt x="104" y="23"/>
                      </a:lnTo>
                      <a:lnTo>
                        <a:pt x="89" y="0"/>
                      </a:lnTo>
                      <a:lnTo>
                        <a:pt x="60" y="27"/>
                      </a:lnTo>
                      <a:lnTo>
                        <a:pt x="71" y="42"/>
                      </a:lnTo>
                      <a:lnTo>
                        <a:pt x="79" y="66"/>
                      </a:lnTo>
                      <a:lnTo>
                        <a:pt x="89" y="91"/>
                      </a:lnTo>
                      <a:lnTo>
                        <a:pt x="89" y="118"/>
                      </a:lnTo>
                      <a:lnTo>
                        <a:pt x="79" y="149"/>
                      </a:lnTo>
                      <a:lnTo>
                        <a:pt x="67" y="176"/>
                      </a:lnTo>
                      <a:lnTo>
                        <a:pt x="38" y="200"/>
                      </a:lnTo>
                      <a:lnTo>
                        <a:pt x="0" y="223"/>
                      </a:lnTo>
                      <a:lnTo>
                        <a:pt x="13" y="260"/>
                      </a:lnTo>
                      <a:close/>
                    </a:path>
                  </a:pathLst>
                </a:custGeom>
                <a:solidFill>
                  <a:srgbClr val="000000"/>
                </a:solidFill>
                <a:ln w="0">
                  <a:noFill/>
                </a:ln>
              </p:spPr>
              <p:style>
                <a:lnRef idx="0"/>
                <a:fillRef idx="0"/>
                <a:effectRef idx="0"/>
                <a:fontRef idx="minor"/>
              </p:style>
            </p:sp>
            <p:sp>
              <p:nvSpPr>
                <p:cNvPr id="690" name="Freeform 385"/>
                <p:cNvSpPr/>
                <p:nvPr/>
              </p:nvSpPr>
              <p:spPr>
                <a:xfrm>
                  <a:off x="6257520" y="2752200"/>
                  <a:ext cx="82080" cy="35640"/>
                </a:xfrm>
                <a:custGeom>
                  <a:avLst/>
                  <a:gdLst/>
                  <a:ahLst/>
                  <a:rect l="l" t="t" r="r" b="b"/>
                  <a:pathLst>
                    <a:path w="277" h="122">
                      <a:moveTo>
                        <a:pt x="33" y="122"/>
                      </a:moveTo>
                      <a:lnTo>
                        <a:pt x="43" y="114"/>
                      </a:lnTo>
                      <a:lnTo>
                        <a:pt x="56" y="105"/>
                      </a:lnTo>
                      <a:lnTo>
                        <a:pt x="77" y="99"/>
                      </a:lnTo>
                      <a:lnTo>
                        <a:pt x="107" y="89"/>
                      </a:lnTo>
                      <a:lnTo>
                        <a:pt x="139" y="81"/>
                      </a:lnTo>
                      <a:lnTo>
                        <a:pt x="178" y="70"/>
                      </a:lnTo>
                      <a:lnTo>
                        <a:pt x="227" y="56"/>
                      </a:lnTo>
                      <a:lnTo>
                        <a:pt x="277" y="37"/>
                      </a:lnTo>
                      <a:lnTo>
                        <a:pt x="264" y="0"/>
                      </a:lnTo>
                      <a:lnTo>
                        <a:pt x="213" y="19"/>
                      </a:lnTo>
                      <a:lnTo>
                        <a:pt x="171" y="33"/>
                      </a:lnTo>
                      <a:lnTo>
                        <a:pt x="130" y="44"/>
                      </a:lnTo>
                      <a:lnTo>
                        <a:pt x="99" y="50"/>
                      </a:lnTo>
                      <a:lnTo>
                        <a:pt x="68" y="60"/>
                      </a:lnTo>
                      <a:lnTo>
                        <a:pt x="43" y="68"/>
                      </a:lnTo>
                      <a:lnTo>
                        <a:pt x="19" y="81"/>
                      </a:lnTo>
                      <a:lnTo>
                        <a:pt x="0" y="101"/>
                      </a:lnTo>
                      <a:lnTo>
                        <a:pt x="33" y="122"/>
                      </a:lnTo>
                      <a:close/>
                    </a:path>
                  </a:pathLst>
                </a:custGeom>
                <a:solidFill>
                  <a:srgbClr val="000000"/>
                </a:solidFill>
                <a:ln w="0">
                  <a:noFill/>
                </a:ln>
              </p:spPr>
              <p:style>
                <a:lnRef idx="0"/>
                <a:fillRef idx="0"/>
                <a:effectRef idx="0"/>
                <a:fontRef idx="minor"/>
              </p:style>
            </p:sp>
            <p:sp>
              <p:nvSpPr>
                <p:cNvPr id="691" name="Freeform 386"/>
                <p:cNvSpPr/>
                <p:nvPr/>
              </p:nvSpPr>
              <p:spPr>
                <a:xfrm>
                  <a:off x="6191280" y="2782080"/>
                  <a:ext cx="76320" cy="73800"/>
                </a:xfrm>
                <a:custGeom>
                  <a:avLst/>
                  <a:gdLst/>
                  <a:ahLst/>
                  <a:rect l="l" t="t" r="r" b="b"/>
                  <a:pathLst>
                    <a:path w="258" h="250">
                      <a:moveTo>
                        <a:pt x="0" y="250"/>
                      </a:moveTo>
                      <a:lnTo>
                        <a:pt x="46" y="240"/>
                      </a:lnTo>
                      <a:lnTo>
                        <a:pt x="89" y="217"/>
                      </a:lnTo>
                      <a:lnTo>
                        <a:pt x="128" y="186"/>
                      </a:lnTo>
                      <a:lnTo>
                        <a:pt x="163" y="149"/>
                      </a:lnTo>
                      <a:lnTo>
                        <a:pt x="196" y="110"/>
                      </a:lnTo>
                      <a:lnTo>
                        <a:pt x="223" y="75"/>
                      </a:lnTo>
                      <a:lnTo>
                        <a:pt x="244" y="42"/>
                      </a:lnTo>
                      <a:lnTo>
                        <a:pt x="258" y="21"/>
                      </a:lnTo>
                      <a:lnTo>
                        <a:pt x="225" y="0"/>
                      </a:lnTo>
                      <a:lnTo>
                        <a:pt x="211" y="21"/>
                      </a:lnTo>
                      <a:lnTo>
                        <a:pt x="190" y="52"/>
                      </a:lnTo>
                      <a:lnTo>
                        <a:pt x="163" y="87"/>
                      </a:lnTo>
                      <a:lnTo>
                        <a:pt x="134" y="122"/>
                      </a:lnTo>
                      <a:lnTo>
                        <a:pt x="101" y="157"/>
                      </a:lnTo>
                      <a:lnTo>
                        <a:pt x="66" y="186"/>
                      </a:lnTo>
                      <a:lnTo>
                        <a:pt x="33" y="203"/>
                      </a:lnTo>
                      <a:lnTo>
                        <a:pt x="0" y="207"/>
                      </a:lnTo>
                      <a:lnTo>
                        <a:pt x="0" y="250"/>
                      </a:lnTo>
                      <a:close/>
                    </a:path>
                  </a:pathLst>
                </a:custGeom>
                <a:solidFill>
                  <a:srgbClr val="000000"/>
                </a:solidFill>
                <a:ln w="0">
                  <a:noFill/>
                </a:ln>
              </p:spPr>
              <p:style>
                <a:lnRef idx="0"/>
                <a:fillRef idx="0"/>
                <a:effectRef idx="0"/>
                <a:fontRef idx="minor"/>
              </p:style>
            </p:sp>
            <p:sp>
              <p:nvSpPr>
                <p:cNvPr id="692" name="Freeform 387"/>
                <p:cNvSpPr/>
                <p:nvPr/>
              </p:nvSpPr>
              <p:spPr>
                <a:xfrm>
                  <a:off x="6184440" y="2843640"/>
                  <a:ext cx="6120" cy="12240"/>
                </a:xfrm>
                <a:custGeom>
                  <a:avLst/>
                  <a:gdLst/>
                  <a:ahLst/>
                  <a:rect l="l" t="t" r="r" b="b"/>
                  <a:pathLst>
                    <a:path w="21" h="43">
                      <a:moveTo>
                        <a:pt x="21" y="0"/>
                      </a:moveTo>
                      <a:lnTo>
                        <a:pt x="5" y="8"/>
                      </a:lnTo>
                      <a:lnTo>
                        <a:pt x="0" y="22"/>
                      </a:lnTo>
                      <a:lnTo>
                        <a:pt x="5" y="35"/>
                      </a:lnTo>
                      <a:lnTo>
                        <a:pt x="21" y="43"/>
                      </a:lnTo>
                      <a:lnTo>
                        <a:pt x="21" y="0"/>
                      </a:lnTo>
                      <a:close/>
                    </a:path>
                  </a:pathLst>
                </a:custGeom>
                <a:solidFill>
                  <a:srgbClr val="000000"/>
                </a:solidFill>
                <a:ln w="0">
                  <a:noFill/>
                </a:ln>
              </p:spPr>
              <p:style>
                <a:lnRef idx="0"/>
                <a:fillRef idx="0"/>
                <a:effectRef idx="0"/>
                <a:fontRef idx="minor"/>
              </p:style>
            </p:sp>
            <p:sp>
              <p:nvSpPr>
                <p:cNvPr id="693" name="Freeform 388"/>
                <p:cNvSpPr/>
                <p:nvPr/>
              </p:nvSpPr>
              <p:spPr>
                <a:xfrm>
                  <a:off x="6294600" y="2565000"/>
                  <a:ext cx="78480" cy="49320"/>
                </a:xfrm>
                <a:custGeom>
                  <a:avLst/>
                  <a:gdLst/>
                  <a:ahLst/>
                  <a:rect l="l" t="t" r="r" b="b"/>
                  <a:pathLst>
                    <a:path w="266" h="168">
                      <a:moveTo>
                        <a:pt x="266" y="168"/>
                      </a:moveTo>
                      <a:lnTo>
                        <a:pt x="151" y="145"/>
                      </a:lnTo>
                      <a:lnTo>
                        <a:pt x="62" y="93"/>
                      </a:lnTo>
                      <a:lnTo>
                        <a:pt x="25" y="54"/>
                      </a:lnTo>
                      <a:lnTo>
                        <a:pt x="0" y="0"/>
                      </a:lnTo>
                    </a:path>
                  </a:pathLst>
                </a:custGeom>
                <a:noFill/>
                <a:ln w="6350">
                  <a:solidFill>
                    <a:srgbClr val="000000"/>
                  </a:solidFill>
                  <a:round/>
                </a:ln>
              </p:spPr>
              <p:style>
                <a:lnRef idx="0"/>
                <a:fillRef idx="0"/>
                <a:effectRef idx="0"/>
                <a:fontRef idx="minor"/>
              </p:style>
            </p:sp>
            <p:sp>
              <p:nvSpPr>
                <p:cNvPr id="694" name="Freeform 389"/>
                <p:cNvSpPr/>
                <p:nvPr/>
              </p:nvSpPr>
              <p:spPr>
                <a:xfrm>
                  <a:off x="6294600" y="2565000"/>
                  <a:ext cx="78480" cy="49320"/>
                </a:xfrm>
                <a:custGeom>
                  <a:avLst/>
                  <a:gdLst/>
                  <a:ahLst/>
                  <a:rect l="l" t="t" r="r" b="b"/>
                  <a:pathLst>
                    <a:path w="266" h="168">
                      <a:moveTo>
                        <a:pt x="266" y="168"/>
                      </a:moveTo>
                      <a:lnTo>
                        <a:pt x="151" y="145"/>
                      </a:lnTo>
                      <a:lnTo>
                        <a:pt x="62" y="93"/>
                      </a:lnTo>
                      <a:lnTo>
                        <a:pt x="25" y="54"/>
                      </a:lnTo>
                      <a:lnTo>
                        <a:pt x="0" y="0"/>
                      </a:lnTo>
                    </a:path>
                  </a:pathLst>
                </a:custGeom>
                <a:noFill/>
                <a:ln w="6350">
                  <a:solidFill>
                    <a:srgbClr val="000000"/>
                  </a:solidFill>
                  <a:round/>
                </a:ln>
              </p:spPr>
              <p:style>
                <a:lnRef idx="0"/>
                <a:fillRef idx="0"/>
                <a:effectRef idx="0"/>
                <a:fontRef idx="minor"/>
              </p:style>
            </p:sp>
            <p:sp>
              <p:nvSpPr>
                <p:cNvPr id="695" name="Freeform 390"/>
                <p:cNvSpPr/>
                <p:nvPr/>
              </p:nvSpPr>
              <p:spPr>
                <a:xfrm>
                  <a:off x="6306840" y="2645640"/>
                  <a:ext cx="75600" cy="9720"/>
                </a:xfrm>
                <a:custGeom>
                  <a:avLst/>
                  <a:gdLst/>
                  <a:ahLst/>
                  <a:rect l="l" t="t" r="r" b="b"/>
                  <a:pathLst>
                    <a:path w="256" h="35">
                      <a:moveTo>
                        <a:pt x="256" y="35"/>
                      </a:moveTo>
                      <a:lnTo>
                        <a:pt x="141" y="6"/>
                      </a:lnTo>
                      <a:lnTo>
                        <a:pt x="56" y="0"/>
                      </a:lnTo>
                      <a:lnTo>
                        <a:pt x="21" y="8"/>
                      </a:lnTo>
                      <a:lnTo>
                        <a:pt x="0" y="29"/>
                      </a:lnTo>
                    </a:path>
                  </a:pathLst>
                </a:custGeom>
                <a:noFill/>
                <a:ln w="6350">
                  <a:solidFill>
                    <a:srgbClr val="000000"/>
                  </a:solidFill>
                  <a:round/>
                </a:ln>
              </p:spPr>
              <p:style>
                <a:lnRef idx="0"/>
                <a:fillRef idx="0"/>
                <a:effectRef idx="0"/>
                <a:fontRef idx="minor"/>
              </p:style>
            </p:sp>
            <p:sp>
              <p:nvSpPr>
                <p:cNvPr id="696" name="Freeform 391"/>
                <p:cNvSpPr/>
                <p:nvPr/>
              </p:nvSpPr>
              <p:spPr>
                <a:xfrm>
                  <a:off x="6279480" y="2658240"/>
                  <a:ext cx="9720" cy="9720"/>
                </a:xfrm>
                <a:custGeom>
                  <a:avLst/>
                  <a:gdLst/>
                  <a:ahLst/>
                  <a:rect l="l" t="t" r="r" b="b"/>
                  <a:pathLst>
                    <a:path w="33" h="35">
                      <a:moveTo>
                        <a:pt x="25" y="35"/>
                      </a:moveTo>
                      <a:lnTo>
                        <a:pt x="33" y="21"/>
                      </a:lnTo>
                      <a:lnTo>
                        <a:pt x="29" y="8"/>
                      </a:lnTo>
                      <a:lnTo>
                        <a:pt x="17" y="0"/>
                      </a:lnTo>
                      <a:lnTo>
                        <a:pt x="0" y="2"/>
                      </a:lnTo>
                      <a:lnTo>
                        <a:pt x="25" y="35"/>
                      </a:lnTo>
                      <a:close/>
                    </a:path>
                  </a:pathLst>
                </a:custGeom>
                <a:solidFill>
                  <a:srgbClr val="000000"/>
                </a:solidFill>
                <a:ln w="0">
                  <a:noFill/>
                </a:ln>
              </p:spPr>
              <p:style>
                <a:lnRef idx="0"/>
                <a:fillRef idx="0"/>
                <a:effectRef idx="0"/>
                <a:fontRef idx="minor"/>
              </p:style>
            </p:sp>
            <p:sp>
              <p:nvSpPr>
                <p:cNvPr id="697" name="Freeform 392"/>
                <p:cNvSpPr/>
                <p:nvPr/>
              </p:nvSpPr>
              <p:spPr>
                <a:xfrm>
                  <a:off x="6226200" y="2658600"/>
                  <a:ext cx="60840" cy="48240"/>
                </a:xfrm>
                <a:custGeom>
                  <a:avLst/>
                  <a:gdLst/>
                  <a:ahLst/>
                  <a:rect l="l" t="t" r="r" b="b"/>
                  <a:pathLst>
                    <a:path w="206" h="165">
                      <a:moveTo>
                        <a:pt x="37" y="143"/>
                      </a:moveTo>
                      <a:lnTo>
                        <a:pt x="31" y="165"/>
                      </a:lnTo>
                      <a:lnTo>
                        <a:pt x="206" y="33"/>
                      </a:lnTo>
                      <a:lnTo>
                        <a:pt x="181" y="0"/>
                      </a:lnTo>
                      <a:lnTo>
                        <a:pt x="8" y="134"/>
                      </a:lnTo>
                      <a:lnTo>
                        <a:pt x="0" y="153"/>
                      </a:lnTo>
                      <a:lnTo>
                        <a:pt x="37" y="143"/>
                      </a:lnTo>
                      <a:close/>
                    </a:path>
                  </a:pathLst>
                </a:custGeom>
                <a:solidFill>
                  <a:srgbClr val="000000"/>
                </a:solidFill>
                <a:ln w="0">
                  <a:noFill/>
                </a:ln>
              </p:spPr>
              <p:style>
                <a:lnRef idx="0"/>
                <a:fillRef idx="0"/>
                <a:effectRef idx="0"/>
                <a:fontRef idx="minor"/>
              </p:style>
            </p:sp>
            <p:sp>
              <p:nvSpPr>
                <p:cNvPr id="698" name="Freeform 393"/>
                <p:cNvSpPr/>
                <p:nvPr/>
              </p:nvSpPr>
              <p:spPr>
                <a:xfrm>
                  <a:off x="6221880" y="2701440"/>
                  <a:ext cx="17280" cy="56520"/>
                </a:xfrm>
                <a:custGeom>
                  <a:avLst/>
                  <a:gdLst/>
                  <a:ahLst/>
                  <a:rect l="l" t="t" r="r" b="b"/>
                  <a:pathLst>
                    <a:path w="60" h="192">
                      <a:moveTo>
                        <a:pt x="31" y="192"/>
                      </a:moveTo>
                      <a:lnTo>
                        <a:pt x="46" y="165"/>
                      </a:lnTo>
                      <a:lnTo>
                        <a:pt x="56" y="136"/>
                      </a:lnTo>
                      <a:lnTo>
                        <a:pt x="60" y="101"/>
                      </a:lnTo>
                      <a:lnTo>
                        <a:pt x="60" y="74"/>
                      </a:lnTo>
                      <a:lnTo>
                        <a:pt x="58" y="45"/>
                      </a:lnTo>
                      <a:lnTo>
                        <a:pt x="54" y="20"/>
                      </a:lnTo>
                      <a:lnTo>
                        <a:pt x="50" y="8"/>
                      </a:lnTo>
                      <a:lnTo>
                        <a:pt x="50" y="0"/>
                      </a:lnTo>
                      <a:lnTo>
                        <a:pt x="13" y="10"/>
                      </a:lnTo>
                      <a:lnTo>
                        <a:pt x="13" y="12"/>
                      </a:lnTo>
                      <a:lnTo>
                        <a:pt x="15" y="29"/>
                      </a:lnTo>
                      <a:lnTo>
                        <a:pt x="21" y="49"/>
                      </a:lnTo>
                      <a:lnTo>
                        <a:pt x="19" y="74"/>
                      </a:lnTo>
                      <a:lnTo>
                        <a:pt x="19" y="101"/>
                      </a:lnTo>
                      <a:lnTo>
                        <a:pt x="19" y="126"/>
                      </a:lnTo>
                      <a:lnTo>
                        <a:pt x="9" y="150"/>
                      </a:lnTo>
                      <a:lnTo>
                        <a:pt x="0" y="169"/>
                      </a:lnTo>
                      <a:lnTo>
                        <a:pt x="33" y="192"/>
                      </a:lnTo>
                      <a:lnTo>
                        <a:pt x="31" y="192"/>
                      </a:lnTo>
                      <a:close/>
                    </a:path>
                  </a:pathLst>
                </a:custGeom>
                <a:solidFill>
                  <a:srgbClr val="000000"/>
                </a:solidFill>
                <a:ln w="0">
                  <a:noFill/>
                </a:ln>
              </p:spPr>
              <p:style>
                <a:lnRef idx="0"/>
                <a:fillRef idx="0"/>
                <a:effectRef idx="0"/>
                <a:fontRef idx="minor"/>
              </p:style>
            </p:sp>
            <p:sp>
              <p:nvSpPr>
                <p:cNvPr id="699" name="Freeform 394"/>
                <p:cNvSpPr/>
                <p:nvPr/>
              </p:nvSpPr>
              <p:spPr>
                <a:xfrm>
                  <a:off x="6156000" y="2751120"/>
                  <a:ext cx="75600" cy="28080"/>
                </a:xfrm>
                <a:custGeom>
                  <a:avLst/>
                  <a:gdLst/>
                  <a:ahLst/>
                  <a:rect l="l" t="t" r="r" b="b"/>
                  <a:pathLst>
                    <a:path w="256" h="95">
                      <a:moveTo>
                        <a:pt x="0" y="58"/>
                      </a:moveTo>
                      <a:lnTo>
                        <a:pt x="31" y="79"/>
                      </a:lnTo>
                      <a:lnTo>
                        <a:pt x="62" y="89"/>
                      </a:lnTo>
                      <a:lnTo>
                        <a:pt x="100" y="95"/>
                      </a:lnTo>
                      <a:lnTo>
                        <a:pt x="137" y="87"/>
                      </a:lnTo>
                      <a:lnTo>
                        <a:pt x="172" y="78"/>
                      </a:lnTo>
                      <a:lnTo>
                        <a:pt x="205" y="62"/>
                      </a:lnTo>
                      <a:lnTo>
                        <a:pt x="232" y="45"/>
                      </a:lnTo>
                      <a:lnTo>
                        <a:pt x="256" y="23"/>
                      </a:lnTo>
                      <a:lnTo>
                        <a:pt x="223" y="0"/>
                      </a:lnTo>
                      <a:lnTo>
                        <a:pt x="209" y="14"/>
                      </a:lnTo>
                      <a:lnTo>
                        <a:pt x="186" y="29"/>
                      </a:lnTo>
                      <a:lnTo>
                        <a:pt x="159" y="41"/>
                      </a:lnTo>
                      <a:lnTo>
                        <a:pt x="128" y="50"/>
                      </a:lnTo>
                      <a:lnTo>
                        <a:pt x="100" y="54"/>
                      </a:lnTo>
                      <a:lnTo>
                        <a:pt x="71" y="54"/>
                      </a:lnTo>
                      <a:lnTo>
                        <a:pt x="48" y="43"/>
                      </a:lnTo>
                      <a:lnTo>
                        <a:pt x="27" y="29"/>
                      </a:lnTo>
                      <a:lnTo>
                        <a:pt x="0" y="58"/>
                      </a:lnTo>
                      <a:close/>
                    </a:path>
                  </a:pathLst>
                </a:custGeom>
                <a:solidFill>
                  <a:srgbClr val="000000"/>
                </a:solidFill>
                <a:ln w="0">
                  <a:noFill/>
                </a:ln>
              </p:spPr>
              <p:style>
                <a:lnRef idx="0"/>
                <a:fillRef idx="0"/>
                <a:effectRef idx="0"/>
                <a:fontRef idx="minor"/>
              </p:style>
            </p:sp>
            <p:sp>
              <p:nvSpPr>
                <p:cNvPr id="700" name="Freeform 395"/>
                <p:cNvSpPr/>
                <p:nvPr/>
              </p:nvSpPr>
              <p:spPr>
                <a:xfrm>
                  <a:off x="6138720" y="2728800"/>
                  <a:ext cx="24480" cy="39240"/>
                </a:xfrm>
                <a:custGeom>
                  <a:avLst/>
                  <a:gdLst/>
                  <a:ahLst/>
                  <a:rect l="l" t="t" r="r" b="b"/>
                  <a:pathLst>
                    <a:path w="86" h="134">
                      <a:moveTo>
                        <a:pt x="2" y="0"/>
                      </a:moveTo>
                      <a:lnTo>
                        <a:pt x="0" y="6"/>
                      </a:lnTo>
                      <a:lnTo>
                        <a:pt x="0" y="12"/>
                      </a:lnTo>
                      <a:lnTo>
                        <a:pt x="2" y="27"/>
                      </a:lnTo>
                      <a:lnTo>
                        <a:pt x="6" y="45"/>
                      </a:lnTo>
                      <a:lnTo>
                        <a:pt x="12" y="62"/>
                      </a:lnTo>
                      <a:lnTo>
                        <a:pt x="24" y="88"/>
                      </a:lnTo>
                      <a:lnTo>
                        <a:pt x="37" y="111"/>
                      </a:lnTo>
                      <a:lnTo>
                        <a:pt x="59" y="134"/>
                      </a:lnTo>
                      <a:lnTo>
                        <a:pt x="86" y="105"/>
                      </a:lnTo>
                      <a:lnTo>
                        <a:pt x="70" y="88"/>
                      </a:lnTo>
                      <a:lnTo>
                        <a:pt x="57" y="68"/>
                      </a:lnTo>
                      <a:lnTo>
                        <a:pt x="49" y="49"/>
                      </a:lnTo>
                      <a:lnTo>
                        <a:pt x="45" y="37"/>
                      </a:lnTo>
                      <a:lnTo>
                        <a:pt x="39" y="22"/>
                      </a:lnTo>
                      <a:lnTo>
                        <a:pt x="43" y="12"/>
                      </a:lnTo>
                      <a:lnTo>
                        <a:pt x="43" y="6"/>
                      </a:lnTo>
                      <a:lnTo>
                        <a:pt x="39" y="6"/>
                      </a:lnTo>
                      <a:lnTo>
                        <a:pt x="2" y="0"/>
                      </a:lnTo>
                      <a:close/>
                    </a:path>
                  </a:pathLst>
                </a:custGeom>
                <a:solidFill>
                  <a:srgbClr val="000000"/>
                </a:solidFill>
                <a:ln w="0">
                  <a:noFill/>
                </a:ln>
              </p:spPr>
              <p:style>
                <a:lnRef idx="0"/>
                <a:fillRef idx="0"/>
                <a:effectRef idx="0"/>
                <a:fontRef idx="minor"/>
              </p:style>
            </p:sp>
            <p:sp>
              <p:nvSpPr>
                <p:cNvPr id="701" name="Freeform 396"/>
                <p:cNvSpPr/>
                <p:nvPr/>
              </p:nvSpPr>
              <p:spPr>
                <a:xfrm>
                  <a:off x="6139440" y="2723760"/>
                  <a:ext cx="10440" cy="6120"/>
                </a:xfrm>
                <a:custGeom>
                  <a:avLst/>
                  <a:gdLst/>
                  <a:ahLst/>
                  <a:rect l="l" t="t" r="r" b="b"/>
                  <a:pathLst>
                    <a:path w="37" h="21">
                      <a:moveTo>
                        <a:pt x="37" y="21"/>
                      </a:moveTo>
                      <a:lnTo>
                        <a:pt x="33" y="6"/>
                      </a:lnTo>
                      <a:lnTo>
                        <a:pt x="22" y="0"/>
                      </a:lnTo>
                      <a:lnTo>
                        <a:pt x="8" y="4"/>
                      </a:lnTo>
                      <a:lnTo>
                        <a:pt x="0" y="15"/>
                      </a:lnTo>
                      <a:lnTo>
                        <a:pt x="37" y="21"/>
                      </a:lnTo>
                      <a:close/>
                    </a:path>
                  </a:pathLst>
                </a:custGeom>
                <a:solidFill>
                  <a:srgbClr val="000000"/>
                </a:solidFill>
                <a:ln w="0">
                  <a:noFill/>
                </a:ln>
              </p:spPr>
              <p:style>
                <a:lnRef idx="0"/>
                <a:fillRef idx="0"/>
                <a:effectRef idx="0"/>
                <a:fontRef idx="minor"/>
              </p:style>
            </p:sp>
            <p:sp>
              <p:nvSpPr>
                <p:cNvPr id="702" name="Line 397"/>
                <p:cNvSpPr/>
                <p:nvPr/>
              </p:nvSpPr>
              <p:spPr>
                <a:xfrm flipH="1" flipV="1">
                  <a:off x="6111360" y="2712600"/>
                  <a:ext cx="30960" cy="2160"/>
                </a:xfrm>
                <a:prstGeom prst="line">
                  <a:avLst/>
                </a:prstGeom>
                <a:ln w="6350">
                  <a:solidFill>
                    <a:srgbClr val="000000"/>
                  </a:solidFill>
                  <a:round/>
                </a:ln>
              </p:spPr>
              <p:style>
                <a:lnRef idx="0"/>
                <a:fillRef idx="0"/>
                <a:effectRef idx="0"/>
                <a:fontRef idx="minor"/>
              </p:style>
            </p:sp>
            <p:sp>
              <p:nvSpPr>
                <p:cNvPr id="703" name="Freeform 398"/>
                <p:cNvSpPr/>
                <p:nvPr/>
              </p:nvSpPr>
              <p:spPr>
                <a:xfrm>
                  <a:off x="6056280" y="2640960"/>
                  <a:ext cx="10800" cy="5040"/>
                </a:xfrm>
                <a:custGeom>
                  <a:avLst/>
                  <a:gdLst/>
                  <a:ahLst/>
                  <a:rect l="l" t="t" r="r" b="b"/>
                  <a:pathLst>
                    <a:path w="39" h="19">
                      <a:moveTo>
                        <a:pt x="0" y="0"/>
                      </a:moveTo>
                      <a:lnTo>
                        <a:pt x="6" y="13"/>
                      </a:lnTo>
                      <a:lnTo>
                        <a:pt x="18" y="19"/>
                      </a:lnTo>
                      <a:lnTo>
                        <a:pt x="31" y="15"/>
                      </a:lnTo>
                      <a:lnTo>
                        <a:pt x="39" y="3"/>
                      </a:lnTo>
                      <a:lnTo>
                        <a:pt x="0" y="0"/>
                      </a:lnTo>
                      <a:close/>
                    </a:path>
                  </a:pathLst>
                </a:custGeom>
                <a:solidFill>
                  <a:srgbClr val="000000"/>
                </a:solidFill>
                <a:ln w="0">
                  <a:noFill/>
                </a:ln>
              </p:spPr>
              <p:style>
                <a:lnRef idx="0"/>
                <a:fillRef idx="0"/>
                <a:effectRef idx="0"/>
                <a:fontRef idx="minor"/>
              </p:style>
            </p:sp>
            <p:sp>
              <p:nvSpPr>
                <p:cNvPr id="704" name="Freeform 399"/>
                <p:cNvSpPr/>
                <p:nvPr/>
              </p:nvSpPr>
              <p:spPr>
                <a:xfrm>
                  <a:off x="6099120" y="2661480"/>
                  <a:ext cx="18000" cy="44640"/>
                </a:xfrm>
                <a:custGeom>
                  <a:avLst/>
                  <a:gdLst/>
                  <a:ahLst/>
                  <a:rect l="l" t="t" r="r" b="b"/>
                  <a:pathLst>
                    <a:path w="62" h="154">
                      <a:moveTo>
                        <a:pt x="36" y="154"/>
                      </a:moveTo>
                      <a:lnTo>
                        <a:pt x="36" y="150"/>
                      </a:lnTo>
                      <a:lnTo>
                        <a:pt x="38" y="142"/>
                      </a:lnTo>
                      <a:lnTo>
                        <a:pt x="40" y="128"/>
                      </a:lnTo>
                      <a:lnTo>
                        <a:pt x="46" y="107"/>
                      </a:lnTo>
                      <a:lnTo>
                        <a:pt x="50" y="86"/>
                      </a:lnTo>
                      <a:lnTo>
                        <a:pt x="56" y="59"/>
                      </a:lnTo>
                      <a:lnTo>
                        <a:pt x="58" y="33"/>
                      </a:lnTo>
                      <a:lnTo>
                        <a:pt x="62" y="4"/>
                      </a:lnTo>
                      <a:lnTo>
                        <a:pt x="25" y="0"/>
                      </a:lnTo>
                      <a:lnTo>
                        <a:pt x="21" y="28"/>
                      </a:lnTo>
                      <a:lnTo>
                        <a:pt x="17" y="53"/>
                      </a:lnTo>
                      <a:lnTo>
                        <a:pt x="13" y="76"/>
                      </a:lnTo>
                      <a:lnTo>
                        <a:pt x="7" y="99"/>
                      </a:lnTo>
                      <a:lnTo>
                        <a:pt x="3" y="119"/>
                      </a:lnTo>
                      <a:lnTo>
                        <a:pt x="2" y="132"/>
                      </a:lnTo>
                      <a:lnTo>
                        <a:pt x="0" y="142"/>
                      </a:lnTo>
                      <a:lnTo>
                        <a:pt x="0" y="144"/>
                      </a:lnTo>
                      <a:lnTo>
                        <a:pt x="36" y="154"/>
                      </a:lnTo>
                      <a:close/>
                    </a:path>
                  </a:pathLst>
                </a:custGeom>
                <a:solidFill>
                  <a:srgbClr val="000000"/>
                </a:solidFill>
                <a:ln w="0">
                  <a:noFill/>
                </a:ln>
              </p:spPr>
              <p:style>
                <a:lnRef idx="0"/>
                <a:fillRef idx="0"/>
                <a:effectRef idx="0"/>
                <a:fontRef idx="minor"/>
              </p:style>
            </p:sp>
            <p:sp>
              <p:nvSpPr>
                <p:cNvPr id="705" name="Freeform 400"/>
                <p:cNvSpPr/>
                <p:nvPr/>
              </p:nvSpPr>
              <p:spPr>
                <a:xfrm>
                  <a:off x="6099120" y="2703600"/>
                  <a:ext cx="10440" cy="6120"/>
                </a:xfrm>
                <a:custGeom>
                  <a:avLst/>
                  <a:gdLst/>
                  <a:ahLst/>
                  <a:rect l="l" t="t" r="r" b="b"/>
                  <a:pathLst>
                    <a:path w="36" h="21">
                      <a:moveTo>
                        <a:pt x="0" y="0"/>
                      </a:moveTo>
                      <a:lnTo>
                        <a:pt x="2" y="14"/>
                      </a:lnTo>
                      <a:lnTo>
                        <a:pt x="15" y="21"/>
                      </a:lnTo>
                      <a:lnTo>
                        <a:pt x="27" y="21"/>
                      </a:lnTo>
                      <a:lnTo>
                        <a:pt x="36" y="10"/>
                      </a:lnTo>
                      <a:lnTo>
                        <a:pt x="0" y="0"/>
                      </a:lnTo>
                      <a:close/>
                    </a:path>
                  </a:pathLst>
                </a:custGeom>
                <a:solidFill>
                  <a:srgbClr val="000000"/>
                </a:solidFill>
                <a:ln w="0">
                  <a:noFill/>
                </a:ln>
              </p:spPr>
              <p:style>
                <a:lnRef idx="0"/>
                <a:fillRef idx="0"/>
                <a:effectRef idx="0"/>
                <a:fontRef idx="minor"/>
              </p:style>
            </p:sp>
            <p:sp>
              <p:nvSpPr>
                <p:cNvPr id="706" name="Freeform 401"/>
                <p:cNvSpPr/>
                <p:nvPr/>
              </p:nvSpPr>
              <p:spPr>
                <a:xfrm>
                  <a:off x="6169320" y="2718000"/>
                  <a:ext cx="7200" cy="10440"/>
                </a:xfrm>
                <a:custGeom>
                  <a:avLst/>
                  <a:gdLst/>
                  <a:ahLst/>
                  <a:rect l="l" t="t" r="r" b="b"/>
                  <a:pathLst>
                    <a:path w="25" h="37">
                      <a:moveTo>
                        <a:pt x="12" y="0"/>
                      </a:moveTo>
                      <a:lnTo>
                        <a:pt x="0" y="12"/>
                      </a:lnTo>
                      <a:lnTo>
                        <a:pt x="2" y="26"/>
                      </a:lnTo>
                      <a:lnTo>
                        <a:pt x="8" y="37"/>
                      </a:lnTo>
                      <a:lnTo>
                        <a:pt x="25" y="37"/>
                      </a:lnTo>
                      <a:lnTo>
                        <a:pt x="12" y="2"/>
                      </a:lnTo>
                      <a:lnTo>
                        <a:pt x="12" y="0"/>
                      </a:lnTo>
                      <a:close/>
                    </a:path>
                  </a:pathLst>
                </a:custGeom>
                <a:solidFill>
                  <a:srgbClr val="000000"/>
                </a:solidFill>
                <a:ln w="0">
                  <a:noFill/>
                </a:ln>
              </p:spPr>
              <p:style>
                <a:lnRef idx="0"/>
                <a:fillRef idx="0"/>
                <a:effectRef idx="0"/>
                <a:fontRef idx="minor"/>
              </p:style>
            </p:sp>
            <p:sp>
              <p:nvSpPr>
                <p:cNvPr id="707" name="Freeform 402"/>
                <p:cNvSpPr/>
                <p:nvPr/>
              </p:nvSpPr>
              <p:spPr>
                <a:xfrm>
                  <a:off x="6172560" y="2706840"/>
                  <a:ext cx="33480" cy="21600"/>
                </a:xfrm>
                <a:custGeom>
                  <a:avLst/>
                  <a:gdLst/>
                  <a:ahLst/>
                  <a:rect l="l" t="t" r="r" b="b"/>
                  <a:pathLst>
                    <a:path w="114" h="73">
                      <a:moveTo>
                        <a:pt x="114" y="21"/>
                      </a:moveTo>
                      <a:lnTo>
                        <a:pt x="87" y="0"/>
                      </a:lnTo>
                      <a:lnTo>
                        <a:pt x="0" y="38"/>
                      </a:lnTo>
                      <a:lnTo>
                        <a:pt x="13" y="73"/>
                      </a:lnTo>
                      <a:lnTo>
                        <a:pt x="103" y="38"/>
                      </a:lnTo>
                      <a:lnTo>
                        <a:pt x="77" y="17"/>
                      </a:lnTo>
                      <a:lnTo>
                        <a:pt x="114" y="21"/>
                      </a:lnTo>
                      <a:close/>
                    </a:path>
                  </a:pathLst>
                </a:custGeom>
                <a:solidFill>
                  <a:srgbClr val="000000"/>
                </a:solidFill>
                <a:ln w="0">
                  <a:noFill/>
                </a:ln>
              </p:spPr>
              <p:style>
                <a:lnRef idx="0"/>
                <a:fillRef idx="0"/>
                <a:effectRef idx="0"/>
                <a:fontRef idx="minor"/>
              </p:style>
            </p:sp>
            <p:sp>
              <p:nvSpPr>
                <p:cNvPr id="708" name="Freeform 403"/>
                <p:cNvSpPr/>
                <p:nvPr/>
              </p:nvSpPr>
              <p:spPr>
                <a:xfrm>
                  <a:off x="6170400" y="2728080"/>
                  <a:ext cx="10440" cy="7200"/>
                </a:xfrm>
                <a:custGeom>
                  <a:avLst/>
                  <a:gdLst/>
                  <a:ahLst/>
                  <a:rect l="l" t="t" r="r" b="b"/>
                  <a:pathLst>
                    <a:path w="37" h="26">
                      <a:moveTo>
                        <a:pt x="37" y="12"/>
                      </a:moveTo>
                      <a:lnTo>
                        <a:pt x="25" y="0"/>
                      </a:lnTo>
                      <a:lnTo>
                        <a:pt x="14" y="0"/>
                      </a:lnTo>
                      <a:lnTo>
                        <a:pt x="0" y="10"/>
                      </a:lnTo>
                      <a:lnTo>
                        <a:pt x="0" y="26"/>
                      </a:lnTo>
                      <a:lnTo>
                        <a:pt x="37" y="12"/>
                      </a:lnTo>
                      <a:close/>
                    </a:path>
                  </a:pathLst>
                </a:custGeom>
                <a:solidFill>
                  <a:srgbClr val="000000"/>
                </a:solidFill>
                <a:ln w="0">
                  <a:noFill/>
                </a:ln>
              </p:spPr>
              <p:style>
                <a:lnRef idx="0"/>
                <a:fillRef idx="0"/>
                <a:effectRef idx="0"/>
                <a:fontRef idx="minor"/>
              </p:style>
            </p:sp>
            <p:sp>
              <p:nvSpPr>
                <p:cNvPr id="709" name="Freeform 404"/>
                <p:cNvSpPr/>
                <p:nvPr/>
              </p:nvSpPr>
              <p:spPr>
                <a:xfrm>
                  <a:off x="6341400" y="2608200"/>
                  <a:ext cx="9720" cy="8640"/>
                </a:xfrm>
                <a:custGeom>
                  <a:avLst/>
                  <a:gdLst/>
                  <a:ahLst/>
                  <a:rect l="l" t="t" r="r" b="b"/>
                  <a:pathLst>
                    <a:path w="35" h="31">
                      <a:moveTo>
                        <a:pt x="2" y="0"/>
                      </a:moveTo>
                      <a:lnTo>
                        <a:pt x="0" y="17"/>
                      </a:lnTo>
                      <a:lnTo>
                        <a:pt x="10" y="29"/>
                      </a:lnTo>
                      <a:lnTo>
                        <a:pt x="21" y="31"/>
                      </a:lnTo>
                      <a:lnTo>
                        <a:pt x="35" y="25"/>
                      </a:lnTo>
                      <a:lnTo>
                        <a:pt x="4" y="0"/>
                      </a:lnTo>
                      <a:lnTo>
                        <a:pt x="2" y="0"/>
                      </a:lnTo>
                      <a:close/>
                    </a:path>
                  </a:pathLst>
                </a:custGeom>
                <a:solidFill>
                  <a:srgbClr val="000000"/>
                </a:solidFill>
                <a:ln w="0">
                  <a:noFill/>
                </a:ln>
              </p:spPr>
              <p:style>
                <a:lnRef idx="0"/>
                <a:fillRef idx="0"/>
                <a:effectRef idx="0"/>
                <a:fontRef idx="minor"/>
              </p:style>
            </p:sp>
            <p:sp>
              <p:nvSpPr>
                <p:cNvPr id="710" name="Freeform 405"/>
                <p:cNvSpPr/>
                <p:nvPr/>
              </p:nvSpPr>
              <p:spPr>
                <a:xfrm>
                  <a:off x="6342480" y="2566800"/>
                  <a:ext cx="39240" cy="48240"/>
                </a:xfrm>
                <a:custGeom>
                  <a:avLst/>
                  <a:gdLst/>
                  <a:ahLst/>
                  <a:rect l="l" t="t" r="r" b="b"/>
                  <a:pathLst>
                    <a:path w="134" h="165">
                      <a:moveTo>
                        <a:pt x="97" y="4"/>
                      </a:moveTo>
                      <a:lnTo>
                        <a:pt x="99" y="0"/>
                      </a:lnTo>
                      <a:lnTo>
                        <a:pt x="0" y="140"/>
                      </a:lnTo>
                      <a:lnTo>
                        <a:pt x="31" y="165"/>
                      </a:lnTo>
                      <a:lnTo>
                        <a:pt x="132" y="24"/>
                      </a:lnTo>
                      <a:lnTo>
                        <a:pt x="134" y="18"/>
                      </a:lnTo>
                      <a:lnTo>
                        <a:pt x="97" y="4"/>
                      </a:lnTo>
                      <a:close/>
                    </a:path>
                  </a:pathLst>
                </a:custGeom>
                <a:solidFill>
                  <a:srgbClr val="000000"/>
                </a:solidFill>
                <a:ln w="0">
                  <a:noFill/>
                </a:ln>
              </p:spPr>
              <p:style>
                <a:lnRef idx="0"/>
                <a:fillRef idx="0"/>
                <a:effectRef idx="0"/>
                <a:fontRef idx="minor"/>
              </p:style>
            </p:sp>
            <p:sp>
              <p:nvSpPr>
                <p:cNvPr id="711" name="Freeform 406"/>
                <p:cNvSpPr/>
                <p:nvPr/>
              </p:nvSpPr>
              <p:spPr>
                <a:xfrm>
                  <a:off x="6329520" y="2507400"/>
                  <a:ext cx="49680" cy="25200"/>
                </a:xfrm>
                <a:custGeom>
                  <a:avLst/>
                  <a:gdLst/>
                  <a:ahLst/>
                  <a:rect l="l" t="t" r="r" b="b"/>
                  <a:pathLst>
                    <a:path w="169" h="87">
                      <a:moveTo>
                        <a:pt x="27" y="81"/>
                      </a:moveTo>
                      <a:lnTo>
                        <a:pt x="57" y="56"/>
                      </a:lnTo>
                      <a:lnTo>
                        <a:pt x="74" y="46"/>
                      </a:lnTo>
                      <a:lnTo>
                        <a:pt x="86" y="42"/>
                      </a:lnTo>
                      <a:lnTo>
                        <a:pt x="93" y="46"/>
                      </a:lnTo>
                      <a:lnTo>
                        <a:pt x="103" y="52"/>
                      </a:lnTo>
                      <a:lnTo>
                        <a:pt x="119" y="64"/>
                      </a:lnTo>
                      <a:lnTo>
                        <a:pt x="132" y="75"/>
                      </a:lnTo>
                      <a:lnTo>
                        <a:pt x="152" y="87"/>
                      </a:lnTo>
                      <a:lnTo>
                        <a:pt x="169" y="54"/>
                      </a:lnTo>
                      <a:lnTo>
                        <a:pt x="155" y="42"/>
                      </a:lnTo>
                      <a:lnTo>
                        <a:pt x="142" y="31"/>
                      </a:lnTo>
                      <a:lnTo>
                        <a:pt x="128" y="19"/>
                      </a:lnTo>
                      <a:lnTo>
                        <a:pt x="113" y="9"/>
                      </a:lnTo>
                      <a:lnTo>
                        <a:pt x="86" y="0"/>
                      </a:lnTo>
                      <a:lnTo>
                        <a:pt x="60" y="9"/>
                      </a:lnTo>
                      <a:lnTo>
                        <a:pt x="31" y="25"/>
                      </a:lnTo>
                      <a:lnTo>
                        <a:pt x="0" y="52"/>
                      </a:lnTo>
                      <a:lnTo>
                        <a:pt x="27" y="81"/>
                      </a:lnTo>
                      <a:close/>
                    </a:path>
                  </a:pathLst>
                </a:custGeom>
                <a:solidFill>
                  <a:srgbClr val="000000"/>
                </a:solidFill>
                <a:ln w="0">
                  <a:noFill/>
                </a:ln>
              </p:spPr>
              <p:style>
                <a:lnRef idx="0"/>
                <a:fillRef idx="0"/>
                <a:effectRef idx="0"/>
                <a:fontRef idx="minor"/>
              </p:style>
            </p:sp>
            <p:sp>
              <p:nvSpPr>
                <p:cNvPr id="712" name="Freeform 407"/>
                <p:cNvSpPr/>
                <p:nvPr/>
              </p:nvSpPr>
              <p:spPr>
                <a:xfrm>
                  <a:off x="6292800" y="2522880"/>
                  <a:ext cx="44280" cy="43560"/>
                </a:xfrm>
                <a:custGeom>
                  <a:avLst/>
                  <a:gdLst/>
                  <a:ahLst/>
                  <a:rect l="l" t="t" r="r" b="b"/>
                  <a:pathLst>
                    <a:path w="151" h="147">
                      <a:moveTo>
                        <a:pt x="23" y="145"/>
                      </a:moveTo>
                      <a:lnTo>
                        <a:pt x="29" y="142"/>
                      </a:lnTo>
                      <a:lnTo>
                        <a:pt x="29" y="140"/>
                      </a:lnTo>
                      <a:lnTo>
                        <a:pt x="41" y="134"/>
                      </a:lnTo>
                      <a:lnTo>
                        <a:pt x="56" y="118"/>
                      </a:lnTo>
                      <a:lnTo>
                        <a:pt x="72" y="103"/>
                      </a:lnTo>
                      <a:lnTo>
                        <a:pt x="97" y="81"/>
                      </a:lnTo>
                      <a:lnTo>
                        <a:pt x="120" y="58"/>
                      </a:lnTo>
                      <a:lnTo>
                        <a:pt x="151" y="29"/>
                      </a:lnTo>
                      <a:lnTo>
                        <a:pt x="124" y="0"/>
                      </a:lnTo>
                      <a:lnTo>
                        <a:pt x="93" y="31"/>
                      </a:lnTo>
                      <a:lnTo>
                        <a:pt x="68" y="54"/>
                      </a:lnTo>
                      <a:lnTo>
                        <a:pt x="45" y="74"/>
                      </a:lnTo>
                      <a:lnTo>
                        <a:pt x="29" y="91"/>
                      </a:lnTo>
                      <a:lnTo>
                        <a:pt x="18" y="101"/>
                      </a:lnTo>
                      <a:lnTo>
                        <a:pt x="8" y="107"/>
                      </a:lnTo>
                      <a:lnTo>
                        <a:pt x="0" y="114"/>
                      </a:lnTo>
                      <a:lnTo>
                        <a:pt x="23" y="147"/>
                      </a:lnTo>
                      <a:lnTo>
                        <a:pt x="23" y="145"/>
                      </a:lnTo>
                      <a:close/>
                    </a:path>
                  </a:pathLst>
                </a:custGeom>
                <a:solidFill>
                  <a:srgbClr val="000000"/>
                </a:solidFill>
                <a:ln w="0">
                  <a:noFill/>
                </a:ln>
              </p:spPr>
              <p:style>
                <a:lnRef idx="0"/>
                <a:fillRef idx="0"/>
                <a:effectRef idx="0"/>
                <a:fontRef idx="minor"/>
              </p:style>
            </p:sp>
            <p:sp>
              <p:nvSpPr>
                <p:cNvPr id="713" name="Freeform 408"/>
                <p:cNvSpPr/>
                <p:nvPr/>
              </p:nvSpPr>
              <p:spPr>
                <a:xfrm>
                  <a:off x="6291000" y="2556720"/>
                  <a:ext cx="7920" cy="9720"/>
                </a:xfrm>
                <a:custGeom>
                  <a:avLst/>
                  <a:gdLst/>
                  <a:ahLst/>
                  <a:rect l="l" t="t" r="r" b="b"/>
                  <a:pathLst>
                    <a:path w="29" h="33">
                      <a:moveTo>
                        <a:pt x="6" y="0"/>
                      </a:moveTo>
                      <a:lnTo>
                        <a:pt x="0" y="14"/>
                      </a:lnTo>
                      <a:lnTo>
                        <a:pt x="2" y="26"/>
                      </a:lnTo>
                      <a:lnTo>
                        <a:pt x="14" y="33"/>
                      </a:lnTo>
                      <a:lnTo>
                        <a:pt x="29" y="33"/>
                      </a:lnTo>
                      <a:lnTo>
                        <a:pt x="6" y="0"/>
                      </a:lnTo>
                      <a:close/>
                    </a:path>
                  </a:pathLst>
                </a:custGeom>
                <a:solidFill>
                  <a:srgbClr val="000000"/>
                </a:solidFill>
                <a:ln w="0">
                  <a:noFill/>
                </a:ln>
              </p:spPr>
              <p:style>
                <a:lnRef idx="0"/>
                <a:fillRef idx="0"/>
                <a:effectRef idx="0"/>
                <a:fontRef idx="minor"/>
              </p:style>
            </p:sp>
            <p:sp>
              <p:nvSpPr>
                <p:cNvPr id="714" name="Freeform 409"/>
                <p:cNvSpPr/>
                <p:nvPr/>
              </p:nvSpPr>
              <p:spPr>
                <a:xfrm>
                  <a:off x="6233400" y="2498400"/>
                  <a:ext cx="79920" cy="72720"/>
                </a:xfrm>
                <a:custGeom>
                  <a:avLst/>
                  <a:gdLst/>
                  <a:ahLst/>
                  <a:rect l="l" t="t" r="r" b="b"/>
                  <a:pathLst>
                    <a:path w="270" h="246">
                      <a:moveTo>
                        <a:pt x="270" y="137"/>
                      </a:moveTo>
                      <a:lnTo>
                        <a:pt x="262" y="106"/>
                      </a:lnTo>
                      <a:lnTo>
                        <a:pt x="253" y="79"/>
                      </a:lnTo>
                      <a:lnTo>
                        <a:pt x="233" y="52"/>
                      </a:lnTo>
                      <a:lnTo>
                        <a:pt x="204" y="23"/>
                      </a:lnTo>
                      <a:lnTo>
                        <a:pt x="163" y="5"/>
                      </a:lnTo>
                      <a:lnTo>
                        <a:pt x="107" y="0"/>
                      </a:lnTo>
                      <a:lnTo>
                        <a:pt x="39" y="17"/>
                      </a:lnTo>
                      <a:lnTo>
                        <a:pt x="6" y="93"/>
                      </a:lnTo>
                      <a:lnTo>
                        <a:pt x="0" y="153"/>
                      </a:lnTo>
                      <a:lnTo>
                        <a:pt x="12" y="207"/>
                      </a:lnTo>
                      <a:lnTo>
                        <a:pt x="76" y="236"/>
                      </a:lnTo>
                      <a:lnTo>
                        <a:pt x="132" y="246"/>
                      </a:lnTo>
                      <a:lnTo>
                        <a:pt x="181" y="228"/>
                      </a:lnTo>
                    </a:path>
                  </a:pathLst>
                </a:custGeom>
                <a:noFill/>
                <a:ln w="6350">
                  <a:solidFill>
                    <a:srgbClr val="000000"/>
                  </a:solidFill>
                  <a:round/>
                </a:ln>
              </p:spPr>
              <p:style>
                <a:lnRef idx="0"/>
                <a:fillRef idx="0"/>
                <a:effectRef idx="0"/>
                <a:fontRef idx="minor"/>
              </p:style>
            </p:sp>
            <p:sp>
              <p:nvSpPr>
                <p:cNvPr id="715" name="Freeform 410"/>
                <p:cNvSpPr/>
                <p:nvPr/>
              </p:nvSpPr>
              <p:spPr>
                <a:xfrm>
                  <a:off x="6233400" y="2498400"/>
                  <a:ext cx="79920" cy="72720"/>
                </a:xfrm>
                <a:custGeom>
                  <a:avLst/>
                  <a:gdLst/>
                  <a:ahLst/>
                  <a:rect l="l" t="t" r="r" b="b"/>
                  <a:pathLst>
                    <a:path w="270" h="246">
                      <a:moveTo>
                        <a:pt x="270" y="137"/>
                      </a:moveTo>
                      <a:lnTo>
                        <a:pt x="262" y="106"/>
                      </a:lnTo>
                      <a:lnTo>
                        <a:pt x="253" y="79"/>
                      </a:lnTo>
                      <a:lnTo>
                        <a:pt x="233" y="52"/>
                      </a:lnTo>
                      <a:lnTo>
                        <a:pt x="204" y="23"/>
                      </a:lnTo>
                      <a:lnTo>
                        <a:pt x="163" y="5"/>
                      </a:lnTo>
                      <a:lnTo>
                        <a:pt x="107" y="0"/>
                      </a:lnTo>
                      <a:lnTo>
                        <a:pt x="39" y="17"/>
                      </a:lnTo>
                      <a:lnTo>
                        <a:pt x="6" y="93"/>
                      </a:lnTo>
                      <a:lnTo>
                        <a:pt x="0" y="153"/>
                      </a:lnTo>
                      <a:lnTo>
                        <a:pt x="12" y="207"/>
                      </a:lnTo>
                      <a:lnTo>
                        <a:pt x="76" y="236"/>
                      </a:lnTo>
                      <a:lnTo>
                        <a:pt x="132" y="246"/>
                      </a:lnTo>
                      <a:lnTo>
                        <a:pt x="181" y="228"/>
                      </a:lnTo>
                    </a:path>
                  </a:pathLst>
                </a:custGeom>
                <a:noFill/>
                <a:ln w="6350">
                  <a:solidFill>
                    <a:srgbClr val="000000"/>
                  </a:solidFill>
                  <a:round/>
                </a:ln>
              </p:spPr>
              <p:style>
                <a:lnRef idx="0"/>
                <a:fillRef idx="0"/>
                <a:effectRef idx="0"/>
                <a:fontRef idx="minor"/>
              </p:style>
            </p:sp>
            <p:sp>
              <p:nvSpPr>
                <p:cNvPr id="716" name="Freeform 411"/>
                <p:cNvSpPr/>
                <p:nvPr/>
              </p:nvSpPr>
              <p:spPr>
                <a:xfrm>
                  <a:off x="6176880" y="3172320"/>
                  <a:ext cx="10440" cy="6840"/>
                </a:xfrm>
                <a:custGeom>
                  <a:avLst/>
                  <a:gdLst/>
                  <a:ahLst/>
                  <a:rect l="l" t="t" r="r" b="b"/>
                  <a:pathLst>
                    <a:path w="37" h="23">
                      <a:moveTo>
                        <a:pt x="37" y="21"/>
                      </a:moveTo>
                      <a:lnTo>
                        <a:pt x="35" y="9"/>
                      </a:lnTo>
                      <a:lnTo>
                        <a:pt x="24" y="0"/>
                      </a:lnTo>
                      <a:lnTo>
                        <a:pt x="10" y="2"/>
                      </a:lnTo>
                      <a:lnTo>
                        <a:pt x="0" y="13"/>
                      </a:lnTo>
                      <a:lnTo>
                        <a:pt x="37" y="23"/>
                      </a:lnTo>
                      <a:lnTo>
                        <a:pt x="37" y="21"/>
                      </a:lnTo>
                      <a:close/>
                    </a:path>
                  </a:pathLst>
                </a:custGeom>
                <a:solidFill>
                  <a:srgbClr val="000000"/>
                </a:solidFill>
                <a:ln w="0">
                  <a:noFill/>
                </a:ln>
              </p:spPr>
              <p:style>
                <a:lnRef idx="0"/>
                <a:fillRef idx="0"/>
                <a:effectRef idx="0"/>
                <a:fontRef idx="minor"/>
              </p:style>
            </p:sp>
            <p:sp>
              <p:nvSpPr>
                <p:cNvPr id="717" name="Freeform 412"/>
                <p:cNvSpPr/>
                <p:nvPr/>
              </p:nvSpPr>
              <p:spPr>
                <a:xfrm>
                  <a:off x="6140520" y="3176280"/>
                  <a:ext cx="46440" cy="140040"/>
                </a:xfrm>
                <a:custGeom>
                  <a:avLst/>
                  <a:gdLst/>
                  <a:ahLst/>
                  <a:rect l="l" t="t" r="r" b="b"/>
                  <a:pathLst>
                    <a:path w="159" h="476">
                      <a:moveTo>
                        <a:pt x="37" y="474"/>
                      </a:moveTo>
                      <a:lnTo>
                        <a:pt x="47" y="450"/>
                      </a:lnTo>
                      <a:lnTo>
                        <a:pt x="53" y="423"/>
                      </a:lnTo>
                      <a:lnTo>
                        <a:pt x="62" y="390"/>
                      </a:lnTo>
                      <a:lnTo>
                        <a:pt x="72" y="355"/>
                      </a:lnTo>
                      <a:lnTo>
                        <a:pt x="80" y="318"/>
                      </a:lnTo>
                      <a:lnTo>
                        <a:pt x="91" y="282"/>
                      </a:lnTo>
                      <a:lnTo>
                        <a:pt x="101" y="243"/>
                      </a:lnTo>
                      <a:lnTo>
                        <a:pt x="111" y="204"/>
                      </a:lnTo>
                      <a:lnTo>
                        <a:pt x="120" y="161"/>
                      </a:lnTo>
                      <a:lnTo>
                        <a:pt x="130" y="128"/>
                      </a:lnTo>
                      <a:lnTo>
                        <a:pt x="138" y="95"/>
                      </a:lnTo>
                      <a:lnTo>
                        <a:pt x="146" y="68"/>
                      </a:lnTo>
                      <a:lnTo>
                        <a:pt x="150" y="45"/>
                      </a:lnTo>
                      <a:lnTo>
                        <a:pt x="155" y="26"/>
                      </a:lnTo>
                      <a:lnTo>
                        <a:pt x="159" y="14"/>
                      </a:lnTo>
                      <a:lnTo>
                        <a:pt x="159" y="10"/>
                      </a:lnTo>
                      <a:lnTo>
                        <a:pt x="122" y="0"/>
                      </a:lnTo>
                      <a:lnTo>
                        <a:pt x="122" y="4"/>
                      </a:lnTo>
                      <a:lnTo>
                        <a:pt x="119" y="16"/>
                      </a:lnTo>
                      <a:lnTo>
                        <a:pt x="115" y="35"/>
                      </a:lnTo>
                      <a:lnTo>
                        <a:pt x="109" y="58"/>
                      </a:lnTo>
                      <a:lnTo>
                        <a:pt x="101" y="86"/>
                      </a:lnTo>
                      <a:lnTo>
                        <a:pt x="91" y="119"/>
                      </a:lnTo>
                      <a:lnTo>
                        <a:pt x="84" y="154"/>
                      </a:lnTo>
                      <a:lnTo>
                        <a:pt x="72" y="192"/>
                      </a:lnTo>
                      <a:lnTo>
                        <a:pt x="64" y="233"/>
                      </a:lnTo>
                      <a:lnTo>
                        <a:pt x="55" y="272"/>
                      </a:lnTo>
                      <a:lnTo>
                        <a:pt x="43" y="311"/>
                      </a:lnTo>
                      <a:lnTo>
                        <a:pt x="33" y="347"/>
                      </a:lnTo>
                      <a:lnTo>
                        <a:pt x="25" y="382"/>
                      </a:lnTo>
                      <a:lnTo>
                        <a:pt x="16" y="413"/>
                      </a:lnTo>
                      <a:lnTo>
                        <a:pt x="8" y="441"/>
                      </a:lnTo>
                      <a:lnTo>
                        <a:pt x="0" y="466"/>
                      </a:lnTo>
                      <a:lnTo>
                        <a:pt x="39" y="476"/>
                      </a:lnTo>
                      <a:lnTo>
                        <a:pt x="37" y="474"/>
                      </a:lnTo>
                      <a:close/>
                    </a:path>
                  </a:pathLst>
                </a:custGeom>
                <a:solidFill>
                  <a:srgbClr val="000000"/>
                </a:solidFill>
                <a:ln w="0">
                  <a:noFill/>
                </a:ln>
              </p:spPr>
              <p:style>
                <a:lnRef idx="0"/>
                <a:fillRef idx="0"/>
                <a:effectRef idx="0"/>
                <a:fontRef idx="minor"/>
              </p:style>
            </p:sp>
            <p:sp>
              <p:nvSpPr>
                <p:cNvPr id="718" name="Freeform 413"/>
                <p:cNvSpPr/>
                <p:nvPr/>
              </p:nvSpPr>
              <p:spPr>
                <a:xfrm>
                  <a:off x="6123600" y="3314160"/>
                  <a:ext cx="28080" cy="105120"/>
                </a:xfrm>
                <a:custGeom>
                  <a:avLst/>
                  <a:gdLst/>
                  <a:ahLst/>
                  <a:rect l="l" t="t" r="r" b="b"/>
                  <a:pathLst>
                    <a:path w="95" h="355">
                      <a:moveTo>
                        <a:pt x="35" y="355"/>
                      </a:moveTo>
                      <a:lnTo>
                        <a:pt x="39" y="343"/>
                      </a:lnTo>
                      <a:lnTo>
                        <a:pt x="41" y="314"/>
                      </a:lnTo>
                      <a:lnTo>
                        <a:pt x="47" y="273"/>
                      </a:lnTo>
                      <a:lnTo>
                        <a:pt x="52" y="219"/>
                      </a:lnTo>
                      <a:lnTo>
                        <a:pt x="62" y="165"/>
                      </a:lnTo>
                      <a:lnTo>
                        <a:pt x="72" y="108"/>
                      </a:lnTo>
                      <a:lnTo>
                        <a:pt x="83" y="54"/>
                      </a:lnTo>
                      <a:lnTo>
                        <a:pt x="95" y="10"/>
                      </a:lnTo>
                      <a:lnTo>
                        <a:pt x="56" y="0"/>
                      </a:lnTo>
                      <a:lnTo>
                        <a:pt x="47" y="46"/>
                      </a:lnTo>
                      <a:lnTo>
                        <a:pt x="35" y="99"/>
                      </a:lnTo>
                      <a:lnTo>
                        <a:pt x="25" y="159"/>
                      </a:lnTo>
                      <a:lnTo>
                        <a:pt x="15" y="215"/>
                      </a:lnTo>
                      <a:lnTo>
                        <a:pt x="10" y="267"/>
                      </a:lnTo>
                      <a:lnTo>
                        <a:pt x="4" y="310"/>
                      </a:lnTo>
                      <a:lnTo>
                        <a:pt x="2" y="337"/>
                      </a:lnTo>
                      <a:lnTo>
                        <a:pt x="0" y="351"/>
                      </a:lnTo>
                      <a:lnTo>
                        <a:pt x="37" y="355"/>
                      </a:lnTo>
                      <a:lnTo>
                        <a:pt x="35" y="355"/>
                      </a:lnTo>
                      <a:close/>
                    </a:path>
                  </a:pathLst>
                </a:custGeom>
                <a:solidFill>
                  <a:srgbClr val="000000"/>
                </a:solidFill>
                <a:ln w="0">
                  <a:noFill/>
                </a:ln>
              </p:spPr>
              <p:style>
                <a:lnRef idx="0"/>
                <a:fillRef idx="0"/>
                <a:effectRef idx="0"/>
                <a:fontRef idx="minor"/>
              </p:style>
            </p:sp>
            <p:sp>
              <p:nvSpPr>
                <p:cNvPr id="719" name="Freeform 414"/>
                <p:cNvSpPr/>
                <p:nvPr/>
              </p:nvSpPr>
              <p:spPr>
                <a:xfrm>
                  <a:off x="6123600" y="3418560"/>
                  <a:ext cx="10800" cy="5040"/>
                </a:xfrm>
                <a:custGeom>
                  <a:avLst/>
                  <a:gdLst/>
                  <a:ahLst/>
                  <a:rect l="l" t="t" r="r" b="b"/>
                  <a:pathLst>
                    <a:path w="37" h="17">
                      <a:moveTo>
                        <a:pt x="0" y="0"/>
                      </a:moveTo>
                      <a:lnTo>
                        <a:pt x="4" y="13"/>
                      </a:lnTo>
                      <a:lnTo>
                        <a:pt x="15" y="17"/>
                      </a:lnTo>
                      <a:lnTo>
                        <a:pt x="29" y="15"/>
                      </a:lnTo>
                      <a:lnTo>
                        <a:pt x="37" y="4"/>
                      </a:lnTo>
                      <a:lnTo>
                        <a:pt x="0" y="0"/>
                      </a:lnTo>
                      <a:close/>
                    </a:path>
                  </a:pathLst>
                </a:custGeom>
                <a:solidFill>
                  <a:srgbClr val="000000"/>
                </a:solidFill>
                <a:ln w="0">
                  <a:noFill/>
                </a:ln>
              </p:spPr>
              <p:style>
                <a:lnRef idx="0"/>
                <a:fillRef idx="0"/>
                <a:effectRef idx="0"/>
                <a:fontRef idx="minor"/>
              </p:style>
            </p:sp>
            <p:sp>
              <p:nvSpPr>
                <p:cNvPr id="720" name="Freeform 415"/>
                <p:cNvSpPr/>
                <p:nvPr/>
              </p:nvSpPr>
              <p:spPr>
                <a:xfrm>
                  <a:off x="6045840" y="3382200"/>
                  <a:ext cx="6840" cy="10440"/>
                </a:xfrm>
                <a:custGeom>
                  <a:avLst/>
                  <a:gdLst/>
                  <a:ahLst/>
                  <a:rect l="l" t="t" r="r" b="b"/>
                  <a:pathLst>
                    <a:path w="25" h="37">
                      <a:moveTo>
                        <a:pt x="25" y="0"/>
                      </a:moveTo>
                      <a:lnTo>
                        <a:pt x="10" y="0"/>
                      </a:lnTo>
                      <a:lnTo>
                        <a:pt x="4" y="11"/>
                      </a:lnTo>
                      <a:lnTo>
                        <a:pt x="0" y="25"/>
                      </a:lnTo>
                      <a:lnTo>
                        <a:pt x="12" y="37"/>
                      </a:lnTo>
                      <a:lnTo>
                        <a:pt x="25" y="0"/>
                      </a:lnTo>
                      <a:close/>
                    </a:path>
                  </a:pathLst>
                </a:custGeom>
                <a:solidFill>
                  <a:srgbClr val="000000"/>
                </a:solidFill>
                <a:ln w="0">
                  <a:noFill/>
                </a:ln>
              </p:spPr>
              <p:style>
                <a:lnRef idx="0"/>
                <a:fillRef idx="0"/>
                <a:effectRef idx="0"/>
                <a:fontRef idx="minor"/>
              </p:style>
            </p:sp>
            <p:sp>
              <p:nvSpPr>
                <p:cNvPr id="721" name="Freeform 416"/>
                <p:cNvSpPr/>
                <p:nvPr/>
              </p:nvSpPr>
              <p:spPr>
                <a:xfrm>
                  <a:off x="6154200" y="3769920"/>
                  <a:ext cx="250920" cy="89640"/>
                </a:xfrm>
                <a:custGeom>
                  <a:avLst/>
                  <a:gdLst/>
                  <a:ahLst/>
                  <a:rect l="l" t="t" r="r" b="b"/>
                  <a:pathLst>
                    <a:path w="845" h="302">
                      <a:moveTo>
                        <a:pt x="29" y="302"/>
                      </a:moveTo>
                      <a:lnTo>
                        <a:pt x="85" y="260"/>
                      </a:lnTo>
                      <a:lnTo>
                        <a:pt x="145" y="217"/>
                      </a:lnTo>
                      <a:lnTo>
                        <a:pt x="213" y="184"/>
                      </a:lnTo>
                      <a:lnTo>
                        <a:pt x="277" y="153"/>
                      </a:lnTo>
                      <a:lnTo>
                        <a:pt x="347" y="128"/>
                      </a:lnTo>
                      <a:lnTo>
                        <a:pt x="415" y="103"/>
                      </a:lnTo>
                      <a:lnTo>
                        <a:pt x="483" y="87"/>
                      </a:lnTo>
                      <a:lnTo>
                        <a:pt x="547" y="72"/>
                      </a:lnTo>
                      <a:lnTo>
                        <a:pt x="605" y="62"/>
                      </a:lnTo>
                      <a:lnTo>
                        <a:pt x="663" y="52"/>
                      </a:lnTo>
                      <a:lnTo>
                        <a:pt x="715" y="48"/>
                      </a:lnTo>
                      <a:lnTo>
                        <a:pt x="758" y="44"/>
                      </a:lnTo>
                      <a:lnTo>
                        <a:pt x="795" y="41"/>
                      </a:lnTo>
                      <a:lnTo>
                        <a:pt x="820" y="41"/>
                      </a:lnTo>
                      <a:lnTo>
                        <a:pt x="838" y="41"/>
                      </a:lnTo>
                      <a:lnTo>
                        <a:pt x="845" y="41"/>
                      </a:lnTo>
                      <a:lnTo>
                        <a:pt x="845" y="0"/>
                      </a:lnTo>
                      <a:lnTo>
                        <a:pt x="838" y="0"/>
                      </a:lnTo>
                      <a:lnTo>
                        <a:pt x="820" y="0"/>
                      </a:lnTo>
                      <a:lnTo>
                        <a:pt x="791" y="4"/>
                      </a:lnTo>
                      <a:lnTo>
                        <a:pt x="754" y="6"/>
                      </a:lnTo>
                      <a:lnTo>
                        <a:pt x="710" y="12"/>
                      </a:lnTo>
                      <a:lnTo>
                        <a:pt x="659" y="15"/>
                      </a:lnTo>
                      <a:lnTo>
                        <a:pt x="601" y="25"/>
                      </a:lnTo>
                      <a:lnTo>
                        <a:pt x="537" y="35"/>
                      </a:lnTo>
                      <a:lnTo>
                        <a:pt x="473" y="50"/>
                      </a:lnTo>
                      <a:lnTo>
                        <a:pt x="405" y="66"/>
                      </a:lnTo>
                      <a:lnTo>
                        <a:pt x="333" y="91"/>
                      </a:lnTo>
                      <a:lnTo>
                        <a:pt x="264" y="116"/>
                      </a:lnTo>
                      <a:lnTo>
                        <a:pt x="194" y="145"/>
                      </a:lnTo>
                      <a:lnTo>
                        <a:pt x="126" y="184"/>
                      </a:lnTo>
                      <a:lnTo>
                        <a:pt x="62" y="227"/>
                      </a:lnTo>
                      <a:lnTo>
                        <a:pt x="0" y="275"/>
                      </a:lnTo>
                      <a:lnTo>
                        <a:pt x="29" y="302"/>
                      </a:lnTo>
                      <a:close/>
                    </a:path>
                  </a:pathLst>
                </a:custGeom>
                <a:solidFill>
                  <a:srgbClr val="000000"/>
                </a:solidFill>
                <a:ln w="0">
                  <a:noFill/>
                </a:ln>
              </p:spPr>
              <p:style>
                <a:lnRef idx="0"/>
                <a:fillRef idx="0"/>
                <a:effectRef idx="0"/>
                <a:fontRef idx="minor"/>
              </p:style>
            </p:sp>
            <p:sp>
              <p:nvSpPr>
                <p:cNvPr id="722" name="Freeform 417"/>
                <p:cNvSpPr/>
                <p:nvPr/>
              </p:nvSpPr>
              <p:spPr>
                <a:xfrm>
                  <a:off x="5952600" y="3852000"/>
                  <a:ext cx="209880" cy="180000"/>
                </a:xfrm>
                <a:custGeom>
                  <a:avLst/>
                  <a:gdLst/>
                  <a:ahLst/>
                  <a:rect l="l" t="t" r="r" b="b"/>
                  <a:pathLst>
                    <a:path w="710" h="607">
                      <a:moveTo>
                        <a:pt x="33" y="607"/>
                      </a:moveTo>
                      <a:lnTo>
                        <a:pt x="72" y="561"/>
                      </a:lnTo>
                      <a:lnTo>
                        <a:pt x="114" y="514"/>
                      </a:lnTo>
                      <a:lnTo>
                        <a:pt x="155" y="475"/>
                      </a:lnTo>
                      <a:lnTo>
                        <a:pt x="192" y="437"/>
                      </a:lnTo>
                      <a:lnTo>
                        <a:pt x="229" y="406"/>
                      </a:lnTo>
                      <a:lnTo>
                        <a:pt x="266" y="375"/>
                      </a:lnTo>
                      <a:lnTo>
                        <a:pt x="303" y="347"/>
                      </a:lnTo>
                      <a:lnTo>
                        <a:pt x="343" y="316"/>
                      </a:lnTo>
                      <a:lnTo>
                        <a:pt x="382" y="289"/>
                      </a:lnTo>
                      <a:lnTo>
                        <a:pt x="423" y="258"/>
                      </a:lnTo>
                      <a:lnTo>
                        <a:pt x="464" y="229"/>
                      </a:lnTo>
                      <a:lnTo>
                        <a:pt x="508" y="196"/>
                      </a:lnTo>
                      <a:lnTo>
                        <a:pt x="555" y="161"/>
                      </a:lnTo>
                      <a:lnTo>
                        <a:pt x="599" y="122"/>
                      </a:lnTo>
                      <a:lnTo>
                        <a:pt x="654" y="78"/>
                      </a:lnTo>
                      <a:lnTo>
                        <a:pt x="710" y="27"/>
                      </a:lnTo>
                      <a:lnTo>
                        <a:pt x="681" y="0"/>
                      </a:lnTo>
                      <a:lnTo>
                        <a:pt x="630" y="51"/>
                      </a:lnTo>
                      <a:lnTo>
                        <a:pt x="578" y="90"/>
                      </a:lnTo>
                      <a:lnTo>
                        <a:pt x="531" y="128"/>
                      </a:lnTo>
                      <a:lnTo>
                        <a:pt x="485" y="163"/>
                      </a:lnTo>
                      <a:lnTo>
                        <a:pt x="440" y="196"/>
                      </a:lnTo>
                      <a:lnTo>
                        <a:pt x="398" y="225"/>
                      </a:lnTo>
                      <a:lnTo>
                        <a:pt x="359" y="256"/>
                      </a:lnTo>
                      <a:lnTo>
                        <a:pt x="320" y="285"/>
                      </a:lnTo>
                      <a:lnTo>
                        <a:pt x="279" y="315"/>
                      </a:lnTo>
                      <a:lnTo>
                        <a:pt x="242" y="342"/>
                      </a:lnTo>
                      <a:lnTo>
                        <a:pt x="206" y="379"/>
                      </a:lnTo>
                      <a:lnTo>
                        <a:pt x="163" y="410"/>
                      </a:lnTo>
                      <a:lnTo>
                        <a:pt x="126" y="446"/>
                      </a:lnTo>
                      <a:lnTo>
                        <a:pt x="87" y="487"/>
                      </a:lnTo>
                      <a:lnTo>
                        <a:pt x="47" y="534"/>
                      </a:lnTo>
                      <a:lnTo>
                        <a:pt x="0" y="584"/>
                      </a:lnTo>
                      <a:lnTo>
                        <a:pt x="33" y="607"/>
                      </a:lnTo>
                      <a:close/>
                    </a:path>
                  </a:pathLst>
                </a:custGeom>
                <a:solidFill>
                  <a:srgbClr val="000000"/>
                </a:solidFill>
                <a:ln w="0">
                  <a:noFill/>
                </a:ln>
              </p:spPr>
              <p:style>
                <a:lnRef idx="0"/>
                <a:fillRef idx="0"/>
                <a:effectRef idx="0"/>
                <a:fontRef idx="minor"/>
              </p:style>
            </p:sp>
            <p:sp>
              <p:nvSpPr>
                <p:cNvPr id="723" name="Freeform 418"/>
                <p:cNvSpPr/>
                <p:nvPr/>
              </p:nvSpPr>
              <p:spPr>
                <a:xfrm>
                  <a:off x="5874840" y="4025160"/>
                  <a:ext cx="86760" cy="135000"/>
                </a:xfrm>
                <a:custGeom>
                  <a:avLst/>
                  <a:gdLst/>
                  <a:ahLst/>
                  <a:rect l="l" t="t" r="r" b="b"/>
                  <a:pathLst>
                    <a:path w="295" h="456">
                      <a:moveTo>
                        <a:pt x="39" y="423"/>
                      </a:moveTo>
                      <a:lnTo>
                        <a:pt x="43" y="425"/>
                      </a:lnTo>
                      <a:lnTo>
                        <a:pt x="39" y="423"/>
                      </a:lnTo>
                      <a:lnTo>
                        <a:pt x="43" y="415"/>
                      </a:lnTo>
                      <a:lnTo>
                        <a:pt x="39" y="405"/>
                      </a:lnTo>
                      <a:lnTo>
                        <a:pt x="45" y="396"/>
                      </a:lnTo>
                      <a:lnTo>
                        <a:pt x="51" y="378"/>
                      </a:lnTo>
                      <a:lnTo>
                        <a:pt x="62" y="357"/>
                      </a:lnTo>
                      <a:lnTo>
                        <a:pt x="76" y="332"/>
                      </a:lnTo>
                      <a:lnTo>
                        <a:pt x="89" y="305"/>
                      </a:lnTo>
                      <a:lnTo>
                        <a:pt x="107" y="274"/>
                      </a:lnTo>
                      <a:lnTo>
                        <a:pt x="128" y="243"/>
                      </a:lnTo>
                      <a:lnTo>
                        <a:pt x="155" y="208"/>
                      </a:lnTo>
                      <a:lnTo>
                        <a:pt x="184" y="165"/>
                      </a:lnTo>
                      <a:lnTo>
                        <a:pt x="217" y="120"/>
                      </a:lnTo>
                      <a:lnTo>
                        <a:pt x="254" y="74"/>
                      </a:lnTo>
                      <a:lnTo>
                        <a:pt x="295" y="23"/>
                      </a:lnTo>
                      <a:lnTo>
                        <a:pt x="262" y="0"/>
                      </a:lnTo>
                      <a:lnTo>
                        <a:pt x="221" y="51"/>
                      </a:lnTo>
                      <a:lnTo>
                        <a:pt x="184" y="99"/>
                      </a:lnTo>
                      <a:lnTo>
                        <a:pt x="152" y="142"/>
                      </a:lnTo>
                      <a:lnTo>
                        <a:pt x="122" y="182"/>
                      </a:lnTo>
                      <a:lnTo>
                        <a:pt x="95" y="217"/>
                      </a:lnTo>
                      <a:lnTo>
                        <a:pt x="76" y="256"/>
                      </a:lnTo>
                      <a:lnTo>
                        <a:pt x="56" y="285"/>
                      </a:lnTo>
                      <a:lnTo>
                        <a:pt x="37" y="314"/>
                      </a:lnTo>
                      <a:lnTo>
                        <a:pt x="25" y="340"/>
                      </a:lnTo>
                      <a:lnTo>
                        <a:pt x="14" y="361"/>
                      </a:lnTo>
                      <a:lnTo>
                        <a:pt x="8" y="380"/>
                      </a:lnTo>
                      <a:lnTo>
                        <a:pt x="4" y="400"/>
                      </a:lnTo>
                      <a:lnTo>
                        <a:pt x="0" y="415"/>
                      </a:lnTo>
                      <a:lnTo>
                        <a:pt x="4" y="429"/>
                      </a:lnTo>
                      <a:lnTo>
                        <a:pt x="4" y="444"/>
                      </a:lnTo>
                      <a:lnTo>
                        <a:pt x="18" y="456"/>
                      </a:lnTo>
                      <a:lnTo>
                        <a:pt x="39" y="423"/>
                      </a:lnTo>
                      <a:close/>
                    </a:path>
                  </a:pathLst>
                </a:custGeom>
                <a:solidFill>
                  <a:srgbClr val="000000"/>
                </a:solidFill>
                <a:ln w="0">
                  <a:noFill/>
                </a:ln>
              </p:spPr>
              <p:style>
                <a:lnRef idx="0"/>
                <a:fillRef idx="0"/>
                <a:effectRef idx="0"/>
                <a:fontRef idx="minor"/>
              </p:style>
            </p:sp>
            <p:sp>
              <p:nvSpPr>
                <p:cNvPr id="724" name="Freeform 419"/>
                <p:cNvSpPr/>
                <p:nvPr/>
              </p:nvSpPr>
              <p:spPr>
                <a:xfrm>
                  <a:off x="5879520" y="4150080"/>
                  <a:ext cx="32400" cy="19800"/>
                </a:xfrm>
                <a:custGeom>
                  <a:avLst/>
                  <a:gdLst/>
                  <a:ahLst/>
                  <a:rect l="l" t="t" r="r" b="b"/>
                  <a:pathLst>
                    <a:path w="108" h="68">
                      <a:moveTo>
                        <a:pt x="108" y="29"/>
                      </a:moveTo>
                      <a:lnTo>
                        <a:pt x="99" y="27"/>
                      </a:lnTo>
                      <a:lnTo>
                        <a:pt x="87" y="25"/>
                      </a:lnTo>
                      <a:lnTo>
                        <a:pt x="75" y="21"/>
                      </a:lnTo>
                      <a:lnTo>
                        <a:pt x="60" y="15"/>
                      </a:lnTo>
                      <a:lnTo>
                        <a:pt x="44" y="12"/>
                      </a:lnTo>
                      <a:lnTo>
                        <a:pt x="31" y="6"/>
                      </a:lnTo>
                      <a:lnTo>
                        <a:pt x="21" y="0"/>
                      </a:lnTo>
                      <a:lnTo>
                        <a:pt x="0" y="33"/>
                      </a:lnTo>
                      <a:lnTo>
                        <a:pt x="11" y="41"/>
                      </a:lnTo>
                      <a:lnTo>
                        <a:pt x="31" y="48"/>
                      </a:lnTo>
                      <a:lnTo>
                        <a:pt x="50" y="54"/>
                      </a:lnTo>
                      <a:lnTo>
                        <a:pt x="62" y="58"/>
                      </a:lnTo>
                      <a:lnTo>
                        <a:pt x="77" y="62"/>
                      </a:lnTo>
                      <a:lnTo>
                        <a:pt x="89" y="64"/>
                      </a:lnTo>
                      <a:lnTo>
                        <a:pt x="99" y="68"/>
                      </a:lnTo>
                      <a:lnTo>
                        <a:pt x="102" y="68"/>
                      </a:lnTo>
                      <a:lnTo>
                        <a:pt x="108" y="31"/>
                      </a:lnTo>
                      <a:lnTo>
                        <a:pt x="108" y="29"/>
                      </a:lnTo>
                      <a:close/>
                    </a:path>
                  </a:pathLst>
                </a:custGeom>
                <a:solidFill>
                  <a:srgbClr val="000000"/>
                </a:solidFill>
                <a:ln w="0">
                  <a:noFill/>
                </a:ln>
              </p:spPr>
              <p:style>
                <a:lnRef idx="0"/>
                <a:fillRef idx="0"/>
                <a:effectRef idx="0"/>
                <a:fontRef idx="minor"/>
              </p:style>
            </p:sp>
            <p:sp>
              <p:nvSpPr>
                <p:cNvPr id="725" name="Freeform 420"/>
                <p:cNvSpPr/>
                <p:nvPr/>
              </p:nvSpPr>
              <p:spPr>
                <a:xfrm>
                  <a:off x="5910480" y="4159800"/>
                  <a:ext cx="5400" cy="10440"/>
                </a:xfrm>
                <a:custGeom>
                  <a:avLst/>
                  <a:gdLst/>
                  <a:ahLst/>
                  <a:rect l="l" t="t" r="r" b="b"/>
                  <a:pathLst>
                    <a:path w="22" h="37">
                      <a:moveTo>
                        <a:pt x="0" y="37"/>
                      </a:moveTo>
                      <a:lnTo>
                        <a:pt x="16" y="31"/>
                      </a:lnTo>
                      <a:lnTo>
                        <a:pt x="22" y="21"/>
                      </a:lnTo>
                      <a:lnTo>
                        <a:pt x="18" y="6"/>
                      </a:lnTo>
                      <a:lnTo>
                        <a:pt x="6" y="0"/>
                      </a:lnTo>
                      <a:lnTo>
                        <a:pt x="0" y="37"/>
                      </a:lnTo>
                      <a:close/>
                    </a:path>
                  </a:pathLst>
                </a:custGeom>
                <a:solidFill>
                  <a:srgbClr val="000000"/>
                </a:solidFill>
                <a:ln w="0">
                  <a:noFill/>
                </a:ln>
              </p:spPr>
              <p:style>
                <a:lnRef idx="0"/>
                <a:fillRef idx="0"/>
                <a:effectRef idx="0"/>
                <a:fontRef idx="minor"/>
              </p:style>
            </p:sp>
            <p:sp>
              <p:nvSpPr>
                <p:cNvPr id="726" name="Freeform 421"/>
                <p:cNvSpPr/>
                <p:nvPr/>
              </p:nvSpPr>
              <p:spPr>
                <a:xfrm>
                  <a:off x="6244560" y="3855600"/>
                  <a:ext cx="10800" cy="8640"/>
                </a:xfrm>
                <a:custGeom>
                  <a:avLst/>
                  <a:gdLst/>
                  <a:ahLst/>
                  <a:rect l="l" t="t" r="r" b="b"/>
                  <a:pathLst>
                    <a:path w="37" h="31">
                      <a:moveTo>
                        <a:pt x="4" y="0"/>
                      </a:moveTo>
                      <a:lnTo>
                        <a:pt x="0" y="15"/>
                      </a:lnTo>
                      <a:lnTo>
                        <a:pt x="10" y="29"/>
                      </a:lnTo>
                      <a:lnTo>
                        <a:pt x="22" y="31"/>
                      </a:lnTo>
                      <a:lnTo>
                        <a:pt x="37" y="23"/>
                      </a:lnTo>
                      <a:lnTo>
                        <a:pt x="4" y="0"/>
                      </a:lnTo>
                      <a:close/>
                    </a:path>
                  </a:pathLst>
                </a:custGeom>
                <a:solidFill>
                  <a:srgbClr val="000000"/>
                </a:solidFill>
                <a:ln w="0">
                  <a:noFill/>
                </a:ln>
              </p:spPr>
              <p:style>
                <a:lnRef idx="0"/>
                <a:fillRef idx="0"/>
                <a:effectRef idx="0"/>
                <a:fontRef idx="minor"/>
              </p:style>
            </p:sp>
            <p:sp>
              <p:nvSpPr>
                <p:cNvPr id="727" name="Freeform 422"/>
                <p:cNvSpPr/>
                <p:nvPr/>
              </p:nvSpPr>
              <p:spPr>
                <a:xfrm>
                  <a:off x="6245640" y="3843720"/>
                  <a:ext cx="42480" cy="18720"/>
                </a:xfrm>
                <a:custGeom>
                  <a:avLst/>
                  <a:gdLst/>
                  <a:ahLst/>
                  <a:rect l="l" t="t" r="r" b="b"/>
                  <a:pathLst>
                    <a:path w="144" h="64">
                      <a:moveTo>
                        <a:pt x="144" y="43"/>
                      </a:moveTo>
                      <a:lnTo>
                        <a:pt x="122" y="16"/>
                      </a:lnTo>
                      <a:lnTo>
                        <a:pt x="97" y="0"/>
                      </a:lnTo>
                      <a:lnTo>
                        <a:pt x="70" y="0"/>
                      </a:lnTo>
                      <a:lnTo>
                        <a:pt x="49" y="4"/>
                      </a:lnTo>
                      <a:lnTo>
                        <a:pt x="27" y="16"/>
                      </a:lnTo>
                      <a:lnTo>
                        <a:pt x="14" y="27"/>
                      </a:lnTo>
                      <a:lnTo>
                        <a:pt x="4" y="37"/>
                      </a:lnTo>
                      <a:lnTo>
                        <a:pt x="0" y="41"/>
                      </a:lnTo>
                      <a:lnTo>
                        <a:pt x="33" y="64"/>
                      </a:lnTo>
                      <a:lnTo>
                        <a:pt x="41" y="55"/>
                      </a:lnTo>
                      <a:lnTo>
                        <a:pt x="51" y="49"/>
                      </a:lnTo>
                      <a:lnTo>
                        <a:pt x="62" y="41"/>
                      </a:lnTo>
                      <a:lnTo>
                        <a:pt x="74" y="37"/>
                      </a:lnTo>
                      <a:lnTo>
                        <a:pt x="84" y="37"/>
                      </a:lnTo>
                      <a:lnTo>
                        <a:pt x="95" y="45"/>
                      </a:lnTo>
                      <a:lnTo>
                        <a:pt x="111" y="62"/>
                      </a:lnTo>
                      <a:lnTo>
                        <a:pt x="144" y="45"/>
                      </a:lnTo>
                      <a:lnTo>
                        <a:pt x="144" y="43"/>
                      </a:lnTo>
                      <a:close/>
                    </a:path>
                  </a:pathLst>
                </a:custGeom>
                <a:solidFill>
                  <a:srgbClr val="000000"/>
                </a:solidFill>
                <a:ln w="0">
                  <a:noFill/>
                </a:ln>
              </p:spPr>
              <p:style>
                <a:lnRef idx="0"/>
                <a:fillRef idx="0"/>
                <a:effectRef idx="0"/>
                <a:fontRef idx="minor"/>
              </p:style>
            </p:sp>
            <p:sp>
              <p:nvSpPr>
                <p:cNvPr id="728" name="Freeform 423"/>
                <p:cNvSpPr/>
                <p:nvPr/>
              </p:nvSpPr>
              <p:spPr>
                <a:xfrm>
                  <a:off x="6265800" y="3856680"/>
                  <a:ext cx="28800" cy="40680"/>
                </a:xfrm>
                <a:custGeom>
                  <a:avLst/>
                  <a:gdLst/>
                  <a:ahLst/>
                  <a:rect l="l" t="t" r="r" b="b"/>
                  <a:pathLst>
                    <a:path w="99" h="138">
                      <a:moveTo>
                        <a:pt x="0" y="134"/>
                      </a:moveTo>
                      <a:lnTo>
                        <a:pt x="29" y="138"/>
                      </a:lnTo>
                      <a:lnTo>
                        <a:pt x="52" y="136"/>
                      </a:lnTo>
                      <a:lnTo>
                        <a:pt x="74" y="126"/>
                      </a:lnTo>
                      <a:lnTo>
                        <a:pt x="89" y="110"/>
                      </a:lnTo>
                      <a:lnTo>
                        <a:pt x="99" y="87"/>
                      </a:lnTo>
                      <a:lnTo>
                        <a:pt x="99" y="58"/>
                      </a:lnTo>
                      <a:lnTo>
                        <a:pt x="93" y="29"/>
                      </a:lnTo>
                      <a:lnTo>
                        <a:pt x="76" y="0"/>
                      </a:lnTo>
                      <a:lnTo>
                        <a:pt x="43" y="17"/>
                      </a:lnTo>
                      <a:lnTo>
                        <a:pt x="54" y="42"/>
                      </a:lnTo>
                      <a:lnTo>
                        <a:pt x="62" y="64"/>
                      </a:lnTo>
                      <a:lnTo>
                        <a:pt x="62" y="77"/>
                      </a:lnTo>
                      <a:lnTo>
                        <a:pt x="58" y="87"/>
                      </a:lnTo>
                      <a:lnTo>
                        <a:pt x="50" y="95"/>
                      </a:lnTo>
                      <a:lnTo>
                        <a:pt x="43" y="99"/>
                      </a:lnTo>
                      <a:lnTo>
                        <a:pt x="29" y="97"/>
                      </a:lnTo>
                      <a:lnTo>
                        <a:pt x="12" y="97"/>
                      </a:lnTo>
                      <a:lnTo>
                        <a:pt x="2" y="134"/>
                      </a:lnTo>
                      <a:lnTo>
                        <a:pt x="0" y="134"/>
                      </a:lnTo>
                      <a:close/>
                    </a:path>
                  </a:pathLst>
                </a:custGeom>
                <a:solidFill>
                  <a:srgbClr val="000000"/>
                </a:solidFill>
                <a:ln w="0">
                  <a:noFill/>
                </a:ln>
              </p:spPr>
              <p:style>
                <a:lnRef idx="0"/>
                <a:fillRef idx="0"/>
                <a:effectRef idx="0"/>
                <a:fontRef idx="minor"/>
              </p:style>
            </p:sp>
            <p:sp>
              <p:nvSpPr>
                <p:cNvPr id="729" name="Freeform 424"/>
                <p:cNvSpPr/>
                <p:nvPr/>
              </p:nvSpPr>
              <p:spPr>
                <a:xfrm>
                  <a:off x="6262920" y="3885120"/>
                  <a:ext cx="6120" cy="10800"/>
                </a:xfrm>
                <a:custGeom>
                  <a:avLst/>
                  <a:gdLst/>
                  <a:ahLst/>
                  <a:rect l="l" t="t" r="r" b="b"/>
                  <a:pathLst>
                    <a:path w="22" h="37">
                      <a:moveTo>
                        <a:pt x="20" y="0"/>
                      </a:moveTo>
                      <a:lnTo>
                        <a:pt x="6" y="2"/>
                      </a:lnTo>
                      <a:lnTo>
                        <a:pt x="0" y="13"/>
                      </a:lnTo>
                      <a:lnTo>
                        <a:pt x="0" y="29"/>
                      </a:lnTo>
                      <a:lnTo>
                        <a:pt x="12" y="37"/>
                      </a:lnTo>
                      <a:lnTo>
                        <a:pt x="22" y="0"/>
                      </a:lnTo>
                      <a:lnTo>
                        <a:pt x="20" y="0"/>
                      </a:lnTo>
                      <a:close/>
                    </a:path>
                  </a:pathLst>
                </a:custGeom>
                <a:solidFill>
                  <a:srgbClr val="000000"/>
                </a:solidFill>
                <a:ln w="0">
                  <a:noFill/>
                </a:ln>
              </p:spPr>
              <p:style>
                <a:lnRef idx="0"/>
                <a:fillRef idx="0"/>
                <a:effectRef idx="0"/>
                <a:fontRef idx="minor"/>
              </p:style>
            </p:sp>
            <p:sp>
              <p:nvSpPr>
                <p:cNvPr id="730" name="Freeform 425"/>
                <p:cNvSpPr/>
                <p:nvPr/>
              </p:nvSpPr>
              <p:spPr>
                <a:xfrm>
                  <a:off x="6012360" y="3929040"/>
                  <a:ext cx="443160" cy="177120"/>
                </a:xfrm>
                <a:custGeom>
                  <a:avLst/>
                  <a:gdLst/>
                  <a:ahLst/>
                  <a:rect l="l" t="t" r="r" b="b"/>
                  <a:pathLst>
                    <a:path w="1493" h="598">
                      <a:moveTo>
                        <a:pt x="27" y="598"/>
                      </a:moveTo>
                      <a:lnTo>
                        <a:pt x="97" y="537"/>
                      </a:lnTo>
                      <a:lnTo>
                        <a:pt x="182" y="477"/>
                      </a:lnTo>
                      <a:lnTo>
                        <a:pt x="285" y="425"/>
                      </a:lnTo>
                      <a:lnTo>
                        <a:pt x="393" y="371"/>
                      </a:lnTo>
                      <a:lnTo>
                        <a:pt x="514" y="320"/>
                      </a:lnTo>
                      <a:lnTo>
                        <a:pt x="638" y="274"/>
                      </a:lnTo>
                      <a:lnTo>
                        <a:pt x="762" y="231"/>
                      </a:lnTo>
                      <a:lnTo>
                        <a:pt x="884" y="192"/>
                      </a:lnTo>
                      <a:lnTo>
                        <a:pt x="1002" y="157"/>
                      </a:lnTo>
                      <a:lnTo>
                        <a:pt x="1117" y="126"/>
                      </a:lnTo>
                      <a:lnTo>
                        <a:pt x="1220" y="101"/>
                      </a:lnTo>
                      <a:lnTo>
                        <a:pt x="1311" y="78"/>
                      </a:lnTo>
                      <a:lnTo>
                        <a:pt x="1386" y="62"/>
                      </a:lnTo>
                      <a:lnTo>
                        <a:pt x="1445" y="47"/>
                      </a:lnTo>
                      <a:lnTo>
                        <a:pt x="1479" y="41"/>
                      </a:lnTo>
                      <a:lnTo>
                        <a:pt x="1493" y="37"/>
                      </a:lnTo>
                      <a:lnTo>
                        <a:pt x="1483" y="0"/>
                      </a:lnTo>
                      <a:lnTo>
                        <a:pt x="1470" y="4"/>
                      </a:lnTo>
                      <a:lnTo>
                        <a:pt x="1435" y="10"/>
                      </a:lnTo>
                      <a:lnTo>
                        <a:pt x="1377" y="25"/>
                      </a:lnTo>
                      <a:lnTo>
                        <a:pt x="1301" y="41"/>
                      </a:lnTo>
                      <a:lnTo>
                        <a:pt x="1210" y="64"/>
                      </a:lnTo>
                      <a:lnTo>
                        <a:pt x="1107" y="89"/>
                      </a:lnTo>
                      <a:lnTo>
                        <a:pt x="995" y="119"/>
                      </a:lnTo>
                      <a:lnTo>
                        <a:pt x="874" y="155"/>
                      </a:lnTo>
                      <a:lnTo>
                        <a:pt x="748" y="194"/>
                      </a:lnTo>
                      <a:lnTo>
                        <a:pt x="624" y="235"/>
                      </a:lnTo>
                      <a:lnTo>
                        <a:pt x="498" y="283"/>
                      </a:lnTo>
                      <a:lnTo>
                        <a:pt x="380" y="334"/>
                      </a:lnTo>
                      <a:lnTo>
                        <a:pt x="265" y="386"/>
                      </a:lnTo>
                      <a:lnTo>
                        <a:pt x="165" y="444"/>
                      </a:lnTo>
                      <a:lnTo>
                        <a:pt x="75" y="504"/>
                      </a:lnTo>
                      <a:lnTo>
                        <a:pt x="0" y="570"/>
                      </a:lnTo>
                      <a:lnTo>
                        <a:pt x="27" y="598"/>
                      </a:lnTo>
                      <a:close/>
                    </a:path>
                  </a:pathLst>
                </a:custGeom>
                <a:solidFill>
                  <a:srgbClr val="000000"/>
                </a:solidFill>
                <a:ln w="0">
                  <a:noFill/>
                </a:ln>
              </p:spPr>
              <p:style>
                <a:lnRef idx="0"/>
                <a:fillRef idx="0"/>
                <a:effectRef idx="0"/>
                <a:fontRef idx="minor"/>
              </p:style>
            </p:sp>
            <p:sp>
              <p:nvSpPr>
                <p:cNvPr id="731" name="Freeform 426"/>
                <p:cNvSpPr/>
                <p:nvPr/>
              </p:nvSpPr>
              <p:spPr>
                <a:xfrm>
                  <a:off x="5910840" y="4097880"/>
                  <a:ext cx="109440" cy="109800"/>
                </a:xfrm>
                <a:custGeom>
                  <a:avLst/>
                  <a:gdLst/>
                  <a:ahLst/>
                  <a:rect l="l" t="t" r="r" b="b"/>
                  <a:pathLst>
                    <a:path w="371" h="373">
                      <a:moveTo>
                        <a:pt x="16" y="357"/>
                      </a:moveTo>
                      <a:lnTo>
                        <a:pt x="30" y="373"/>
                      </a:lnTo>
                      <a:lnTo>
                        <a:pt x="33" y="367"/>
                      </a:lnTo>
                      <a:lnTo>
                        <a:pt x="47" y="353"/>
                      </a:lnTo>
                      <a:lnTo>
                        <a:pt x="72" y="328"/>
                      </a:lnTo>
                      <a:lnTo>
                        <a:pt x="113" y="289"/>
                      </a:lnTo>
                      <a:lnTo>
                        <a:pt x="173" y="229"/>
                      </a:lnTo>
                      <a:lnTo>
                        <a:pt x="258" y="142"/>
                      </a:lnTo>
                      <a:lnTo>
                        <a:pt x="371" y="28"/>
                      </a:lnTo>
                      <a:lnTo>
                        <a:pt x="344" y="0"/>
                      </a:lnTo>
                      <a:lnTo>
                        <a:pt x="229" y="115"/>
                      </a:lnTo>
                      <a:lnTo>
                        <a:pt x="146" y="200"/>
                      </a:lnTo>
                      <a:lnTo>
                        <a:pt x="86" y="260"/>
                      </a:lnTo>
                      <a:lnTo>
                        <a:pt x="43" y="301"/>
                      </a:lnTo>
                      <a:lnTo>
                        <a:pt x="20" y="326"/>
                      </a:lnTo>
                      <a:lnTo>
                        <a:pt x="6" y="340"/>
                      </a:lnTo>
                      <a:lnTo>
                        <a:pt x="0" y="344"/>
                      </a:lnTo>
                      <a:lnTo>
                        <a:pt x="16" y="357"/>
                      </a:lnTo>
                      <a:close/>
                    </a:path>
                  </a:pathLst>
                </a:custGeom>
                <a:solidFill>
                  <a:srgbClr val="000000"/>
                </a:solidFill>
                <a:ln w="0">
                  <a:noFill/>
                </a:ln>
              </p:spPr>
              <p:style>
                <a:lnRef idx="0"/>
                <a:fillRef idx="0"/>
                <a:effectRef idx="0"/>
                <a:fontRef idx="minor"/>
              </p:style>
            </p:sp>
            <p:sp>
              <p:nvSpPr>
                <p:cNvPr id="732" name="Freeform 427"/>
                <p:cNvSpPr/>
                <p:nvPr/>
              </p:nvSpPr>
              <p:spPr>
                <a:xfrm>
                  <a:off x="5909040" y="4200120"/>
                  <a:ext cx="9720" cy="9720"/>
                </a:xfrm>
                <a:custGeom>
                  <a:avLst/>
                  <a:gdLst/>
                  <a:ahLst/>
                  <a:rect l="l" t="t" r="r" b="b"/>
                  <a:pathLst>
                    <a:path w="35" h="35">
                      <a:moveTo>
                        <a:pt x="5" y="0"/>
                      </a:moveTo>
                      <a:lnTo>
                        <a:pt x="0" y="13"/>
                      </a:lnTo>
                      <a:lnTo>
                        <a:pt x="5" y="29"/>
                      </a:lnTo>
                      <a:lnTo>
                        <a:pt x="21" y="35"/>
                      </a:lnTo>
                      <a:lnTo>
                        <a:pt x="35" y="29"/>
                      </a:lnTo>
                      <a:lnTo>
                        <a:pt x="5" y="0"/>
                      </a:lnTo>
                      <a:close/>
                    </a:path>
                  </a:pathLst>
                </a:custGeom>
                <a:solidFill>
                  <a:srgbClr val="000000"/>
                </a:solidFill>
                <a:ln w="0">
                  <a:noFill/>
                </a:ln>
              </p:spPr>
              <p:style>
                <a:lnRef idx="0"/>
                <a:fillRef idx="0"/>
                <a:effectRef idx="0"/>
                <a:fontRef idx="minor"/>
              </p:style>
            </p:sp>
            <p:sp>
              <p:nvSpPr>
                <p:cNvPr id="733" name="Line 428"/>
                <p:cNvSpPr/>
                <p:nvPr/>
              </p:nvSpPr>
              <p:spPr>
                <a:xfrm>
                  <a:off x="5929560" y="4211640"/>
                  <a:ext cx="15120" cy="41040"/>
                </a:xfrm>
                <a:prstGeom prst="line">
                  <a:avLst/>
                </a:prstGeom>
                <a:ln w="6350">
                  <a:solidFill>
                    <a:srgbClr val="000000"/>
                  </a:solidFill>
                  <a:round/>
                </a:ln>
              </p:spPr>
              <p:style>
                <a:lnRef idx="0"/>
                <a:fillRef idx="0"/>
                <a:effectRef idx="0"/>
                <a:fontRef idx="minor"/>
              </p:style>
            </p:sp>
            <p:sp>
              <p:nvSpPr>
                <p:cNvPr id="734" name="Line 429"/>
                <p:cNvSpPr/>
                <p:nvPr/>
              </p:nvSpPr>
              <p:spPr>
                <a:xfrm>
                  <a:off x="5923080" y="4081320"/>
                  <a:ext cx="55800" cy="49320"/>
                </a:xfrm>
                <a:prstGeom prst="line">
                  <a:avLst/>
                </a:prstGeom>
                <a:ln w="6350">
                  <a:solidFill>
                    <a:srgbClr val="000000"/>
                  </a:solidFill>
                  <a:round/>
                </a:ln>
              </p:spPr>
              <p:style>
                <a:lnRef idx="0"/>
                <a:fillRef idx="0"/>
                <a:effectRef idx="0"/>
                <a:fontRef idx="minor"/>
              </p:style>
            </p:sp>
            <p:sp>
              <p:nvSpPr>
                <p:cNvPr id="735" name="Freeform 430"/>
                <p:cNvSpPr/>
                <p:nvPr/>
              </p:nvSpPr>
              <p:spPr>
                <a:xfrm>
                  <a:off x="5906160" y="4098600"/>
                  <a:ext cx="50760" cy="53640"/>
                </a:xfrm>
                <a:custGeom>
                  <a:avLst/>
                  <a:gdLst/>
                  <a:ahLst/>
                  <a:rect l="l" t="t" r="r" b="b"/>
                  <a:pathLst>
                    <a:path w="173" h="183">
                      <a:moveTo>
                        <a:pt x="0" y="0"/>
                      </a:moveTo>
                      <a:lnTo>
                        <a:pt x="72" y="93"/>
                      </a:lnTo>
                      <a:lnTo>
                        <a:pt x="130" y="157"/>
                      </a:lnTo>
                      <a:lnTo>
                        <a:pt x="173" y="183"/>
                      </a:lnTo>
                    </a:path>
                  </a:pathLst>
                </a:custGeom>
                <a:noFill/>
                <a:ln w="6350">
                  <a:solidFill>
                    <a:srgbClr val="000000"/>
                  </a:solidFill>
                  <a:round/>
                </a:ln>
              </p:spPr>
              <p:style>
                <a:lnRef idx="0"/>
                <a:fillRef idx="0"/>
                <a:effectRef idx="0"/>
                <a:fontRef idx="minor"/>
              </p:style>
            </p:sp>
            <p:sp>
              <p:nvSpPr>
                <p:cNvPr id="736" name="Freeform 431"/>
                <p:cNvSpPr/>
                <p:nvPr/>
              </p:nvSpPr>
              <p:spPr>
                <a:xfrm>
                  <a:off x="5906160" y="4098600"/>
                  <a:ext cx="50760" cy="53640"/>
                </a:xfrm>
                <a:custGeom>
                  <a:avLst/>
                  <a:gdLst/>
                  <a:ahLst/>
                  <a:rect l="l" t="t" r="r" b="b"/>
                  <a:pathLst>
                    <a:path w="173" h="183">
                      <a:moveTo>
                        <a:pt x="0" y="0"/>
                      </a:moveTo>
                      <a:lnTo>
                        <a:pt x="72" y="93"/>
                      </a:lnTo>
                      <a:lnTo>
                        <a:pt x="130" y="157"/>
                      </a:lnTo>
                      <a:lnTo>
                        <a:pt x="173" y="183"/>
                      </a:lnTo>
                    </a:path>
                  </a:pathLst>
                </a:custGeom>
                <a:noFill/>
                <a:ln w="6350">
                  <a:solidFill>
                    <a:srgbClr val="000000"/>
                  </a:solidFill>
                  <a:round/>
                </a:ln>
              </p:spPr>
              <p:style>
                <a:lnRef idx="0"/>
                <a:fillRef idx="0"/>
                <a:effectRef idx="0"/>
                <a:fontRef idx="minor"/>
              </p:style>
            </p:sp>
            <p:sp>
              <p:nvSpPr>
                <p:cNvPr id="737" name="Freeform 432"/>
                <p:cNvSpPr/>
                <p:nvPr/>
              </p:nvSpPr>
              <p:spPr>
                <a:xfrm>
                  <a:off x="5894280" y="4127040"/>
                  <a:ext cx="52560" cy="44280"/>
                </a:xfrm>
                <a:custGeom>
                  <a:avLst/>
                  <a:gdLst/>
                  <a:ahLst/>
                  <a:rect l="l" t="t" r="r" b="b"/>
                  <a:pathLst>
                    <a:path w="179" h="152">
                      <a:moveTo>
                        <a:pt x="0" y="0"/>
                      </a:moveTo>
                      <a:lnTo>
                        <a:pt x="70" y="94"/>
                      </a:lnTo>
                      <a:lnTo>
                        <a:pt x="128" y="144"/>
                      </a:lnTo>
                      <a:lnTo>
                        <a:pt x="155" y="152"/>
                      </a:lnTo>
                      <a:lnTo>
                        <a:pt x="179" y="138"/>
                      </a:lnTo>
                    </a:path>
                  </a:pathLst>
                </a:custGeom>
                <a:noFill/>
                <a:ln w="6350">
                  <a:solidFill>
                    <a:srgbClr val="000000"/>
                  </a:solidFill>
                  <a:round/>
                </a:ln>
              </p:spPr>
              <p:style>
                <a:lnRef idx="0"/>
                <a:fillRef idx="0"/>
                <a:effectRef idx="0"/>
                <a:fontRef idx="minor"/>
              </p:style>
            </p:sp>
            <p:sp>
              <p:nvSpPr>
                <p:cNvPr id="738" name="Freeform 433"/>
                <p:cNvSpPr/>
                <p:nvPr/>
              </p:nvSpPr>
              <p:spPr>
                <a:xfrm>
                  <a:off x="5894280" y="4127040"/>
                  <a:ext cx="52560" cy="44280"/>
                </a:xfrm>
                <a:custGeom>
                  <a:avLst/>
                  <a:gdLst/>
                  <a:ahLst/>
                  <a:rect l="l" t="t" r="r" b="b"/>
                  <a:pathLst>
                    <a:path w="179" h="152">
                      <a:moveTo>
                        <a:pt x="0" y="0"/>
                      </a:moveTo>
                      <a:lnTo>
                        <a:pt x="70" y="94"/>
                      </a:lnTo>
                      <a:lnTo>
                        <a:pt x="128" y="144"/>
                      </a:lnTo>
                      <a:lnTo>
                        <a:pt x="155" y="152"/>
                      </a:lnTo>
                      <a:lnTo>
                        <a:pt x="179" y="138"/>
                      </a:lnTo>
                    </a:path>
                  </a:pathLst>
                </a:custGeom>
                <a:noFill/>
                <a:ln w="6350">
                  <a:solidFill>
                    <a:srgbClr val="000000"/>
                  </a:solidFill>
                  <a:round/>
                </a:ln>
              </p:spPr>
              <p:style>
                <a:lnRef idx="0"/>
                <a:fillRef idx="0"/>
                <a:effectRef idx="0"/>
                <a:fontRef idx="minor"/>
              </p:style>
            </p:sp>
            <p:sp>
              <p:nvSpPr>
                <p:cNvPr id="739" name="Freeform 434"/>
                <p:cNvSpPr/>
                <p:nvPr/>
              </p:nvSpPr>
              <p:spPr>
                <a:xfrm>
                  <a:off x="5475240" y="3763080"/>
                  <a:ext cx="10800" cy="7200"/>
                </a:xfrm>
                <a:custGeom>
                  <a:avLst/>
                  <a:gdLst/>
                  <a:ahLst/>
                  <a:rect l="l" t="t" r="r" b="b"/>
                  <a:pathLst>
                    <a:path w="39" h="27">
                      <a:moveTo>
                        <a:pt x="0" y="0"/>
                      </a:moveTo>
                      <a:lnTo>
                        <a:pt x="0" y="17"/>
                      </a:lnTo>
                      <a:lnTo>
                        <a:pt x="14" y="25"/>
                      </a:lnTo>
                      <a:lnTo>
                        <a:pt x="26" y="27"/>
                      </a:lnTo>
                      <a:lnTo>
                        <a:pt x="39" y="15"/>
                      </a:lnTo>
                      <a:lnTo>
                        <a:pt x="0" y="2"/>
                      </a:lnTo>
                      <a:lnTo>
                        <a:pt x="0" y="0"/>
                      </a:lnTo>
                      <a:close/>
                    </a:path>
                  </a:pathLst>
                </a:custGeom>
                <a:solidFill>
                  <a:srgbClr val="000000"/>
                </a:solidFill>
                <a:ln w="0">
                  <a:noFill/>
                </a:ln>
              </p:spPr>
              <p:style>
                <a:lnRef idx="0"/>
                <a:fillRef idx="0"/>
                <a:effectRef idx="0"/>
                <a:fontRef idx="minor"/>
              </p:style>
            </p:sp>
            <p:sp>
              <p:nvSpPr>
                <p:cNvPr id="740" name="Freeform 435"/>
                <p:cNvSpPr/>
                <p:nvPr/>
              </p:nvSpPr>
              <p:spPr>
                <a:xfrm>
                  <a:off x="5439960" y="3740400"/>
                  <a:ext cx="47160" cy="27000"/>
                </a:xfrm>
                <a:custGeom>
                  <a:avLst/>
                  <a:gdLst/>
                  <a:ahLst/>
                  <a:rect l="l" t="t" r="r" b="b"/>
                  <a:pathLst>
                    <a:path w="159" h="91">
                      <a:moveTo>
                        <a:pt x="19" y="68"/>
                      </a:moveTo>
                      <a:lnTo>
                        <a:pt x="70" y="45"/>
                      </a:lnTo>
                      <a:lnTo>
                        <a:pt x="103" y="37"/>
                      </a:lnTo>
                      <a:lnTo>
                        <a:pt x="116" y="39"/>
                      </a:lnTo>
                      <a:lnTo>
                        <a:pt x="118" y="43"/>
                      </a:lnTo>
                      <a:lnTo>
                        <a:pt x="122" y="52"/>
                      </a:lnTo>
                      <a:lnTo>
                        <a:pt x="122" y="64"/>
                      </a:lnTo>
                      <a:lnTo>
                        <a:pt x="118" y="74"/>
                      </a:lnTo>
                      <a:lnTo>
                        <a:pt x="116" y="78"/>
                      </a:lnTo>
                      <a:lnTo>
                        <a:pt x="155" y="91"/>
                      </a:lnTo>
                      <a:lnTo>
                        <a:pt x="155" y="83"/>
                      </a:lnTo>
                      <a:lnTo>
                        <a:pt x="159" y="68"/>
                      </a:lnTo>
                      <a:lnTo>
                        <a:pt x="159" y="47"/>
                      </a:lnTo>
                      <a:lnTo>
                        <a:pt x="151" y="23"/>
                      </a:lnTo>
                      <a:lnTo>
                        <a:pt x="130" y="2"/>
                      </a:lnTo>
                      <a:lnTo>
                        <a:pt x="99" y="0"/>
                      </a:lnTo>
                      <a:lnTo>
                        <a:pt x="56" y="8"/>
                      </a:lnTo>
                      <a:lnTo>
                        <a:pt x="0" y="35"/>
                      </a:lnTo>
                      <a:lnTo>
                        <a:pt x="19" y="68"/>
                      </a:lnTo>
                      <a:close/>
                    </a:path>
                  </a:pathLst>
                </a:custGeom>
                <a:solidFill>
                  <a:srgbClr val="000000"/>
                </a:solidFill>
                <a:ln w="0">
                  <a:noFill/>
                </a:ln>
              </p:spPr>
              <p:style>
                <a:lnRef idx="0"/>
                <a:fillRef idx="0"/>
                <a:effectRef idx="0"/>
                <a:fontRef idx="minor"/>
              </p:style>
            </p:sp>
            <p:sp>
              <p:nvSpPr>
                <p:cNvPr id="741" name="Freeform 436"/>
                <p:cNvSpPr/>
                <p:nvPr/>
              </p:nvSpPr>
              <p:spPr>
                <a:xfrm>
                  <a:off x="5343120" y="3750480"/>
                  <a:ext cx="102240" cy="64800"/>
                </a:xfrm>
                <a:custGeom>
                  <a:avLst/>
                  <a:gdLst/>
                  <a:ahLst/>
                  <a:rect l="l" t="t" r="r" b="b"/>
                  <a:pathLst>
                    <a:path w="347" h="219">
                      <a:moveTo>
                        <a:pt x="20" y="219"/>
                      </a:moveTo>
                      <a:lnTo>
                        <a:pt x="27" y="213"/>
                      </a:lnTo>
                      <a:lnTo>
                        <a:pt x="47" y="202"/>
                      </a:lnTo>
                      <a:lnTo>
                        <a:pt x="78" y="184"/>
                      </a:lnTo>
                      <a:lnTo>
                        <a:pt x="120" y="161"/>
                      </a:lnTo>
                      <a:lnTo>
                        <a:pt x="169" y="130"/>
                      </a:lnTo>
                      <a:lnTo>
                        <a:pt x="225" y="101"/>
                      </a:lnTo>
                      <a:lnTo>
                        <a:pt x="285" y="68"/>
                      </a:lnTo>
                      <a:lnTo>
                        <a:pt x="347" y="33"/>
                      </a:lnTo>
                      <a:lnTo>
                        <a:pt x="328" y="0"/>
                      </a:lnTo>
                      <a:lnTo>
                        <a:pt x="266" y="35"/>
                      </a:lnTo>
                      <a:lnTo>
                        <a:pt x="206" y="68"/>
                      </a:lnTo>
                      <a:lnTo>
                        <a:pt x="150" y="97"/>
                      </a:lnTo>
                      <a:lnTo>
                        <a:pt x="101" y="128"/>
                      </a:lnTo>
                      <a:lnTo>
                        <a:pt x="60" y="151"/>
                      </a:lnTo>
                      <a:lnTo>
                        <a:pt x="29" y="169"/>
                      </a:lnTo>
                      <a:lnTo>
                        <a:pt x="8" y="182"/>
                      </a:lnTo>
                      <a:lnTo>
                        <a:pt x="0" y="186"/>
                      </a:lnTo>
                      <a:lnTo>
                        <a:pt x="20" y="219"/>
                      </a:lnTo>
                      <a:close/>
                    </a:path>
                  </a:pathLst>
                </a:custGeom>
                <a:solidFill>
                  <a:srgbClr val="000000"/>
                </a:solidFill>
                <a:ln w="0">
                  <a:noFill/>
                </a:ln>
              </p:spPr>
              <p:style>
                <a:lnRef idx="0"/>
                <a:fillRef idx="0"/>
                <a:effectRef idx="0"/>
                <a:fontRef idx="minor"/>
              </p:style>
            </p:sp>
            <p:sp>
              <p:nvSpPr>
                <p:cNvPr id="742" name="Freeform 437"/>
                <p:cNvSpPr/>
                <p:nvPr/>
              </p:nvSpPr>
              <p:spPr>
                <a:xfrm>
                  <a:off x="5340960" y="3806280"/>
                  <a:ext cx="7200" cy="9720"/>
                </a:xfrm>
                <a:custGeom>
                  <a:avLst/>
                  <a:gdLst/>
                  <a:ahLst/>
                  <a:rect l="l" t="t" r="r" b="b"/>
                  <a:pathLst>
                    <a:path w="28" h="35">
                      <a:moveTo>
                        <a:pt x="8" y="0"/>
                      </a:moveTo>
                      <a:lnTo>
                        <a:pt x="0" y="12"/>
                      </a:lnTo>
                      <a:lnTo>
                        <a:pt x="2" y="25"/>
                      </a:lnTo>
                      <a:lnTo>
                        <a:pt x="14" y="35"/>
                      </a:lnTo>
                      <a:lnTo>
                        <a:pt x="28" y="33"/>
                      </a:lnTo>
                      <a:lnTo>
                        <a:pt x="8" y="0"/>
                      </a:lnTo>
                      <a:close/>
                    </a:path>
                  </a:pathLst>
                </a:custGeom>
                <a:solidFill>
                  <a:srgbClr val="000000"/>
                </a:solidFill>
                <a:ln w="0">
                  <a:noFill/>
                </a:ln>
              </p:spPr>
              <p:style>
                <a:lnRef idx="0"/>
                <a:fillRef idx="0"/>
                <a:effectRef idx="0"/>
                <a:fontRef idx="minor"/>
              </p:style>
            </p:sp>
            <p:sp>
              <p:nvSpPr>
                <p:cNvPr id="743" name="Freeform 438"/>
                <p:cNvSpPr/>
                <p:nvPr/>
              </p:nvSpPr>
              <p:spPr>
                <a:xfrm>
                  <a:off x="5492880" y="3760560"/>
                  <a:ext cx="5400" cy="12240"/>
                </a:xfrm>
                <a:custGeom>
                  <a:avLst/>
                  <a:gdLst/>
                  <a:ahLst/>
                  <a:rect l="l" t="t" r="r" b="b"/>
                  <a:pathLst>
                    <a:path w="22" h="43">
                      <a:moveTo>
                        <a:pt x="22" y="0"/>
                      </a:moveTo>
                      <a:lnTo>
                        <a:pt x="6" y="6"/>
                      </a:lnTo>
                      <a:lnTo>
                        <a:pt x="0" y="21"/>
                      </a:lnTo>
                      <a:lnTo>
                        <a:pt x="6" y="35"/>
                      </a:lnTo>
                      <a:lnTo>
                        <a:pt x="22" y="43"/>
                      </a:lnTo>
                      <a:lnTo>
                        <a:pt x="22" y="0"/>
                      </a:lnTo>
                      <a:close/>
                    </a:path>
                  </a:pathLst>
                </a:custGeom>
                <a:solidFill>
                  <a:srgbClr val="000000"/>
                </a:solidFill>
                <a:ln w="0">
                  <a:noFill/>
                </a:ln>
              </p:spPr>
              <p:style>
                <a:lnRef idx="0"/>
                <a:fillRef idx="0"/>
                <a:effectRef idx="0"/>
                <a:fontRef idx="minor"/>
              </p:style>
            </p:sp>
            <p:sp>
              <p:nvSpPr>
                <p:cNvPr id="744" name="Freeform 439"/>
                <p:cNvSpPr/>
                <p:nvPr/>
              </p:nvSpPr>
              <p:spPr>
                <a:xfrm>
                  <a:off x="5499000" y="3761280"/>
                  <a:ext cx="52560" cy="44640"/>
                </a:xfrm>
                <a:custGeom>
                  <a:avLst/>
                  <a:gdLst/>
                  <a:ahLst/>
                  <a:rect l="l" t="t" r="r" b="b"/>
                  <a:pathLst>
                    <a:path w="176" h="151">
                      <a:moveTo>
                        <a:pt x="176" y="132"/>
                      </a:moveTo>
                      <a:lnTo>
                        <a:pt x="151" y="91"/>
                      </a:lnTo>
                      <a:lnTo>
                        <a:pt x="122" y="58"/>
                      </a:lnTo>
                      <a:lnTo>
                        <a:pt x="93" y="33"/>
                      </a:lnTo>
                      <a:lnTo>
                        <a:pt x="68" y="17"/>
                      </a:lnTo>
                      <a:lnTo>
                        <a:pt x="42" y="8"/>
                      </a:lnTo>
                      <a:lnTo>
                        <a:pt x="21" y="2"/>
                      </a:lnTo>
                      <a:lnTo>
                        <a:pt x="8" y="0"/>
                      </a:lnTo>
                      <a:lnTo>
                        <a:pt x="0" y="0"/>
                      </a:lnTo>
                      <a:lnTo>
                        <a:pt x="0" y="37"/>
                      </a:lnTo>
                      <a:lnTo>
                        <a:pt x="4" y="37"/>
                      </a:lnTo>
                      <a:lnTo>
                        <a:pt x="11" y="41"/>
                      </a:lnTo>
                      <a:lnTo>
                        <a:pt x="29" y="44"/>
                      </a:lnTo>
                      <a:lnTo>
                        <a:pt x="48" y="54"/>
                      </a:lnTo>
                      <a:lnTo>
                        <a:pt x="70" y="66"/>
                      </a:lnTo>
                      <a:lnTo>
                        <a:pt x="97" y="87"/>
                      </a:lnTo>
                      <a:lnTo>
                        <a:pt x="118" y="114"/>
                      </a:lnTo>
                      <a:lnTo>
                        <a:pt x="139" y="151"/>
                      </a:lnTo>
                      <a:lnTo>
                        <a:pt x="176" y="134"/>
                      </a:lnTo>
                      <a:lnTo>
                        <a:pt x="176" y="132"/>
                      </a:lnTo>
                      <a:close/>
                    </a:path>
                  </a:pathLst>
                </a:custGeom>
                <a:solidFill>
                  <a:srgbClr val="000000"/>
                </a:solidFill>
                <a:ln w="0">
                  <a:noFill/>
                </a:ln>
              </p:spPr>
              <p:style>
                <a:lnRef idx="0"/>
                <a:fillRef idx="0"/>
                <a:effectRef idx="0"/>
                <a:fontRef idx="minor"/>
              </p:style>
            </p:sp>
            <p:sp>
              <p:nvSpPr>
                <p:cNvPr id="745" name="Freeform 440"/>
                <p:cNvSpPr/>
                <p:nvPr/>
              </p:nvSpPr>
              <p:spPr>
                <a:xfrm>
                  <a:off x="5540400" y="3800880"/>
                  <a:ext cx="137520" cy="151560"/>
                </a:xfrm>
                <a:custGeom>
                  <a:avLst/>
                  <a:gdLst/>
                  <a:ahLst/>
                  <a:rect l="l" t="t" r="r" b="b"/>
                  <a:pathLst>
                    <a:path w="464" h="512">
                      <a:moveTo>
                        <a:pt x="464" y="475"/>
                      </a:moveTo>
                      <a:lnTo>
                        <a:pt x="441" y="465"/>
                      </a:lnTo>
                      <a:lnTo>
                        <a:pt x="412" y="454"/>
                      </a:lnTo>
                      <a:lnTo>
                        <a:pt x="384" y="432"/>
                      </a:lnTo>
                      <a:lnTo>
                        <a:pt x="355" y="411"/>
                      </a:lnTo>
                      <a:lnTo>
                        <a:pt x="320" y="380"/>
                      </a:lnTo>
                      <a:lnTo>
                        <a:pt x="287" y="347"/>
                      </a:lnTo>
                      <a:lnTo>
                        <a:pt x="254" y="310"/>
                      </a:lnTo>
                      <a:lnTo>
                        <a:pt x="225" y="275"/>
                      </a:lnTo>
                      <a:lnTo>
                        <a:pt x="194" y="236"/>
                      </a:lnTo>
                      <a:lnTo>
                        <a:pt x="163" y="196"/>
                      </a:lnTo>
                      <a:lnTo>
                        <a:pt x="136" y="157"/>
                      </a:lnTo>
                      <a:lnTo>
                        <a:pt x="109" y="120"/>
                      </a:lnTo>
                      <a:lnTo>
                        <a:pt x="86" y="85"/>
                      </a:lnTo>
                      <a:lnTo>
                        <a:pt x="66" y="52"/>
                      </a:lnTo>
                      <a:lnTo>
                        <a:pt x="49" y="25"/>
                      </a:lnTo>
                      <a:lnTo>
                        <a:pt x="37" y="0"/>
                      </a:lnTo>
                      <a:lnTo>
                        <a:pt x="0" y="17"/>
                      </a:lnTo>
                      <a:lnTo>
                        <a:pt x="16" y="42"/>
                      </a:lnTo>
                      <a:lnTo>
                        <a:pt x="33" y="71"/>
                      </a:lnTo>
                      <a:lnTo>
                        <a:pt x="55" y="106"/>
                      </a:lnTo>
                      <a:lnTo>
                        <a:pt x="76" y="143"/>
                      </a:lnTo>
                      <a:lnTo>
                        <a:pt x="103" y="180"/>
                      </a:lnTo>
                      <a:lnTo>
                        <a:pt x="130" y="219"/>
                      </a:lnTo>
                      <a:lnTo>
                        <a:pt x="161" y="260"/>
                      </a:lnTo>
                      <a:lnTo>
                        <a:pt x="194" y="298"/>
                      </a:lnTo>
                      <a:lnTo>
                        <a:pt x="225" y="337"/>
                      </a:lnTo>
                      <a:lnTo>
                        <a:pt x="262" y="376"/>
                      </a:lnTo>
                      <a:lnTo>
                        <a:pt x="293" y="407"/>
                      </a:lnTo>
                      <a:lnTo>
                        <a:pt x="326" y="438"/>
                      </a:lnTo>
                      <a:lnTo>
                        <a:pt x="361" y="465"/>
                      </a:lnTo>
                      <a:lnTo>
                        <a:pt x="394" y="487"/>
                      </a:lnTo>
                      <a:lnTo>
                        <a:pt x="427" y="502"/>
                      </a:lnTo>
                      <a:lnTo>
                        <a:pt x="458" y="512"/>
                      </a:lnTo>
                      <a:lnTo>
                        <a:pt x="464" y="475"/>
                      </a:lnTo>
                      <a:close/>
                    </a:path>
                  </a:pathLst>
                </a:custGeom>
                <a:solidFill>
                  <a:srgbClr val="000000"/>
                </a:solidFill>
                <a:ln w="0">
                  <a:noFill/>
                </a:ln>
              </p:spPr>
              <p:style>
                <a:lnRef idx="0"/>
                <a:fillRef idx="0"/>
                <a:effectRef idx="0"/>
                <a:fontRef idx="minor"/>
              </p:style>
            </p:sp>
            <p:sp>
              <p:nvSpPr>
                <p:cNvPr id="746" name="Freeform 441"/>
                <p:cNvSpPr/>
                <p:nvPr/>
              </p:nvSpPr>
              <p:spPr>
                <a:xfrm>
                  <a:off x="5676480" y="3941640"/>
                  <a:ext cx="114840" cy="99720"/>
                </a:xfrm>
                <a:custGeom>
                  <a:avLst/>
                  <a:gdLst/>
                  <a:ahLst/>
                  <a:rect l="l" t="t" r="r" b="b"/>
                  <a:pathLst>
                    <a:path w="388" h="337">
                      <a:moveTo>
                        <a:pt x="388" y="324"/>
                      </a:moveTo>
                      <a:lnTo>
                        <a:pt x="367" y="281"/>
                      </a:lnTo>
                      <a:lnTo>
                        <a:pt x="336" y="237"/>
                      </a:lnTo>
                      <a:lnTo>
                        <a:pt x="291" y="188"/>
                      </a:lnTo>
                      <a:lnTo>
                        <a:pt x="243" y="140"/>
                      </a:lnTo>
                      <a:lnTo>
                        <a:pt x="184" y="91"/>
                      </a:lnTo>
                      <a:lnTo>
                        <a:pt x="128" y="50"/>
                      </a:lnTo>
                      <a:lnTo>
                        <a:pt x="66" y="17"/>
                      </a:lnTo>
                      <a:lnTo>
                        <a:pt x="6" y="0"/>
                      </a:lnTo>
                      <a:lnTo>
                        <a:pt x="0" y="37"/>
                      </a:lnTo>
                      <a:lnTo>
                        <a:pt x="52" y="54"/>
                      </a:lnTo>
                      <a:lnTo>
                        <a:pt x="105" y="83"/>
                      </a:lnTo>
                      <a:lnTo>
                        <a:pt x="161" y="122"/>
                      </a:lnTo>
                      <a:lnTo>
                        <a:pt x="213" y="169"/>
                      </a:lnTo>
                      <a:lnTo>
                        <a:pt x="264" y="217"/>
                      </a:lnTo>
                      <a:lnTo>
                        <a:pt x="303" y="260"/>
                      </a:lnTo>
                      <a:lnTo>
                        <a:pt x="336" y="304"/>
                      </a:lnTo>
                      <a:lnTo>
                        <a:pt x="351" y="337"/>
                      </a:lnTo>
                      <a:lnTo>
                        <a:pt x="388" y="324"/>
                      </a:lnTo>
                      <a:close/>
                    </a:path>
                  </a:pathLst>
                </a:custGeom>
                <a:solidFill>
                  <a:srgbClr val="000000"/>
                </a:solidFill>
                <a:ln w="0">
                  <a:noFill/>
                </a:ln>
              </p:spPr>
              <p:style>
                <a:lnRef idx="0"/>
                <a:fillRef idx="0"/>
                <a:effectRef idx="0"/>
                <a:fontRef idx="minor"/>
              </p:style>
            </p:sp>
            <p:sp>
              <p:nvSpPr>
                <p:cNvPr id="747" name="Freeform 442"/>
                <p:cNvSpPr/>
                <p:nvPr/>
              </p:nvSpPr>
              <p:spPr>
                <a:xfrm>
                  <a:off x="5780880" y="4037400"/>
                  <a:ext cx="73440" cy="108000"/>
                </a:xfrm>
                <a:custGeom>
                  <a:avLst/>
                  <a:gdLst/>
                  <a:ahLst/>
                  <a:rect l="l" t="t" r="r" b="b"/>
                  <a:pathLst>
                    <a:path w="248" h="364">
                      <a:moveTo>
                        <a:pt x="248" y="326"/>
                      </a:moveTo>
                      <a:lnTo>
                        <a:pt x="244" y="320"/>
                      </a:lnTo>
                      <a:lnTo>
                        <a:pt x="221" y="289"/>
                      </a:lnTo>
                      <a:lnTo>
                        <a:pt x="188" y="246"/>
                      </a:lnTo>
                      <a:lnTo>
                        <a:pt x="151" y="194"/>
                      </a:lnTo>
                      <a:lnTo>
                        <a:pt x="115" y="136"/>
                      </a:lnTo>
                      <a:lnTo>
                        <a:pt x="80" y="85"/>
                      </a:lnTo>
                      <a:lnTo>
                        <a:pt x="56" y="37"/>
                      </a:lnTo>
                      <a:lnTo>
                        <a:pt x="37" y="0"/>
                      </a:lnTo>
                      <a:lnTo>
                        <a:pt x="0" y="13"/>
                      </a:lnTo>
                      <a:lnTo>
                        <a:pt x="20" y="56"/>
                      </a:lnTo>
                      <a:lnTo>
                        <a:pt x="47" y="103"/>
                      </a:lnTo>
                      <a:lnTo>
                        <a:pt x="82" y="159"/>
                      </a:lnTo>
                      <a:lnTo>
                        <a:pt x="118" y="217"/>
                      </a:lnTo>
                      <a:lnTo>
                        <a:pt x="155" y="267"/>
                      </a:lnTo>
                      <a:lnTo>
                        <a:pt x="188" y="314"/>
                      </a:lnTo>
                      <a:lnTo>
                        <a:pt x="217" y="347"/>
                      </a:lnTo>
                      <a:lnTo>
                        <a:pt x="239" y="364"/>
                      </a:lnTo>
                      <a:lnTo>
                        <a:pt x="248" y="328"/>
                      </a:lnTo>
                      <a:lnTo>
                        <a:pt x="248" y="326"/>
                      </a:lnTo>
                      <a:close/>
                    </a:path>
                  </a:pathLst>
                </a:custGeom>
                <a:solidFill>
                  <a:srgbClr val="000000"/>
                </a:solidFill>
                <a:ln w="0">
                  <a:noFill/>
                </a:ln>
              </p:spPr>
              <p:style>
                <a:lnRef idx="0"/>
                <a:fillRef idx="0"/>
                <a:effectRef idx="0"/>
                <a:fontRef idx="minor"/>
              </p:style>
            </p:sp>
            <p:sp>
              <p:nvSpPr>
                <p:cNvPr id="748" name="Freeform 443"/>
                <p:cNvSpPr/>
                <p:nvPr/>
              </p:nvSpPr>
              <p:spPr>
                <a:xfrm>
                  <a:off x="5851440" y="4134960"/>
                  <a:ext cx="6840" cy="10800"/>
                </a:xfrm>
                <a:custGeom>
                  <a:avLst/>
                  <a:gdLst/>
                  <a:ahLst/>
                  <a:rect l="l" t="t" r="r" b="b"/>
                  <a:pathLst>
                    <a:path w="25" h="36">
                      <a:moveTo>
                        <a:pt x="0" y="36"/>
                      </a:moveTo>
                      <a:lnTo>
                        <a:pt x="13" y="34"/>
                      </a:lnTo>
                      <a:lnTo>
                        <a:pt x="25" y="19"/>
                      </a:lnTo>
                      <a:lnTo>
                        <a:pt x="23" y="7"/>
                      </a:lnTo>
                      <a:lnTo>
                        <a:pt x="9" y="0"/>
                      </a:lnTo>
                      <a:lnTo>
                        <a:pt x="0" y="36"/>
                      </a:lnTo>
                      <a:close/>
                    </a:path>
                  </a:pathLst>
                </a:custGeom>
                <a:solidFill>
                  <a:srgbClr val="000000"/>
                </a:solidFill>
                <a:ln w="0">
                  <a:noFill/>
                </a:ln>
              </p:spPr>
              <p:style>
                <a:lnRef idx="0"/>
                <a:fillRef idx="0"/>
                <a:effectRef idx="0"/>
                <a:fontRef idx="minor"/>
              </p:style>
            </p:sp>
            <p:sp>
              <p:nvSpPr>
                <p:cNvPr id="749" name="Freeform 444"/>
                <p:cNvSpPr/>
                <p:nvPr/>
              </p:nvSpPr>
              <p:spPr>
                <a:xfrm>
                  <a:off x="5193000" y="3610440"/>
                  <a:ext cx="6840" cy="11520"/>
                </a:xfrm>
                <a:custGeom>
                  <a:avLst/>
                  <a:gdLst/>
                  <a:ahLst/>
                  <a:rect l="l" t="t" r="r" b="b"/>
                  <a:pathLst>
                    <a:path w="23" h="40">
                      <a:moveTo>
                        <a:pt x="21" y="0"/>
                      </a:moveTo>
                      <a:lnTo>
                        <a:pt x="6" y="7"/>
                      </a:lnTo>
                      <a:lnTo>
                        <a:pt x="0" y="21"/>
                      </a:lnTo>
                      <a:lnTo>
                        <a:pt x="6" y="35"/>
                      </a:lnTo>
                      <a:lnTo>
                        <a:pt x="23" y="40"/>
                      </a:lnTo>
                      <a:lnTo>
                        <a:pt x="23" y="0"/>
                      </a:lnTo>
                      <a:lnTo>
                        <a:pt x="21" y="0"/>
                      </a:lnTo>
                      <a:close/>
                    </a:path>
                  </a:pathLst>
                </a:custGeom>
                <a:solidFill>
                  <a:srgbClr val="000000"/>
                </a:solidFill>
                <a:ln w="0">
                  <a:noFill/>
                </a:ln>
              </p:spPr>
              <p:style>
                <a:lnRef idx="0"/>
                <a:fillRef idx="0"/>
                <a:effectRef idx="0"/>
                <a:fontRef idx="minor"/>
              </p:style>
            </p:sp>
            <p:sp>
              <p:nvSpPr>
                <p:cNvPr id="750" name="Freeform 445"/>
                <p:cNvSpPr/>
                <p:nvPr/>
              </p:nvSpPr>
              <p:spPr>
                <a:xfrm>
                  <a:off x="5200200" y="3610440"/>
                  <a:ext cx="135720" cy="62640"/>
                </a:xfrm>
                <a:custGeom>
                  <a:avLst/>
                  <a:gdLst/>
                  <a:ahLst/>
                  <a:rect l="l" t="t" r="r" b="b"/>
                  <a:pathLst>
                    <a:path w="458" h="211">
                      <a:moveTo>
                        <a:pt x="458" y="198"/>
                      </a:moveTo>
                      <a:lnTo>
                        <a:pt x="440" y="163"/>
                      </a:lnTo>
                      <a:lnTo>
                        <a:pt x="415" y="132"/>
                      </a:lnTo>
                      <a:lnTo>
                        <a:pt x="384" y="104"/>
                      </a:lnTo>
                      <a:lnTo>
                        <a:pt x="349" y="85"/>
                      </a:lnTo>
                      <a:lnTo>
                        <a:pt x="312" y="64"/>
                      </a:lnTo>
                      <a:lnTo>
                        <a:pt x="276" y="50"/>
                      </a:lnTo>
                      <a:lnTo>
                        <a:pt x="237" y="37"/>
                      </a:lnTo>
                      <a:lnTo>
                        <a:pt x="196" y="27"/>
                      </a:lnTo>
                      <a:lnTo>
                        <a:pt x="159" y="21"/>
                      </a:lnTo>
                      <a:lnTo>
                        <a:pt x="122" y="13"/>
                      </a:lnTo>
                      <a:lnTo>
                        <a:pt x="89" y="7"/>
                      </a:lnTo>
                      <a:lnTo>
                        <a:pt x="58" y="7"/>
                      </a:lnTo>
                      <a:lnTo>
                        <a:pt x="35" y="4"/>
                      </a:lnTo>
                      <a:lnTo>
                        <a:pt x="18" y="2"/>
                      </a:lnTo>
                      <a:lnTo>
                        <a:pt x="4" y="0"/>
                      </a:lnTo>
                      <a:lnTo>
                        <a:pt x="0" y="2"/>
                      </a:lnTo>
                      <a:lnTo>
                        <a:pt x="0" y="38"/>
                      </a:lnTo>
                      <a:lnTo>
                        <a:pt x="4" y="40"/>
                      </a:lnTo>
                      <a:lnTo>
                        <a:pt x="12" y="38"/>
                      </a:lnTo>
                      <a:lnTo>
                        <a:pt x="31" y="40"/>
                      </a:lnTo>
                      <a:lnTo>
                        <a:pt x="55" y="42"/>
                      </a:lnTo>
                      <a:lnTo>
                        <a:pt x="84" y="46"/>
                      </a:lnTo>
                      <a:lnTo>
                        <a:pt x="117" y="50"/>
                      </a:lnTo>
                      <a:lnTo>
                        <a:pt x="150" y="58"/>
                      </a:lnTo>
                      <a:lnTo>
                        <a:pt x="186" y="64"/>
                      </a:lnTo>
                      <a:lnTo>
                        <a:pt x="227" y="73"/>
                      </a:lnTo>
                      <a:lnTo>
                        <a:pt x="262" y="89"/>
                      </a:lnTo>
                      <a:lnTo>
                        <a:pt x="299" y="101"/>
                      </a:lnTo>
                      <a:lnTo>
                        <a:pt x="330" y="118"/>
                      </a:lnTo>
                      <a:lnTo>
                        <a:pt x="361" y="135"/>
                      </a:lnTo>
                      <a:lnTo>
                        <a:pt x="386" y="161"/>
                      </a:lnTo>
                      <a:lnTo>
                        <a:pt x="407" y="186"/>
                      </a:lnTo>
                      <a:lnTo>
                        <a:pt x="421" y="211"/>
                      </a:lnTo>
                      <a:lnTo>
                        <a:pt x="458" y="198"/>
                      </a:lnTo>
                      <a:close/>
                    </a:path>
                  </a:pathLst>
                </a:custGeom>
                <a:solidFill>
                  <a:srgbClr val="000000"/>
                </a:solidFill>
                <a:ln w="0">
                  <a:noFill/>
                </a:ln>
              </p:spPr>
              <p:style>
                <a:lnRef idx="0"/>
                <a:fillRef idx="0"/>
                <a:effectRef idx="0"/>
                <a:fontRef idx="minor"/>
              </p:style>
            </p:sp>
            <p:sp>
              <p:nvSpPr>
                <p:cNvPr id="751" name="Freeform 446"/>
                <p:cNvSpPr/>
                <p:nvPr/>
              </p:nvSpPr>
              <p:spPr>
                <a:xfrm>
                  <a:off x="5325480" y="3669120"/>
                  <a:ext cx="32760" cy="109800"/>
                </a:xfrm>
                <a:custGeom>
                  <a:avLst/>
                  <a:gdLst/>
                  <a:ahLst/>
                  <a:rect l="l" t="t" r="r" b="b"/>
                  <a:pathLst>
                    <a:path w="113" h="372">
                      <a:moveTo>
                        <a:pt x="78" y="372"/>
                      </a:moveTo>
                      <a:lnTo>
                        <a:pt x="97" y="337"/>
                      </a:lnTo>
                      <a:lnTo>
                        <a:pt x="107" y="300"/>
                      </a:lnTo>
                      <a:lnTo>
                        <a:pt x="113" y="263"/>
                      </a:lnTo>
                      <a:lnTo>
                        <a:pt x="107" y="221"/>
                      </a:lnTo>
                      <a:lnTo>
                        <a:pt x="97" y="170"/>
                      </a:lnTo>
                      <a:lnTo>
                        <a:pt x="82" y="118"/>
                      </a:lnTo>
                      <a:lnTo>
                        <a:pt x="64" y="62"/>
                      </a:lnTo>
                      <a:lnTo>
                        <a:pt x="37" y="0"/>
                      </a:lnTo>
                      <a:lnTo>
                        <a:pt x="0" y="13"/>
                      </a:lnTo>
                      <a:lnTo>
                        <a:pt x="25" y="75"/>
                      </a:lnTo>
                      <a:lnTo>
                        <a:pt x="45" y="131"/>
                      </a:lnTo>
                      <a:lnTo>
                        <a:pt x="60" y="180"/>
                      </a:lnTo>
                      <a:lnTo>
                        <a:pt x="70" y="225"/>
                      </a:lnTo>
                      <a:lnTo>
                        <a:pt x="70" y="263"/>
                      </a:lnTo>
                      <a:lnTo>
                        <a:pt x="70" y="296"/>
                      </a:lnTo>
                      <a:lnTo>
                        <a:pt x="60" y="323"/>
                      </a:lnTo>
                      <a:lnTo>
                        <a:pt x="45" y="351"/>
                      </a:lnTo>
                      <a:lnTo>
                        <a:pt x="78" y="372"/>
                      </a:lnTo>
                      <a:close/>
                    </a:path>
                  </a:pathLst>
                </a:custGeom>
                <a:solidFill>
                  <a:srgbClr val="000000"/>
                </a:solidFill>
                <a:ln w="0">
                  <a:noFill/>
                </a:ln>
              </p:spPr>
              <p:style>
                <a:lnRef idx="0"/>
                <a:fillRef idx="0"/>
                <a:effectRef idx="0"/>
                <a:fontRef idx="minor"/>
              </p:style>
            </p:sp>
            <p:sp>
              <p:nvSpPr>
                <p:cNvPr id="752" name="Freeform 447"/>
                <p:cNvSpPr/>
                <p:nvPr/>
              </p:nvSpPr>
              <p:spPr>
                <a:xfrm>
                  <a:off x="5338080" y="3772440"/>
                  <a:ext cx="9720" cy="9000"/>
                </a:xfrm>
                <a:custGeom>
                  <a:avLst/>
                  <a:gdLst/>
                  <a:ahLst/>
                  <a:rect l="l" t="t" r="r" b="b"/>
                  <a:pathLst>
                    <a:path w="35" h="31">
                      <a:moveTo>
                        <a:pt x="2" y="0"/>
                      </a:moveTo>
                      <a:lnTo>
                        <a:pt x="0" y="17"/>
                      </a:lnTo>
                      <a:lnTo>
                        <a:pt x="9" y="29"/>
                      </a:lnTo>
                      <a:lnTo>
                        <a:pt x="21" y="31"/>
                      </a:lnTo>
                      <a:lnTo>
                        <a:pt x="35" y="23"/>
                      </a:lnTo>
                      <a:lnTo>
                        <a:pt x="2" y="2"/>
                      </a:lnTo>
                      <a:lnTo>
                        <a:pt x="2" y="0"/>
                      </a:lnTo>
                      <a:close/>
                    </a:path>
                  </a:pathLst>
                </a:custGeom>
                <a:solidFill>
                  <a:srgbClr val="000000"/>
                </a:solidFill>
                <a:ln w="0">
                  <a:noFill/>
                </a:ln>
              </p:spPr>
              <p:style>
                <a:lnRef idx="0"/>
                <a:fillRef idx="0"/>
                <a:effectRef idx="0"/>
                <a:fontRef idx="minor"/>
              </p:style>
            </p:sp>
            <p:sp>
              <p:nvSpPr>
                <p:cNvPr id="753" name="Freeform 448"/>
                <p:cNvSpPr/>
                <p:nvPr/>
              </p:nvSpPr>
              <p:spPr>
                <a:xfrm>
                  <a:off x="5157360" y="3645720"/>
                  <a:ext cx="178920" cy="152640"/>
                </a:xfrm>
                <a:custGeom>
                  <a:avLst/>
                  <a:gdLst/>
                  <a:ahLst/>
                  <a:rect l="l" t="t" r="r" b="b"/>
                  <a:pathLst>
                    <a:path w="603" h="516">
                      <a:moveTo>
                        <a:pt x="0" y="50"/>
                      </a:moveTo>
                      <a:lnTo>
                        <a:pt x="0" y="37"/>
                      </a:lnTo>
                      <a:lnTo>
                        <a:pt x="21" y="10"/>
                      </a:lnTo>
                      <a:lnTo>
                        <a:pt x="81" y="0"/>
                      </a:lnTo>
                      <a:lnTo>
                        <a:pt x="209" y="35"/>
                      </a:lnTo>
                      <a:lnTo>
                        <a:pt x="370" y="116"/>
                      </a:lnTo>
                      <a:lnTo>
                        <a:pt x="502" y="219"/>
                      </a:lnTo>
                      <a:lnTo>
                        <a:pt x="585" y="326"/>
                      </a:lnTo>
                      <a:lnTo>
                        <a:pt x="603" y="376"/>
                      </a:lnTo>
                      <a:lnTo>
                        <a:pt x="603" y="425"/>
                      </a:lnTo>
                      <a:lnTo>
                        <a:pt x="582" y="491"/>
                      </a:lnTo>
                      <a:lnTo>
                        <a:pt x="552" y="516"/>
                      </a:lnTo>
                      <a:lnTo>
                        <a:pt x="521" y="516"/>
                      </a:lnTo>
                    </a:path>
                  </a:pathLst>
                </a:custGeom>
                <a:noFill/>
                <a:ln w="6350">
                  <a:solidFill>
                    <a:srgbClr val="000000"/>
                  </a:solidFill>
                  <a:round/>
                </a:ln>
              </p:spPr>
              <p:style>
                <a:lnRef idx="0"/>
                <a:fillRef idx="0"/>
                <a:effectRef idx="0"/>
                <a:fontRef idx="minor"/>
              </p:style>
            </p:sp>
            <p:sp>
              <p:nvSpPr>
                <p:cNvPr id="754" name="Freeform 449"/>
                <p:cNvSpPr/>
                <p:nvPr/>
              </p:nvSpPr>
              <p:spPr>
                <a:xfrm>
                  <a:off x="5157360" y="3645720"/>
                  <a:ext cx="178920" cy="152640"/>
                </a:xfrm>
                <a:custGeom>
                  <a:avLst/>
                  <a:gdLst/>
                  <a:ahLst/>
                  <a:rect l="l" t="t" r="r" b="b"/>
                  <a:pathLst>
                    <a:path w="603" h="516">
                      <a:moveTo>
                        <a:pt x="0" y="50"/>
                      </a:moveTo>
                      <a:lnTo>
                        <a:pt x="0" y="37"/>
                      </a:lnTo>
                      <a:lnTo>
                        <a:pt x="21" y="10"/>
                      </a:lnTo>
                      <a:lnTo>
                        <a:pt x="81" y="0"/>
                      </a:lnTo>
                      <a:lnTo>
                        <a:pt x="209" y="35"/>
                      </a:lnTo>
                      <a:lnTo>
                        <a:pt x="370" y="116"/>
                      </a:lnTo>
                      <a:lnTo>
                        <a:pt x="502" y="219"/>
                      </a:lnTo>
                      <a:lnTo>
                        <a:pt x="585" y="326"/>
                      </a:lnTo>
                      <a:lnTo>
                        <a:pt x="603" y="376"/>
                      </a:lnTo>
                      <a:lnTo>
                        <a:pt x="603" y="425"/>
                      </a:lnTo>
                      <a:lnTo>
                        <a:pt x="582" y="491"/>
                      </a:lnTo>
                      <a:lnTo>
                        <a:pt x="552" y="516"/>
                      </a:lnTo>
                      <a:lnTo>
                        <a:pt x="521" y="516"/>
                      </a:lnTo>
                    </a:path>
                  </a:pathLst>
                </a:custGeom>
                <a:noFill/>
                <a:ln w="6350">
                  <a:solidFill>
                    <a:srgbClr val="000000"/>
                  </a:solidFill>
                  <a:round/>
                </a:ln>
              </p:spPr>
              <p:style>
                <a:lnRef idx="0"/>
                <a:fillRef idx="0"/>
                <a:effectRef idx="0"/>
                <a:fontRef idx="minor"/>
              </p:style>
            </p:sp>
            <p:sp>
              <p:nvSpPr>
                <p:cNvPr id="755" name="Freeform 450"/>
                <p:cNvSpPr/>
                <p:nvPr/>
              </p:nvSpPr>
              <p:spPr>
                <a:xfrm>
                  <a:off x="5181840" y="3656160"/>
                  <a:ext cx="10800" cy="6840"/>
                </a:xfrm>
                <a:custGeom>
                  <a:avLst/>
                  <a:gdLst/>
                  <a:ahLst/>
                  <a:rect l="l" t="t" r="r" b="b"/>
                  <a:pathLst>
                    <a:path w="37" h="23">
                      <a:moveTo>
                        <a:pt x="37" y="23"/>
                      </a:moveTo>
                      <a:lnTo>
                        <a:pt x="35" y="10"/>
                      </a:lnTo>
                      <a:lnTo>
                        <a:pt x="23" y="0"/>
                      </a:lnTo>
                      <a:lnTo>
                        <a:pt x="10" y="2"/>
                      </a:lnTo>
                      <a:lnTo>
                        <a:pt x="0" y="13"/>
                      </a:lnTo>
                      <a:lnTo>
                        <a:pt x="37" y="23"/>
                      </a:lnTo>
                      <a:close/>
                    </a:path>
                  </a:pathLst>
                </a:custGeom>
                <a:solidFill>
                  <a:srgbClr val="000000"/>
                </a:solidFill>
                <a:ln w="0">
                  <a:noFill/>
                </a:ln>
              </p:spPr>
              <p:style>
                <a:lnRef idx="0"/>
                <a:fillRef idx="0"/>
                <a:effectRef idx="0"/>
                <a:fontRef idx="minor"/>
              </p:style>
            </p:sp>
            <p:sp>
              <p:nvSpPr>
                <p:cNvPr id="756" name="Freeform 451"/>
                <p:cNvSpPr/>
                <p:nvPr/>
              </p:nvSpPr>
              <p:spPr>
                <a:xfrm>
                  <a:off x="5078520" y="3660480"/>
                  <a:ext cx="114120" cy="165600"/>
                </a:xfrm>
                <a:custGeom>
                  <a:avLst/>
                  <a:gdLst/>
                  <a:ahLst/>
                  <a:rect l="l" t="t" r="r" b="b"/>
                  <a:pathLst>
                    <a:path w="386" h="559">
                      <a:moveTo>
                        <a:pt x="19" y="559"/>
                      </a:moveTo>
                      <a:lnTo>
                        <a:pt x="68" y="528"/>
                      </a:lnTo>
                      <a:lnTo>
                        <a:pt x="113" y="493"/>
                      </a:lnTo>
                      <a:lnTo>
                        <a:pt x="151" y="456"/>
                      </a:lnTo>
                      <a:lnTo>
                        <a:pt x="190" y="412"/>
                      </a:lnTo>
                      <a:lnTo>
                        <a:pt x="223" y="371"/>
                      </a:lnTo>
                      <a:lnTo>
                        <a:pt x="254" y="324"/>
                      </a:lnTo>
                      <a:lnTo>
                        <a:pt x="279" y="278"/>
                      </a:lnTo>
                      <a:lnTo>
                        <a:pt x="305" y="233"/>
                      </a:lnTo>
                      <a:lnTo>
                        <a:pt x="324" y="187"/>
                      </a:lnTo>
                      <a:lnTo>
                        <a:pt x="343" y="148"/>
                      </a:lnTo>
                      <a:lnTo>
                        <a:pt x="357" y="111"/>
                      </a:lnTo>
                      <a:lnTo>
                        <a:pt x="369" y="76"/>
                      </a:lnTo>
                      <a:lnTo>
                        <a:pt x="374" y="47"/>
                      </a:lnTo>
                      <a:lnTo>
                        <a:pt x="382" y="30"/>
                      </a:lnTo>
                      <a:lnTo>
                        <a:pt x="384" y="14"/>
                      </a:lnTo>
                      <a:lnTo>
                        <a:pt x="386" y="10"/>
                      </a:lnTo>
                      <a:lnTo>
                        <a:pt x="349" y="0"/>
                      </a:lnTo>
                      <a:lnTo>
                        <a:pt x="347" y="4"/>
                      </a:lnTo>
                      <a:lnTo>
                        <a:pt x="343" y="20"/>
                      </a:lnTo>
                      <a:lnTo>
                        <a:pt x="338" y="37"/>
                      </a:lnTo>
                      <a:lnTo>
                        <a:pt x="330" y="66"/>
                      </a:lnTo>
                      <a:lnTo>
                        <a:pt x="320" y="95"/>
                      </a:lnTo>
                      <a:lnTo>
                        <a:pt x="305" y="132"/>
                      </a:lnTo>
                      <a:lnTo>
                        <a:pt x="287" y="173"/>
                      </a:lnTo>
                      <a:lnTo>
                        <a:pt x="268" y="216"/>
                      </a:lnTo>
                      <a:lnTo>
                        <a:pt x="246" y="258"/>
                      </a:lnTo>
                      <a:lnTo>
                        <a:pt x="221" y="305"/>
                      </a:lnTo>
                      <a:lnTo>
                        <a:pt x="190" y="348"/>
                      </a:lnTo>
                      <a:lnTo>
                        <a:pt x="159" y="390"/>
                      </a:lnTo>
                      <a:lnTo>
                        <a:pt x="124" y="429"/>
                      </a:lnTo>
                      <a:lnTo>
                        <a:pt x="83" y="466"/>
                      </a:lnTo>
                      <a:lnTo>
                        <a:pt x="45" y="495"/>
                      </a:lnTo>
                      <a:lnTo>
                        <a:pt x="0" y="522"/>
                      </a:lnTo>
                      <a:lnTo>
                        <a:pt x="19" y="559"/>
                      </a:lnTo>
                      <a:close/>
                    </a:path>
                  </a:pathLst>
                </a:custGeom>
                <a:solidFill>
                  <a:srgbClr val="000000"/>
                </a:solidFill>
                <a:ln w="0">
                  <a:noFill/>
                </a:ln>
              </p:spPr>
              <p:style>
                <a:lnRef idx="0"/>
                <a:fillRef idx="0"/>
                <a:effectRef idx="0"/>
                <a:fontRef idx="minor"/>
              </p:style>
            </p:sp>
            <p:sp>
              <p:nvSpPr>
                <p:cNvPr id="757" name="Freeform 452"/>
                <p:cNvSpPr/>
                <p:nvPr/>
              </p:nvSpPr>
              <p:spPr>
                <a:xfrm>
                  <a:off x="4987800" y="3815280"/>
                  <a:ext cx="95760" cy="30960"/>
                </a:xfrm>
                <a:custGeom>
                  <a:avLst/>
                  <a:gdLst/>
                  <a:ahLst/>
                  <a:rect l="l" t="t" r="r" b="b"/>
                  <a:pathLst>
                    <a:path w="323" h="107">
                      <a:moveTo>
                        <a:pt x="0" y="45"/>
                      </a:moveTo>
                      <a:lnTo>
                        <a:pt x="9" y="58"/>
                      </a:lnTo>
                      <a:lnTo>
                        <a:pt x="23" y="74"/>
                      </a:lnTo>
                      <a:lnTo>
                        <a:pt x="44" y="91"/>
                      </a:lnTo>
                      <a:lnTo>
                        <a:pt x="75" y="105"/>
                      </a:lnTo>
                      <a:lnTo>
                        <a:pt x="116" y="107"/>
                      </a:lnTo>
                      <a:lnTo>
                        <a:pt x="168" y="97"/>
                      </a:lnTo>
                      <a:lnTo>
                        <a:pt x="234" y="76"/>
                      </a:lnTo>
                      <a:lnTo>
                        <a:pt x="323" y="37"/>
                      </a:lnTo>
                      <a:lnTo>
                        <a:pt x="304" y="0"/>
                      </a:lnTo>
                      <a:lnTo>
                        <a:pt x="221" y="39"/>
                      </a:lnTo>
                      <a:lnTo>
                        <a:pt x="159" y="58"/>
                      </a:lnTo>
                      <a:lnTo>
                        <a:pt x="112" y="70"/>
                      </a:lnTo>
                      <a:lnTo>
                        <a:pt x="85" y="66"/>
                      </a:lnTo>
                      <a:lnTo>
                        <a:pt x="64" y="58"/>
                      </a:lnTo>
                      <a:lnTo>
                        <a:pt x="52" y="45"/>
                      </a:lnTo>
                      <a:lnTo>
                        <a:pt x="42" y="33"/>
                      </a:lnTo>
                      <a:lnTo>
                        <a:pt x="29" y="18"/>
                      </a:lnTo>
                      <a:lnTo>
                        <a:pt x="0" y="45"/>
                      </a:lnTo>
                      <a:close/>
                    </a:path>
                  </a:pathLst>
                </a:custGeom>
                <a:solidFill>
                  <a:srgbClr val="000000"/>
                </a:solidFill>
                <a:ln w="0">
                  <a:noFill/>
                </a:ln>
              </p:spPr>
              <p:style>
                <a:lnRef idx="0"/>
                <a:fillRef idx="0"/>
                <a:effectRef idx="0"/>
                <a:fontRef idx="minor"/>
              </p:style>
            </p:sp>
            <p:sp>
              <p:nvSpPr>
                <p:cNvPr id="758" name="Freeform 453"/>
                <p:cNvSpPr/>
                <p:nvPr/>
              </p:nvSpPr>
              <p:spPr>
                <a:xfrm>
                  <a:off x="4903200" y="3791880"/>
                  <a:ext cx="92880" cy="35640"/>
                </a:xfrm>
                <a:custGeom>
                  <a:avLst/>
                  <a:gdLst/>
                  <a:ahLst/>
                  <a:rect l="l" t="t" r="r" b="b"/>
                  <a:pathLst>
                    <a:path w="314" h="122">
                      <a:moveTo>
                        <a:pt x="23" y="58"/>
                      </a:moveTo>
                      <a:lnTo>
                        <a:pt x="50" y="44"/>
                      </a:lnTo>
                      <a:lnTo>
                        <a:pt x="85" y="42"/>
                      </a:lnTo>
                      <a:lnTo>
                        <a:pt x="126" y="46"/>
                      </a:lnTo>
                      <a:lnTo>
                        <a:pt x="166" y="58"/>
                      </a:lnTo>
                      <a:lnTo>
                        <a:pt x="207" y="77"/>
                      </a:lnTo>
                      <a:lnTo>
                        <a:pt x="244" y="93"/>
                      </a:lnTo>
                      <a:lnTo>
                        <a:pt x="269" y="110"/>
                      </a:lnTo>
                      <a:lnTo>
                        <a:pt x="285" y="122"/>
                      </a:lnTo>
                      <a:lnTo>
                        <a:pt x="314" y="95"/>
                      </a:lnTo>
                      <a:lnTo>
                        <a:pt x="292" y="79"/>
                      </a:lnTo>
                      <a:lnTo>
                        <a:pt x="261" y="60"/>
                      </a:lnTo>
                      <a:lnTo>
                        <a:pt x="224" y="38"/>
                      </a:lnTo>
                      <a:lnTo>
                        <a:pt x="180" y="21"/>
                      </a:lnTo>
                      <a:lnTo>
                        <a:pt x="133" y="9"/>
                      </a:lnTo>
                      <a:lnTo>
                        <a:pt x="85" y="0"/>
                      </a:lnTo>
                      <a:lnTo>
                        <a:pt x="40" y="7"/>
                      </a:lnTo>
                      <a:lnTo>
                        <a:pt x="0" y="25"/>
                      </a:lnTo>
                      <a:lnTo>
                        <a:pt x="23" y="58"/>
                      </a:lnTo>
                      <a:close/>
                    </a:path>
                  </a:pathLst>
                </a:custGeom>
                <a:solidFill>
                  <a:srgbClr val="000000"/>
                </a:solidFill>
                <a:ln w="0">
                  <a:noFill/>
                </a:ln>
              </p:spPr>
              <p:style>
                <a:lnRef idx="0"/>
                <a:fillRef idx="0"/>
                <a:effectRef idx="0"/>
                <a:fontRef idx="minor"/>
              </p:style>
            </p:sp>
            <p:sp>
              <p:nvSpPr>
                <p:cNvPr id="759" name="Freeform 454"/>
                <p:cNvSpPr/>
                <p:nvPr/>
              </p:nvSpPr>
              <p:spPr>
                <a:xfrm>
                  <a:off x="4877280" y="3799800"/>
                  <a:ext cx="32400" cy="79200"/>
                </a:xfrm>
                <a:custGeom>
                  <a:avLst/>
                  <a:gdLst/>
                  <a:ahLst/>
                  <a:rect l="l" t="t" r="r" b="b"/>
                  <a:pathLst>
                    <a:path w="111" h="267">
                      <a:moveTo>
                        <a:pt x="80" y="238"/>
                      </a:moveTo>
                      <a:lnTo>
                        <a:pt x="56" y="215"/>
                      </a:lnTo>
                      <a:lnTo>
                        <a:pt x="45" y="192"/>
                      </a:lnTo>
                      <a:lnTo>
                        <a:pt x="43" y="165"/>
                      </a:lnTo>
                      <a:lnTo>
                        <a:pt x="43" y="136"/>
                      </a:lnTo>
                      <a:lnTo>
                        <a:pt x="53" y="106"/>
                      </a:lnTo>
                      <a:lnTo>
                        <a:pt x="66" y="81"/>
                      </a:lnTo>
                      <a:lnTo>
                        <a:pt x="86" y="56"/>
                      </a:lnTo>
                      <a:lnTo>
                        <a:pt x="111" y="33"/>
                      </a:lnTo>
                      <a:lnTo>
                        <a:pt x="88" y="0"/>
                      </a:lnTo>
                      <a:lnTo>
                        <a:pt x="56" y="29"/>
                      </a:lnTo>
                      <a:lnTo>
                        <a:pt x="33" y="58"/>
                      </a:lnTo>
                      <a:lnTo>
                        <a:pt x="16" y="93"/>
                      </a:lnTo>
                      <a:lnTo>
                        <a:pt x="6" y="130"/>
                      </a:lnTo>
                      <a:lnTo>
                        <a:pt x="0" y="165"/>
                      </a:lnTo>
                      <a:lnTo>
                        <a:pt x="8" y="200"/>
                      </a:lnTo>
                      <a:lnTo>
                        <a:pt x="25" y="236"/>
                      </a:lnTo>
                      <a:lnTo>
                        <a:pt x="53" y="267"/>
                      </a:lnTo>
                      <a:lnTo>
                        <a:pt x="82" y="240"/>
                      </a:lnTo>
                      <a:lnTo>
                        <a:pt x="80" y="238"/>
                      </a:lnTo>
                      <a:close/>
                    </a:path>
                  </a:pathLst>
                </a:custGeom>
                <a:solidFill>
                  <a:srgbClr val="000000"/>
                </a:solidFill>
                <a:ln w="0">
                  <a:noFill/>
                </a:ln>
              </p:spPr>
              <p:style>
                <a:lnRef idx="0"/>
                <a:fillRef idx="0"/>
                <a:effectRef idx="0"/>
                <a:fontRef idx="minor"/>
              </p:style>
            </p:sp>
            <p:sp>
              <p:nvSpPr>
                <p:cNvPr id="760" name="Freeform 455"/>
                <p:cNvSpPr/>
                <p:nvPr/>
              </p:nvSpPr>
              <p:spPr>
                <a:xfrm>
                  <a:off x="4892760" y="3871080"/>
                  <a:ext cx="74520" cy="50040"/>
                </a:xfrm>
                <a:custGeom>
                  <a:avLst/>
                  <a:gdLst/>
                  <a:ahLst/>
                  <a:rect l="l" t="t" r="r" b="b"/>
                  <a:pathLst>
                    <a:path w="252" h="171">
                      <a:moveTo>
                        <a:pt x="252" y="171"/>
                      </a:moveTo>
                      <a:lnTo>
                        <a:pt x="252" y="136"/>
                      </a:lnTo>
                      <a:lnTo>
                        <a:pt x="234" y="107"/>
                      </a:lnTo>
                      <a:lnTo>
                        <a:pt x="203" y="88"/>
                      </a:lnTo>
                      <a:lnTo>
                        <a:pt x="168" y="68"/>
                      </a:lnTo>
                      <a:lnTo>
                        <a:pt x="130" y="55"/>
                      </a:lnTo>
                      <a:lnTo>
                        <a:pt x="93" y="35"/>
                      </a:lnTo>
                      <a:lnTo>
                        <a:pt x="54" y="20"/>
                      </a:lnTo>
                      <a:lnTo>
                        <a:pt x="29" y="0"/>
                      </a:lnTo>
                      <a:lnTo>
                        <a:pt x="0" y="27"/>
                      </a:lnTo>
                      <a:lnTo>
                        <a:pt x="36" y="53"/>
                      </a:lnTo>
                      <a:lnTo>
                        <a:pt x="73" y="74"/>
                      </a:lnTo>
                      <a:lnTo>
                        <a:pt x="116" y="93"/>
                      </a:lnTo>
                      <a:lnTo>
                        <a:pt x="155" y="107"/>
                      </a:lnTo>
                      <a:lnTo>
                        <a:pt x="186" y="121"/>
                      </a:lnTo>
                      <a:lnTo>
                        <a:pt x="207" y="134"/>
                      </a:lnTo>
                      <a:lnTo>
                        <a:pt x="215" y="146"/>
                      </a:lnTo>
                      <a:lnTo>
                        <a:pt x="215" y="161"/>
                      </a:lnTo>
                      <a:lnTo>
                        <a:pt x="252" y="171"/>
                      </a:lnTo>
                      <a:close/>
                    </a:path>
                  </a:pathLst>
                </a:custGeom>
                <a:solidFill>
                  <a:srgbClr val="000000"/>
                </a:solidFill>
                <a:ln w="0">
                  <a:noFill/>
                </a:ln>
              </p:spPr>
              <p:style>
                <a:lnRef idx="0"/>
                <a:fillRef idx="0"/>
                <a:effectRef idx="0"/>
                <a:fontRef idx="minor"/>
              </p:style>
            </p:sp>
            <p:sp>
              <p:nvSpPr>
                <p:cNvPr id="761" name="Freeform 456"/>
                <p:cNvSpPr/>
                <p:nvPr/>
              </p:nvSpPr>
              <p:spPr>
                <a:xfrm>
                  <a:off x="4884840" y="3918960"/>
                  <a:ext cx="82080" cy="50760"/>
                </a:xfrm>
                <a:custGeom>
                  <a:avLst/>
                  <a:gdLst/>
                  <a:ahLst/>
                  <a:rect l="l" t="t" r="r" b="b"/>
                  <a:pathLst>
                    <a:path w="280" h="173">
                      <a:moveTo>
                        <a:pt x="12" y="173"/>
                      </a:moveTo>
                      <a:lnTo>
                        <a:pt x="57" y="159"/>
                      </a:lnTo>
                      <a:lnTo>
                        <a:pt x="95" y="146"/>
                      </a:lnTo>
                      <a:lnTo>
                        <a:pt x="136" y="128"/>
                      </a:lnTo>
                      <a:lnTo>
                        <a:pt x="175" y="113"/>
                      </a:lnTo>
                      <a:lnTo>
                        <a:pt x="212" y="91"/>
                      </a:lnTo>
                      <a:lnTo>
                        <a:pt x="241" y="68"/>
                      </a:lnTo>
                      <a:lnTo>
                        <a:pt x="266" y="43"/>
                      </a:lnTo>
                      <a:lnTo>
                        <a:pt x="280" y="10"/>
                      </a:lnTo>
                      <a:lnTo>
                        <a:pt x="243" y="0"/>
                      </a:lnTo>
                      <a:lnTo>
                        <a:pt x="235" y="20"/>
                      </a:lnTo>
                      <a:lnTo>
                        <a:pt x="214" y="41"/>
                      </a:lnTo>
                      <a:lnTo>
                        <a:pt x="189" y="60"/>
                      </a:lnTo>
                      <a:lnTo>
                        <a:pt x="158" y="76"/>
                      </a:lnTo>
                      <a:lnTo>
                        <a:pt x="123" y="91"/>
                      </a:lnTo>
                      <a:lnTo>
                        <a:pt x="82" y="107"/>
                      </a:lnTo>
                      <a:lnTo>
                        <a:pt x="41" y="122"/>
                      </a:lnTo>
                      <a:lnTo>
                        <a:pt x="0" y="136"/>
                      </a:lnTo>
                      <a:lnTo>
                        <a:pt x="14" y="173"/>
                      </a:lnTo>
                      <a:lnTo>
                        <a:pt x="12" y="173"/>
                      </a:lnTo>
                      <a:close/>
                    </a:path>
                  </a:pathLst>
                </a:custGeom>
                <a:solidFill>
                  <a:srgbClr val="000000"/>
                </a:solidFill>
                <a:ln w="0">
                  <a:noFill/>
                </a:ln>
              </p:spPr>
              <p:style>
                <a:lnRef idx="0"/>
                <a:fillRef idx="0"/>
                <a:effectRef idx="0"/>
                <a:fontRef idx="minor"/>
              </p:style>
            </p:sp>
            <p:sp>
              <p:nvSpPr>
                <p:cNvPr id="762" name="Freeform 457"/>
                <p:cNvSpPr/>
                <p:nvPr/>
              </p:nvSpPr>
              <p:spPr>
                <a:xfrm>
                  <a:off x="4804920" y="3959280"/>
                  <a:ext cx="83880" cy="65520"/>
                </a:xfrm>
                <a:custGeom>
                  <a:avLst/>
                  <a:gdLst/>
                  <a:ahLst/>
                  <a:rect l="l" t="t" r="r" b="b"/>
                  <a:pathLst>
                    <a:path w="283" h="223">
                      <a:moveTo>
                        <a:pt x="37" y="223"/>
                      </a:moveTo>
                      <a:lnTo>
                        <a:pt x="46" y="196"/>
                      </a:lnTo>
                      <a:lnTo>
                        <a:pt x="66" y="167"/>
                      </a:lnTo>
                      <a:lnTo>
                        <a:pt x="93" y="142"/>
                      </a:lnTo>
                      <a:lnTo>
                        <a:pt x="124" y="116"/>
                      </a:lnTo>
                      <a:lnTo>
                        <a:pt x="163" y="91"/>
                      </a:lnTo>
                      <a:lnTo>
                        <a:pt x="202" y="72"/>
                      </a:lnTo>
                      <a:lnTo>
                        <a:pt x="240" y="54"/>
                      </a:lnTo>
                      <a:lnTo>
                        <a:pt x="283" y="37"/>
                      </a:lnTo>
                      <a:lnTo>
                        <a:pt x="269" y="0"/>
                      </a:lnTo>
                      <a:lnTo>
                        <a:pt x="227" y="18"/>
                      </a:lnTo>
                      <a:lnTo>
                        <a:pt x="182" y="35"/>
                      </a:lnTo>
                      <a:lnTo>
                        <a:pt x="143" y="58"/>
                      </a:lnTo>
                      <a:lnTo>
                        <a:pt x="101" y="83"/>
                      </a:lnTo>
                      <a:lnTo>
                        <a:pt x="64" y="114"/>
                      </a:lnTo>
                      <a:lnTo>
                        <a:pt x="35" y="144"/>
                      </a:lnTo>
                      <a:lnTo>
                        <a:pt x="10" y="177"/>
                      </a:lnTo>
                      <a:lnTo>
                        <a:pt x="0" y="213"/>
                      </a:lnTo>
                      <a:lnTo>
                        <a:pt x="37" y="223"/>
                      </a:lnTo>
                      <a:close/>
                    </a:path>
                  </a:pathLst>
                </a:custGeom>
                <a:solidFill>
                  <a:srgbClr val="000000"/>
                </a:solidFill>
                <a:ln w="0">
                  <a:noFill/>
                </a:ln>
              </p:spPr>
              <p:style>
                <a:lnRef idx="0"/>
                <a:fillRef idx="0"/>
                <a:effectRef idx="0"/>
                <a:fontRef idx="minor"/>
              </p:style>
            </p:sp>
            <p:sp>
              <p:nvSpPr>
                <p:cNvPr id="763" name="Freeform 458"/>
                <p:cNvSpPr/>
                <p:nvPr/>
              </p:nvSpPr>
              <p:spPr>
                <a:xfrm>
                  <a:off x="4803480" y="4022280"/>
                  <a:ext cx="39240" cy="51840"/>
                </a:xfrm>
                <a:custGeom>
                  <a:avLst/>
                  <a:gdLst/>
                  <a:ahLst/>
                  <a:rect l="l" t="t" r="r" b="b"/>
                  <a:pathLst>
                    <a:path w="134" h="177">
                      <a:moveTo>
                        <a:pt x="118" y="140"/>
                      </a:moveTo>
                      <a:lnTo>
                        <a:pt x="105" y="134"/>
                      </a:lnTo>
                      <a:lnTo>
                        <a:pt x="91" y="125"/>
                      </a:lnTo>
                      <a:lnTo>
                        <a:pt x="76" y="105"/>
                      </a:lnTo>
                      <a:lnTo>
                        <a:pt x="56" y="84"/>
                      </a:lnTo>
                      <a:lnTo>
                        <a:pt x="47" y="59"/>
                      </a:lnTo>
                      <a:lnTo>
                        <a:pt x="39" y="35"/>
                      </a:lnTo>
                      <a:lnTo>
                        <a:pt x="41" y="10"/>
                      </a:lnTo>
                      <a:lnTo>
                        <a:pt x="4" y="0"/>
                      </a:lnTo>
                      <a:lnTo>
                        <a:pt x="0" y="41"/>
                      </a:lnTo>
                      <a:lnTo>
                        <a:pt x="10" y="72"/>
                      </a:lnTo>
                      <a:lnTo>
                        <a:pt x="25" y="103"/>
                      </a:lnTo>
                      <a:lnTo>
                        <a:pt x="43" y="128"/>
                      </a:lnTo>
                      <a:lnTo>
                        <a:pt x="64" y="152"/>
                      </a:lnTo>
                      <a:lnTo>
                        <a:pt x="87" y="169"/>
                      </a:lnTo>
                      <a:lnTo>
                        <a:pt x="111" y="177"/>
                      </a:lnTo>
                      <a:lnTo>
                        <a:pt x="134" y="177"/>
                      </a:lnTo>
                      <a:lnTo>
                        <a:pt x="118" y="140"/>
                      </a:lnTo>
                      <a:close/>
                    </a:path>
                  </a:pathLst>
                </a:custGeom>
                <a:solidFill>
                  <a:srgbClr val="000000"/>
                </a:solidFill>
                <a:ln w="0">
                  <a:noFill/>
                </a:ln>
              </p:spPr>
              <p:style>
                <a:lnRef idx="0"/>
                <a:fillRef idx="0"/>
                <a:effectRef idx="0"/>
                <a:fontRef idx="minor"/>
              </p:style>
            </p:sp>
            <p:sp>
              <p:nvSpPr>
                <p:cNvPr id="764" name="Freeform 459"/>
                <p:cNvSpPr/>
                <p:nvPr/>
              </p:nvSpPr>
              <p:spPr>
                <a:xfrm>
                  <a:off x="4838760" y="4024440"/>
                  <a:ext cx="91800" cy="49320"/>
                </a:xfrm>
                <a:custGeom>
                  <a:avLst/>
                  <a:gdLst/>
                  <a:ahLst/>
                  <a:rect l="l" t="t" r="r" b="b"/>
                  <a:pathLst>
                    <a:path w="311" h="169">
                      <a:moveTo>
                        <a:pt x="283" y="0"/>
                      </a:moveTo>
                      <a:lnTo>
                        <a:pt x="250" y="25"/>
                      </a:lnTo>
                      <a:lnTo>
                        <a:pt x="214" y="49"/>
                      </a:lnTo>
                      <a:lnTo>
                        <a:pt x="169" y="70"/>
                      </a:lnTo>
                      <a:lnTo>
                        <a:pt x="124" y="87"/>
                      </a:lnTo>
                      <a:lnTo>
                        <a:pt x="82" y="105"/>
                      </a:lnTo>
                      <a:lnTo>
                        <a:pt x="47" y="118"/>
                      </a:lnTo>
                      <a:lnTo>
                        <a:pt x="18" y="126"/>
                      </a:lnTo>
                      <a:lnTo>
                        <a:pt x="0" y="132"/>
                      </a:lnTo>
                      <a:lnTo>
                        <a:pt x="16" y="169"/>
                      </a:lnTo>
                      <a:lnTo>
                        <a:pt x="31" y="165"/>
                      </a:lnTo>
                      <a:lnTo>
                        <a:pt x="58" y="155"/>
                      </a:lnTo>
                      <a:lnTo>
                        <a:pt x="95" y="142"/>
                      </a:lnTo>
                      <a:lnTo>
                        <a:pt x="138" y="126"/>
                      </a:lnTo>
                      <a:lnTo>
                        <a:pt x="186" y="107"/>
                      </a:lnTo>
                      <a:lnTo>
                        <a:pt x="231" y="82"/>
                      </a:lnTo>
                      <a:lnTo>
                        <a:pt x="274" y="58"/>
                      </a:lnTo>
                      <a:lnTo>
                        <a:pt x="311" y="27"/>
                      </a:lnTo>
                      <a:lnTo>
                        <a:pt x="283" y="0"/>
                      </a:lnTo>
                      <a:close/>
                    </a:path>
                  </a:pathLst>
                </a:custGeom>
                <a:solidFill>
                  <a:srgbClr val="000000"/>
                </a:solidFill>
                <a:ln w="0">
                  <a:noFill/>
                </a:ln>
              </p:spPr>
              <p:style>
                <a:lnRef idx="0"/>
                <a:fillRef idx="0"/>
                <a:effectRef idx="0"/>
                <a:fontRef idx="minor"/>
              </p:style>
            </p:sp>
            <p:sp>
              <p:nvSpPr>
                <p:cNvPr id="765" name="Freeform 460"/>
                <p:cNvSpPr/>
                <p:nvPr/>
              </p:nvSpPr>
              <p:spPr>
                <a:xfrm>
                  <a:off x="4923000" y="4007880"/>
                  <a:ext cx="57960" cy="24480"/>
                </a:xfrm>
                <a:custGeom>
                  <a:avLst/>
                  <a:gdLst/>
                  <a:ahLst/>
                  <a:rect l="l" t="t" r="r" b="b"/>
                  <a:pathLst>
                    <a:path w="196" h="83">
                      <a:moveTo>
                        <a:pt x="191" y="81"/>
                      </a:moveTo>
                      <a:lnTo>
                        <a:pt x="196" y="54"/>
                      </a:lnTo>
                      <a:lnTo>
                        <a:pt x="187" y="23"/>
                      </a:lnTo>
                      <a:lnTo>
                        <a:pt x="159" y="8"/>
                      </a:lnTo>
                      <a:lnTo>
                        <a:pt x="134" y="0"/>
                      </a:lnTo>
                      <a:lnTo>
                        <a:pt x="99" y="2"/>
                      </a:lnTo>
                      <a:lnTo>
                        <a:pt x="68" y="12"/>
                      </a:lnTo>
                      <a:lnTo>
                        <a:pt x="31" y="31"/>
                      </a:lnTo>
                      <a:lnTo>
                        <a:pt x="0" y="56"/>
                      </a:lnTo>
                      <a:lnTo>
                        <a:pt x="28" y="83"/>
                      </a:lnTo>
                      <a:lnTo>
                        <a:pt x="55" y="62"/>
                      </a:lnTo>
                      <a:lnTo>
                        <a:pt x="84" y="48"/>
                      </a:lnTo>
                      <a:lnTo>
                        <a:pt x="109" y="39"/>
                      </a:lnTo>
                      <a:lnTo>
                        <a:pt x="130" y="37"/>
                      </a:lnTo>
                      <a:lnTo>
                        <a:pt x="146" y="43"/>
                      </a:lnTo>
                      <a:lnTo>
                        <a:pt x="152" y="46"/>
                      </a:lnTo>
                      <a:lnTo>
                        <a:pt x="156" y="54"/>
                      </a:lnTo>
                      <a:lnTo>
                        <a:pt x="152" y="68"/>
                      </a:lnTo>
                      <a:lnTo>
                        <a:pt x="191" y="81"/>
                      </a:lnTo>
                      <a:close/>
                    </a:path>
                  </a:pathLst>
                </a:custGeom>
                <a:solidFill>
                  <a:srgbClr val="000000"/>
                </a:solidFill>
                <a:ln w="0">
                  <a:noFill/>
                </a:ln>
              </p:spPr>
              <p:style>
                <a:lnRef idx="0"/>
                <a:fillRef idx="0"/>
                <a:effectRef idx="0"/>
                <a:fontRef idx="minor"/>
              </p:style>
            </p:sp>
            <p:sp>
              <p:nvSpPr>
                <p:cNvPr id="766" name="Freeform 461"/>
                <p:cNvSpPr/>
                <p:nvPr/>
              </p:nvSpPr>
              <p:spPr>
                <a:xfrm>
                  <a:off x="4926600" y="4028040"/>
                  <a:ext cx="52560" cy="122400"/>
                </a:xfrm>
                <a:custGeom>
                  <a:avLst/>
                  <a:gdLst/>
                  <a:ahLst/>
                  <a:rect l="l" t="t" r="r" b="b"/>
                  <a:pathLst>
                    <a:path w="179" h="415">
                      <a:moveTo>
                        <a:pt x="41" y="411"/>
                      </a:moveTo>
                      <a:lnTo>
                        <a:pt x="43" y="394"/>
                      </a:lnTo>
                      <a:lnTo>
                        <a:pt x="43" y="368"/>
                      </a:lnTo>
                      <a:lnTo>
                        <a:pt x="49" y="347"/>
                      </a:lnTo>
                      <a:lnTo>
                        <a:pt x="54" y="318"/>
                      </a:lnTo>
                      <a:lnTo>
                        <a:pt x="62" y="293"/>
                      </a:lnTo>
                      <a:lnTo>
                        <a:pt x="74" y="262"/>
                      </a:lnTo>
                      <a:lnTo>
                        <a:pt x="82" y="233"/>
                      </a:lnTo>
                      <a:lnTo>
                        <a:pt x="97" y="202"/>
                      </a:lnTo>
                      <a:lnTo>
                        <a:pt x="107" y="170"/>
                      </a:lnTo>
                      <a:lnTo>
                        <a:pt x="120" y="143"/>
                      </a:lnTo>
                      <a:lnTo>
                        <a:pt x="132" y="114"/>
                      </a:lnTo>
                      <a:lnTo>
                        <a:pt x="144" y="93"/>
                      </a:lnTo>
                      <a:lnTo>
                        <a:pt x="155" y="70"/>
                      </a:lnTo>
                      <a:lnTo>
                        <a:pt x="163" y="46"/>
                      </a:lnTo>
                      <a:lnTo>
                        <a:pt x="171" y="27"/>
                      </a:lnTo>
                      <a:lnTo>
                        <a:pt x="179" y="13"/>
                      </a:lnTo>
                      <a:lnTo>
                        <a:pt x="140" y="0"/>
                      </a:lnTo>
                      <a:lnTo>
                        <a:pt x="134" y="13"/>
                      </a:lnTo>
                      <a:lnTo>
                        <a:pt x="126" y="33"/>
                      </a:lnTo>
                      <a:lnTo>
                        <a:pt x="118" y="50"/>
                      </a:lnTo>
                      <a:lnTo>
                        <a:pt x="107" y="74"/>
                      </a:lnTo>
                      <a:lnTo>
                        <a:pt x="95" y="101"/>
                      </a:lnTo>
                      <a:lnTo>
                        <a:pt x="82" y="130"/>
                      </a:lnTo>
                      <a:lnTo>
                        <a:pt x="72" y="157"/>
                      </a:lnTo>
                      <a:lnTo>
                        <a:pt x="60" y="188"/>
                      </a:lnTo>
                      <a:lnTo>
                        <a:pt x="45" y="217"/>
                      </a:lnTo>
                      <a:lnTo>
                        <a:pt x="35" y="248"/>
                      </a:lnTo>
                      <a:lnTo>
                        <a:pt x="25" y="279"/>
                      </a:lnTo>
                      <a:lnTo>
                        <a:pt x="18" y="308"/>
                      </a:lnTo>
                      <a:lnTo>
                        <a:pt x="10" y="335"/>
                      </a:lnTo>
                      <a:lnTo>
                        <a:pt x="6" y="364"/>
                      </a:lnTo>
                      <a:lnTo>
                        <a:pt x="0" y="394"/>
                      </a:lnTo>
                      <a:lnTo>
                        <a:pt x="4" y="415"/>
                      </a:lnTo>
                      <a:lnTo>
                        <a:pt x="41" y="411"/>
                      </a:lnTo>
                      <a:close/>
                    </a:path>
                  </a:pathLst>
                </a:custGeom>
                <a:solidFill>
                  <a:srgbClr val="000000"/>
                </a:solidFill>
                <a:ln w="0">
                  <a:noFill/>
                </a:ln>
              </p:spPr>
              <p:style>
                <a:lnRef idx="0"/>
                <a:fillRef idx="0"/>
                <a:effectRef idx="0"/>
                <a:fontRef idx="minor"/>
              </p:style>
            </p:sp>
            <p:sp>
              <p:nvSpPr>
                <p:cNvPr id="767" name="Freeform 462"/>
                <p:cNvSpPr/>
                <p:nvPr/>
              </p:nvSpPr>
              <p:spPr>
                <a:xfrm>
                  <a:off x="4926960" y="4149720"/>
                  <a:ext cx="75600" cy="70200"/>
                </a:xfrm>
                <a:custGeom>
                  <a:avLst/>
                  <a:gdLst/>
                  <a:ahLst/>
                  <a:rect l="l" t="t" r="r" b="b"/>
                  <a:pathLst>
                    <a:path w="256" h="237">
                      <a:moveTo>
                        <a:pt x="223" y="126"/>
                      </a:moveTo>
                      <a:lnTo>
                        <a:pt x="180" y="178"/>
                      </a:lnTo>
                      <a:lnTo>
                        <a:pt x="151" y="200"/>
                      </a:lnTo>
                      <a:lnTo>
                        <a:pt x="130" y="194"/>
                      </a:lnTo>
                      <a:lnTo>
                        <a:pt x="103" y="173"/>
                      </a:lnTo>
                      <a:lnTo>
                        <a:pt x="81" y="136"/>
                      </a:lnTo>
                      <a:lnTo>
                        <a:pt x="60" y="91"/>
                      </a:lnTo>
                      <a:lnTo>
                        <a:pt x="45" y="43"/>
                      </a:lnTo>
                      <a:lnTo>
                        <a:pt x="37" y="0"/>
                      </a:lnTo>
                      <a:lnTo>
                        <a:pt x="0" y="4"/>
                      </a:lnTo>
                      <a:lnTo>
                        <a:pt x="6" y="50"/>
                      </a:lnTo>
                      <a:lnTo>
                        <a:pt x="23" y="105"/>
                      </a:lnTo>
                      <a:lnTo>
                        <a:pt x="45" y="155"/>
                      </a:lnTo>
                      <a:lnTo>
                        <a:pt x="74" y="200"/>
                      </a:lnTo>
                      <a:lnTo>
                        <a:pt x="111" y="231"/>
                      </a:lnTo>
                      <a:lnTo>
                        <a:pt x="159" y="237"/>
                      </a:lnTo>
                      <a:lnTo>
                        <a:pt x="209" y="208"/>
                      </a:lnTo>
                      <a:lnTo>
                        <a:pt x="256" y="144"/>
                      </a:lnTo>
                      <a:lnTo>
                        <a:pt x="223" y="126"/>
                      </a:lnTo>
                      <a:close/>
                    </a:path>
                  </a:pathLst>
                </a:custGeom>
                <a:solidFill>
                  <a:srgbClr val="000000"/>
                </a:solidFill>
                <a:ln w="0">
                  <a:noFill/>
                </a:ln>
              </p:spPr>
              <p:style>
                <a:lnRef idx="0"/>
                <a:fillRef idx="0"/>
                <a:effectRef idx="0"/>
                <a:fontRef idx="minor"/>
              </p:style>
            </p:sp>
            <p:sp>
              <p:nvSpPr>
                <p:cNvPr id="768" name="Freeform 463"/>
                <p:cNvSpPr/>
                <p:nvPr/>
              </p:nvSpPr>
              <p:spPr>
                <a:xfrm>
                  <a:off x="4993560" y="4087440"/>
                  <a:ext cx="35280" cy="104760"/>
                </a:xfrm>
                <a:custGeom>
                  <a:avLst/>
                  <a:gdLst/>
                  <a:ahLst/>
                  <a:rect l="l" t="t" r="r" b="b"/>
                  <a:pathLst>
                    <a:path w="120" h="355">
                      <a:moveTo>
                        <a:pt x="85" y="7"/>
                      </a:moveTo>
                      <a:lnTo>
                        <a:pt x="83" y="11"/>
                      </a:lnTo>
                      <a:lnTo>
                        <a:pt x="74" y="46"/>
                      </a:lnTo>
                      <a:lnTo>
                        <a:pt x="70" y="79"/>
                      </a:lnTo>
                      <a:lnTo>
                        <a:pt x="70" y="106"/>
                      </a:lnTo>
                      <a:lnTo>
                        <a:pt x="72" y="135"/>
                      </a:lnTo>
                      <a:lnTo>
                        <a:pt x="68" y="168"/>
                      </a:lnTo>
                      <a:lnTo>
                        <a:pt x="56" y="213"/>
                      </a:lnTo>
                      <a:lnTo>
                        <a:pt x="35" y="267"/>
                      </a:lnTo>
                      <a:lnTo>
                        <a:pt x="0" y="337"/>
                      </a:lnTo>
                      <a:lnTo>
                        <a:pt x="33" y="355"/>
                      </a:lnTo>
                      <a:lnTo>
                        <a:pt x="72" y="285"/>
                      </a:lnTo>
                      <a:lnTo>
                        <a:pt x="93" y="227"/>
                      </a:lnTo>
                      <a:lnTo>
                        <a:pt x="105" y="178"/>
                      </a:lnTo>
                      <a:lnTo>
                        <a:pt x="109" y="141"/>
                      </a:lnTo>
                      <a:lnTo>
                        <a:pt x="112" y="106"/>
                      </a:lnTo>
                      <a:lnTo>
                        <a:pt x="112" y="79"/>
                      </a:lnTo>
                      <a:lnTo>
                        <a:pt x="112" y="56"/>
                      </a:lnTo>
                      <a:lnTo>
                        <a:pt x="120" y="25"/>
                      </a:lnTo>
                      <a:lnTo>
                        <a:pt x="118" y="27"/>
                      </a:lnTo>
                      <a:lnTo>
                        <a:pt x="120" y="25"/>
                      </a:lnTo>
                      <a:lnTo>
                        <a:pt x="120" y="7"/>
                      </a:lnTo>
                      <a:lnTo>
                        <a:pt x="109" y="0"/>
                      </a:lnTo>
                      <a:lnTo>
                        <a:pt x="95" y="0"/>
                      </a:lnTo>
                      <a:lnTo>
                        <a:pt x="83" y="11"/>
                      </a:lnTo>
                      <a:lnTo>
                        <a:pt x="85" y="7"/>
                      </a:lnTo>
                      <a:close/>
                    </a:path>
                  </a:pathLst>
                </a:custGeom>
                <a:solidFill>
                  <a:srgbClr val="000000"/>
                </a:solidFill>
                <a:ln w="0">
                  <a:noFill/>
                </a:ln>
              </p:spPr>
              <p:style>
                <a:lnRef idx="0"/>
                <a:fillRef idx="0"/>
                <a:effectRef idx="0"/>
                <a:fontRef idx="minor"/>
              </p:style>
            </p:sp>
            <p:sp>
              <p:nvSpPr>
                <p:cNvPr id="769" name="Freeform 464"/>
                <p:cNvSpPr/>
                <p:nvPr/>
              </p:nvSpPr>
              <p:spPr>
                <a:xfrm>
                  <a:off x="5019120" y="4056480"/>
                  <a:ext cx="68040" cy="38160"/>
                </a:xfrm>
                <a:custGeom>
                  <a:avLst/>
                  <a:gdLst/>
                  <a:ahLst/>
                  <a:rect l="l" t="t" r="r" b="b"/>
                  <a:pathLst>
                    <a:path w="231" h="130">
                      <a:moveTo>
                        <a:pt x="231" y="83"/>
                      </a:moveTo>
                      <a:lnTo>
                        <a:pt x="188" y="33"/>
                      </a:lnTo>
                      <a:lnTo>
                        <a:pt x="148" y="4"/>
                      </a:lnTo>
                      <a:lnTo>
                        <a:pt x="105" y="0"/>
                      </a:lnTo>
                      <a:lnTo>
                        <a:pt x="70" y="13"/>
                      </a:lnTo>
                      <a:lnTo>
                        <a:pt x="47" y="39"/>
                      </a:lnTo>
                      <a:lnTo>
                        <a:pt x="27" y="66"/>
                      </a:lnTo>
                      <a:lnTo>
                        <a:pt x="12" y="91"/>
                      </a:lnTo>
                      <a:lnTo>
                        <a:pt x="0" y="110"/>
                      </a:lnTo>
                      <a:lnTo>
                        <a:pt x="33" y="130"/>
                      </a:lnTo>
                      <a:lnTo>
                        <a:pt x="45" y="108"/>
                      </a:lnTo>
                      <a:lnTo>
                        <a:pt x="59" y="89"/>
                      </a:lnTo>
                      <a:lnTo>
                        <a:pt x="76" y="64"/>
                      </a:lnTo>
                      <a:lnTo>
                        <a:pt x="93" y="46"/>
                      </a:lnTo>
                      <a:lnTo>
                        <a:pt x="111" y="37"/>
                      </a:lnTo>
                      <a:lnTo>
                        <a:pt x="134" y="42"/>
                      </a:lnTo>
                      <a:lnTo>
                        <a:pt x="161" y="60"/>
                      </a:lnTo>
                      <a:lnTo>
                        <a:pt x="198" y="106"/>
                      </a:lnTo>
                      <a:lnTo>
                        <a:pt x="231" y="85"/>
                      </a:lnTo>
                      <a:lnTo>
                        <a:pt x="231" y="83"/>
                      </a:lnTo>
                      <a:close/>
                    </a:path>
                  </a:pathLst>
                </a:custGeom>
                <a:solidFill>
                  <a:srgbClr val="000000"/>
                </a:solidFill>
                <a:ln w="0">
                  <a:noFill/>
                </a:ln>
              </p:spPr>
              <p:style>
                <a:lnRef idx="0"/>
                <a:fillRef idx="0"/>
                <a:effectRef idx="0"/>
                <a:fontRef idx="minor"/>
              </p:style>
            </p:sp>
            <p:sp>
              <p:nvSpPr>
                <p:cNvPr id="770" name="Freeform 465"/>
                <p:cNvSpPr/>
                <p:nvPr/>
              </p:nvSpPr>
              <p:spPr>
                <a:xfrm>
                  <a:off x="5077800" y="4082040"/>
                  <a:ext cx="82080" cy="86760"/>
                </a:xfrm>
                <a:custGeom>
                  <a:avLst/>
                  <a:gdLst/>
                  <a:ahLst/>
                  <a:rect l="l" t="t" r="r" b="b"/>
                  <a:pathLst>
                    <a:path w="279" h="293">
                      <a:moveTo>
                        <a:pt x="270" y="256"/>
                      </a:moveTo>
                      <a:lnTo>
                        <a:pt x="248" y="256"/>
                      </a:lnTo>
                      <a:lnTo>
                        <a:pt x="223" y="246"/>
                      </a:lnTo>
                      <a:lnTo>
                        <a:pt x="200" y="229"/>
                      </a:lnTo>
                      <a:lnTo>
                        <a:pt x="171" y="198"/>
                      </a:lnTo>
                      <a:lnTo>
                        <a:pt x="142" y="161"/>
                      </a:lnTo>
                      <a:lnTo>
                        <a:pt x="109" y="113"/>
                      </a:lnTo>
                      <a:lnTo>
                        <a:pt x="72" y="58"/>
                      </a:lnTo>
                      <a:lnTo>
                        <a:pt x="33" y="0"/>
                      </a:lnTo>
                      <a:lnTo>
                        <a:pt x="0" y="21"/>
                      </a:lnTo>
                      <a:lnTo>
                        <a:pt x="41" y="82"/>
                      </a:lnTo>
                      <a:lnTo>
                        <a:pt x="78" y="136"/>
                      </a:lnTo>
                      <a:lnTo>
                        <a:pt x="109" y="184"/>
                      </a:lnTo>
                      <a:lnTo>
                        <a:pt x="142" y="227"/>
                      </a:lnTo>
                      <a:lnTo>
                        <a:pt x="173" y="256"/>
                      </a:lnTo>
                      <a:lnTo>
                        <a:pt x="206" y="279"/>
                      </a:lnTo>
                      <a:lnTo>
                        <a:pt x="239" y="293"/>
                      </a:lnTo>
                      <a:lnTo>
                        <a:pt x="279" y="293"/>
                      </a:lnTo>
                      <a:lnTo>
                        <a:pt x="270" y="256"/>
                      </a:lnTo>
                      <a:close/>
                    </a:path>
                  </a:pathLst>
                </a:custGeom>
                <a:solidFill>
                  <a:srgbClr val="000000"/>
                </a:solidFill>
                <a:ln w="0">
                  <a:noFill/>
                </a:ln>
              </p:spPr>
              <p:style>
                <a:lnRef idx="0"/>
                <a:fillRef idx="0"/>
                <a:effectRef idx="0"/>
                <a:fontRef idx="minor"/>
              </p:style>
            </p:sp>
            <p:sp>
              <p:nvSpPr>
                <p:cNvPr id="771" name="Freeform 466"/>
                <p:cNvSpPr/>
                <p:nvPr/>
              </p:nvSpPr>
              <p:spPr>
                <a:xfrm>
                  <a:off x="5157360" y="4095000"/>
                  <a:ext cx="51840" cy="73800"/>
                </a:xfrm>
                <a:custGeom>
                  <a:avLst/>
                  <a:gdLst/>
                  <a:ahLst/>
                  <a:rect l="l" t="t" r="r" b="b"/>
                  <a:pathLst>
                    <a:path w="174" h="248">
                      <a:moveTo>
                        <a:pt x="128" y="13"/>
                      </a:moveTo>
                      <a:lnTo>
                        <a:pt x="137" y="48"/>
                      </a:lnTo>
                      <a:lnTo>
                        <a:pt x="134" y="79"/>
                      </a:lnTo>
                      <a:lnTo>
                        <a:pt x="124" y="112"/>
                      </a:lnTo>
                      <a:lnTo>
                        <a:pt x="106" y="139"/>
                      </a:lnTo>
                      <a:lnTo>
                        <a:pt x="83" y="167"/>
                      </a:lnTo>
                      <a:lnTo>
                        <a:pt x="56" y="186"/>
                      </a:lnTo>
                      <a:lnTo>
                        <a:pt x="29" y="201"/>
                      </a:lnTo>
                      <a:lnTo>
                        <a:pt x="0" y="211"/>
                      </a:lnTo>
                      <a:lnTo>
                        <a:pt x="9" y="248"/>
                      </a:lnTo>
                      <a:lnTo>
                        <a:pt x="44" y="240"/>
                      </a:lnTo>
                      <a:lnTo>
                        <a:pt x="79" y="219"/>
                      </a:lnTo>
                      <a:lnTo>
                        <a:pt x="112" y="194"/>
                      </a:lnTo>
                      <a:lnTo>
                        <a:pt x="139" y="163"/>
                      </a:lnTo>
                      <a:lnTo>
                        <a:pt x="161" y="126"/>
                      </a:lnTo>
                      <a:lnTo>
                        <a:pt x="172" y="89"/>
                      </a:lnTo>
                      <a:lnTo>
                        <a:pt x="174" y="44"/>
                      </a:lnTo>
                      <a:lnTo>
                        <a:pt x="165" y="0"/>
                      </a:lnTo>
                      <a:lnTo>
                        <a:pt x="128" y="13"/>
                      </a:lnTo>
                      <a:close/>
                    </a:path>
                  </a:pathLst>
                </a:custGeom>
                <a:solidFill>
                  <a:srgbClr val="000000"/>
                </a:solidFill>
                <a:ln w="0">
                  <a:noFill/>
                </a:ln>
              </p:spPr>
              <p:style>
                <a:lnRef idx="0"/>
                <a:fillRef idx="0"/>
                <a:effectRef idx="0"/>
                <a:fontRef idx="minor"/>
              </p:style>
            </p:sp>
            <p:sp>
              <p:nvSpPr>
                <p:cNvPr id="772" name="Freeform 467"/>
                <p:cNvSpPr/>
                <p:nvPr/>
              </p:nvSpPr>
              <p:spPr>
                <a:xfrm>
                  <a:off x="5153400" y="4019040"/>
                  <a:ext cx="52920" cy="79560"/>
                </a:xfrm>
                <a:custGeom>
                  <a:avLst/>
                  <a:gdLst/>
                  <a:ahLst/>
                  <a:rect l="l" t="t" r="r" b="b"/>
                  <a:pathLst>
                    <a:path w="181" h="269">
                      <a:moveTo>
                        <a:pt x="23" y="0"/>
                      </a:moveTo>
                      <a:lnTo>
                        <a:pt x="0" y="31"/>
                      </a:lnTo>
                      <a:lnTo>
                        <a:pt x="4" y="37"/>
                      </a:lnTo>
                      <a:lnTo>
                        <a:pt x="16" y="54"/>
                      </a:lnTo>
                      <a:lnTo>
                        <a:pt x="35" y="79"/>
                      </a:lnTo>
                      <a:lnTo>
                        <a:pt x="58" y="114"/>
                      </a:lnTo>
                      <a:lnTo>
                        <a:pt x="82" y="149"/>
                      </a:lnTo>
                      <a:lnTo>
                        <a:pt x="107" y="192"/>
                      </a:lnTo>
                      <a:lnTo>
                        <a:pt x="126" y="232"/>
                      </a:lnTo>
                      <a:lnTo>
                        <a:pt x="144" y="269"/>
                      </a:lnTo>
                      <a:lnTo>
                        <a:pt x="181" y="256"/>
                      </a:lnTo>
                      <a:lnTo>
                        <a:pt x="163" y="215"/>
                      </a:lnTo>
                      <a:lnTo>
                        <a:pt x="140" y="172"/>
                      </a:lnTo>
                      <a:lnTo>
                        <a:pt x="113" y="130"/>
                      </a:lnTo>
                      <a:lnTo>
                        <a:pt x="91" y="91"/>
                      </a:lnTo>
                      <a:lnTo>
                        <a:pt x="68" y="56"/>
                      </a:lnTo>
                      <a:lnTo>
                        <a:pt x="49" y="31"/>
                      </a:lnTo>
                      <a:lnTo>
                        <a:pt x="37" y="15"/>
                      </a:lnTo>
                      <a:lnTo>
                        <a:pt x="33" y="7"/>
                      </a:lnTo>
                      <a:lnTo>
                        <a:pt x="6" y="37"/>
                      </a:lnTo>
                      <a:lnTo>
                        <a:pt x="25" y="0"/>
                      </a:lnTo>
                      <a:lnTo>
                        <a:pt x="23" y="0"/>
                      </a:lnTo>
                      <a:close/>
                    </a:path>
                  </a:pathLst>
                </a:custGeom>
                <a:solidFill>
                  <a:srgbClr val="000000"/>
                </a:solidFill>
                <a:ln w="0">
                  <a:noFill/>
                </a:ln>
              </p:spPr>
              <p:style>
                <a:lnRef idx="0"/>
                <a:fillRef idx="0"/>
                <a:effectRef idx="0"/>
                <a:fontRef idx="minor"/>
              </p:style>
            </p:sp>
            <p:sp>
              <p:nvSpPr>
                <p:cNvPr id="773" name="Freeform 468"/>
                <p:cNvSpPr/>
                <p:nvPr/>
              </p:nvSpPr>
              <p:spPr>
                <a:xfrm>
                  <a:off x="5155200" y="3963960"/>
                  <a:ext cx="29880" cy="67680"/>
                </a:xfrm>
                <a:custGeom>
                  <a:avLst/>
                  <a:gdLst/>
                  <a:ahLst/>
                  <a:rect l="l" t="t" r="r" b="b"/>
                  <a:pathLst>
                    <a:path w="103" h="228">
                      <a:moveTo>
                        <a:pt x="49" y="9"/>
                      </a:moveTo>
                      <a:lnTo>
                        <a:pt x="64" y="93"/>
                      </a:lnTo>
                      <a:lnTo>
                        <a:pt x="66" y="143"/>
                      </a:lnTo>
                      <a:lnTo>
                        <a:pt x="56" y="174"/>
                      </a:lnTo>
                      <a:lnTo>
                        <a:pt x="47" y="190"/>
                      </a:lnTo>
                      <a:lnTo>
                        <a:pt x="39" y="190"/>
                      </a:lnTo>
                      <a:lnTo>
                        <a:pt x="29" y="190"/>
                      </a:lnTo>
                      <a:lnTo>
                        <a:pt x="19" y="190"/>
                      </a:lnTo>
                      <a:lnTo>
                        <a:pt x="19" y="186"/>
                      </a:lnTo>
                      <a:lnTo>
                        <a:pt x="0" y="223"/>
                      </a:lnTo>
                      <a:lnTo>
                        <a:pt x="10" y="226"/>
                      </a:lnTo>
                      <a:lnTo>
                        <a:pt x="23" y="228"/>
                      </a:lnTo>
                      <a:lnTo>
                        <a:pt x="49" y="228"/>
                      </a:lnTo>
                      <a:lnTo>
                        <a:pt x="76" y="217"/>
                      </a:lnTo>
                      <a:lnTo>
                        <a:pt x="93" y="190"/>
                      </a:lnTo>
                      <a:lnTo>
                        <a:pt x="103" y="147"/>
                      </a:lnTo>
                      <a:lnTo>
                        <a:pt x="101" y="87"/>
                      </a:lnTo>
                      <a:lnTo>
                        <a:pt x="85" y="0"/>
                      </a:lnTo>
                      <a:lnTo>
                        <a:pt x="49" y="9"/>
                      </a:lnTo>
                      <a:close/>
                    </a:path>
                  </a:pathLst>
                </a:custGeom>
                <a:solidFill>
                  <a:srgbClr val="000000"/>
                </a:solidFill>
                <a:ln w="0">
                  <a:noFill/>
                </a:ln>
              </p:spPr>
              <p:style>
                <a:lnRef idx="0"/>
                <a:fillRef idx="0"/>
                <a:effectRef idx="0"/>
                <a:fontRef idx="minor"/>
              </p:style>
            </p:sp>
            <p:sp>
              <p:nvSpPr>
                <p:cNvPr id="774" name="Freeform 469"/>
                <p:cNvSpPr/>
                <p:nvPr/>
              </p:nvSpPr>
              <p:spPr>
                <a:xfrm>
                  <a:off x="5169240" y="3960000"/>
                  <a:ext cx="10440" cy="6840"/>
                </a:xfrm>
                <a:custGeom>
                  <a:avLst/>
                  <a:gdLst/>
                  <a:ahLst/>
                  <a:rect l="l" t="t" r="r" b="b"/>
                  <a:pathLst>
                    <a:path w="36" h="23">
                      <a:moveTo>
                        <a:pt x="36" y="14"/>
                      </a:moveTo>
                      <a:lnTo>
                        <a:pt x="29" y="4"/>
                      </a:lnTo>
                      <a:lnTo>
                        <a:pt x="17" y="0"/>
                      </a:lnTo>
                      <a:lnTo>
                        <a:pt x="3" y="10"/>
                      </a:lnTo>
                      <a:lnTo>
                        <a:pt x="0" y="23"/>
                      </a:lnTo>
                      <a:lnTo>
                        <a:pt x="36" y="14"/>
                      </a:lnTo>
                      <a:close/>
                    </a:path>
                  </a:pathLst>
                </a:custGeom>
                <a:solidFill>
                  <a:srgbClr val="000000"/>
                </a:solidFill>
                <a:ln w="0">
                  <a:noFill/>
                </a:ln>
              </p:spPr>
              <p:style>
                <a:lnRef idx="0"/>
                <a:fillRef idx="0"/>
                <a:effectRef idx="0"/>
                <a:fontRef idx="minor"/>
              </p:style>
            </p:sp>
            <p:sp>
              <p:nvSpPr>
                <p:cNvPr id="775" name="Freeform 470"/>
                <p:cNvSpPr/>
                <p:nvPr/>
              </p:nvSpPr>
              <p:spPr>
                <a:xfrm>
                  <a:off x="4961520" y="3924720"/>
                  <a:ext cx="74520" cy="59040"/>
                </a:xfrm>
                <a:custGeom>
                  <a:avLst/>
                  <a:gdLst/>
                  <a:ahLst/>
                  <a:rect l="l" t="t" r="r" b="b"/>
                  <a:pathLst>
                    <a:path w="253" h="199">
                      <a:moveTo>
                        <a:pt x="0" y="0"/>
                      </a:moveTo>
                      <a:lnTo>
                        <a:pt x="14" y="33"/>
                      </a:lnTo>
                      <a:lnTo>
                        <a:pt x="53" y="104"/>
                      </a:lnTo>
                      <a:lnTo>
                        <a:pt x="88" y="141"/>
                      </a:lnTo>
                      <a:lnTo>
                        <a:pt x="132" y="174"/>
                      </a:lnTo>
                      <a:lnTo>
                        <a:pt x="187" y="196"/>
                      </a:lnTo>
                      <a:lnTo>
                        <a:pt x="253" y="199"/>
                      </a:lnTo>
                    </a:path>
                  </a:pathLst>
                </a:custGeom>
                <a:noFill/>
                <a:ln w="6350">
                  <a:solidFill>
                    <a:srgbClr val="000000"/>
                  </a:solidFill>
                  <a:round/>
                </a:ln>
              </p:spPr>
              <p:style>
                <a:lnRef idx="0"/>
                <a:fillRef idx="0"/>
                <a:effectRef idx="0"/>
                <a:fontRef idx="minor"/>
              </p:style>
            </p:sp>
            <p:sp>
              <p:nvSpPr>
                <p:cNvPr id="776" name="Freeform 471"/>
                <p:cNvSpPr/>
                <p:nvPr/>
              </p:nvSpPr>
              <p:spPr>
                <a:xfrm>
                  <a:off x="4961520" y="3924720"/>
                  <a:ext cx="74520" cy="59040"/>
                </a:xfrm>
                <a:custGeom>
                  <a:avLst/>
                  <a:gdLst/>
                  <a:ahLst/>
                  <a:rect l="l" t="t" r="r" b="b"/>
                  <a:pathLst>
                    <a:path w="253" h="199">
                      <a:moveTo>
                        <a:pt x="0" y="0"/>
                      </a:moveTo>
                      <a:lnTo>
                        <a:pt x="14" y="33"/>
                      </a:lnTo>
                      <a:lnTo>
                        <a:pt x="53" y="104"/>
                      </a:lnTo>
                      <a:lnTo>
                        <a:pt x="88" y="141"/>
                      </a:lnTo>
                      <a:lnTo>
                        <a:pt x="132" y="174"/>
                      </a:lnTo>
                      <a:lnTo>
                        <a:pt x="187" y="196"/>
                      </a:lnTo>
                      <a:lnTo>
                        <a:pt x="253" y="199"/>
                      </a:lnTo>
                    </a:path>
                  </a:pathLst>
                </a:custGeom>
                <a:noFill/>
                <a:ln w="6350">
                  <a:solidFill>
                    <a:srgbClr val="000000"/>
                  </a:solidFill>
                  <a:round/>
                </a:ln>
              </p:spPr>
              <p:style>
                <a:lnRef idx="0"/>
                <a:fillRef idx="0"/>
                <a:effectRef idx="0"/>
                <a:fontRef idx="minor"/>
              </p:style>
            </p:sp>
            <p:sp>
              <p:nvSpPr>
                <p:cNvPr id="777" name="Freeform 472"/>
                <p:cNvSpPr/>
                <p:nvPr/>
              </p:nvSpPr>
              <p:spPr>
                <a:xfrm>
                  <a:off x="5190840" y="3800880"/>
                  <a:ext cx="117360" cy="141480"/>
                </a:xfrm>
                <a:custGeom>
                  <a:avLst/>
                  <a:gdLst/>
                  <a:ahLst/>
                  <a:rect l="l" t="t" r="r" b="b"/>
                  <a:pathLst>
                    <a:path w="398" h="479">
                      <a:moveTo>
                        <a:pt x="398" y="0"/>
                      </a:moveTo>
                      <a:lnTo>
                        <a:pt x="367" y="0"/>
                      </a:lnTo>
                      <a:lnTo>
                        <a:pt x="326" y="15"/>
                      </a:lnTo>
                      <a:lnTo>
                        <a:pt x="276" y="44"/>
                      </a:lnTo>
                      <a:lnTo>
                        <a:pt x="216" y="99"/>
                      </a:lnTo>
                      <a:lnTo>
                        <a:pt x="148" y="184"/>
                      </a:lnTo>
                      <a:lnTo>
                        <a:pt x="76" y="308"/>
                      </a:lnTo>
                      <a:lnTo>
                        <a:pt x="0" y="479"/>
                      </a:lnTo>
                    </a:path>
                  </a:pathLst>
                </a:custGeom>
                <a:noFill/>
                <a:ln w="6350">
                  <a:solidFill>
                    <a:srgbClr val="000000"/>
                  </a:solidFill>
                  <a:round/>
                </a:ln>
              </p:spPr>
              <p:style>
                <a:lnRef idx="0"/>
                <a:fillRef idx="0"/>
                <a:effectRef idx="0"/>
                <a:fontRef idx="minor"/>
              </p:style>
            </p:sp>
            <p:sp>
              <p:nvSpPr>
                <p:cNvPr id="778" name="Freeform 473"/>
                <p:cNvSpPr/>
                <p:nvPr/>
              </p:nvSpPr>
              <p:spPr>
                <a:xfrm>
                  <a:off x="5190840" y="3800880"/>
                  <a:ext cx="117360" cy="141480"/>
                </a:xfrm>
                <a:custGeom>
                  <a:avLst/>
                  <a:gdLst/>
                  <a:ahLst/>
                  <a:rect l="l" t="t" r="r" b="b"/>
                  <a:pathLst>
                    <a:path w="398" h="479">
                      <a:moveTo>
                        <a:pt x="398" y="0"/>
                      </a:moveTo>
                      <a:lnTo>
                        <a:pt x="367" y="0"/>
                      </a:lnTo>
                      <a:lnTo>
                        <a:pt x="326" y="15"/>
                      </a:lnTo>
                      <a:lnTo>
                        <a:pt x="276" y="44"/>
                      </a:lnTo>
                      <a:lnTo>
                        <a:pt x="216" y="99"/>
                      </a:lnTo>
                      <a:lnTo>
                        <a:pt x="148" y="184"/>
                      </a:lnTo>
                      <a:lnTo>
                        <a:pt x="76" y="308"/>
                      </a:lnTo>
                      <a:lnTo>
                        <a:pt x="0" y="479"/>
                      </a:lnTo>
                    </a:path>
                  </a:pathLst>
                </a:custGeom>
                <a:noFill/>
                <a:ln w="6350">
                  <a:solidFill>
                    <a:srgbClr val="000000"/>
                  </a:solidFill>
                  <a:round/>
                </a:ln>
              </p:spPr>
              <p:style>
                <a:lnRef idx="0"/>
                <a:fillRef idx="0"/>
                <a:effectRef idx="0"/>
                <a:fontRef idx="minor"/>
              </p:style>
            </p:sp>
            <p:sp>
              <p:nvSpPr>
                <p:cNvPr id="779" name="Freeform 474"/>
                <p:cNvSpPr/>
                <p:nvPr/>
              </p:nvSpPr>
              <p:spPr>
                <a:xfrm>
                  <a:off x="5842440" y="3238200"/>
                  <a:ext cx="10800" cy="6840"/>
                </a:xfrm>
                <a:custGeom>
                  <a:avLst/>
                  <a:gdLst/>
                  <a:ahLst/>
                  <a:rect l="l" t="t" r="r" b="b"/>
                  <a:pathLst>
                    <a:path w="36" h="23">
                      <a:moveTo>
                        <a:pt x="36" y="21"/>
                      </a:moveTo>
                      <a:lnTo>
                        <a:pt x="34" y="9"/>
                      </a:lnTo>
                      <a:lnTo>
                        <a:pt x="23" y="0"/>
                      </a:lnTo>
                      <a:lnTo>
                        <a:pt x="9" y="2"/>
                      </a:lnTo>
                      <a:lnTo>
                        <a:pt x="0" y="13"/>
                      </a:lnTo>
                      <a:lnTo>
                        <a:pt x="36" y="23"/>
                      </a:lnTo>
                      <a:lnTo>
                        <a:pt x="36" y="21"/>
                      </a:lnTo>
                      <a:close/>
                    </a:path>
                  </a:pathLst>
                </a:custGeom>
                <a:solidFill>
                  <a:srgbClr val="000000"/>
                </a:solidFill>
                <a:ln w="0">
                  <a:noFill/>
                </a:ln>
              </p:spPr>
              <p:style>
                <a:lnRef idx="0"/>
                <a:fillRef idx="0"/>
                <a:effectRef idx="0"/>
                <a:fontRef idx="minor"/>
              </p:style>
            </p:sp>
            <p:sp>
              <p:nvSpPr>
                <p:cNvPr id="780" name="Freeform 475"/>
                <p:cNvSpPr/>
                <p:nvPr/>
              </p:nvSpPr>
              <p:spPr>
                <a:xfrm>
                  <a:off x="5783760" y="3242160"/>
                  <a:ext cx="69840" cy="207360"/>
                </a:xfrm>
                <a:custGeom>
                  <a:avLst/>
                  <a:gdLst/>
                  <a:ahLst/>
                  <a:rect l="l" t="t" r="r" b="b"/>
                  <a:pathLst>
                    <a:path w="234" h="701">
                      <a:moveTo>
                        <a:pt x="37" y="701"/>
                      </a:moveTo>
                      <a:lnTo>
                        <a:pt x="44" y="677"/>
                      </a:lnTo>
                      <a:lnTo>
                        <a:pt x="54" y="644"/>
                      </a:lnTo>
                      <a:lnTo>
                        <a:pt x="66" y="602"/>
                      </a:lnTo>
                      <a:lnTo>
                        <a:pt x="79" y="557"/>
                      </a:lnTo>
                      <a:lnTo>
                        <a:pt x="95" y="499"/>
                      </a:lnTo>
                      <a:lnTo>
                        <a:pt x="112" y="441"/>
                      </a:lnTo>
                      <a:lnTo>
                        <a:pt x="128" y="382"/>
                      </a:lnTo>
                      <a:lnTo>
                        <a:pt x="147" y="320"/>
                      </a:lnTo>
                      <a:lnTo>
                        <a:pt x="163" y="262"/>
                      </a:lnTo>
                      <a:lnTo>
                        <a:pt x="178" y="204"/>
                      </a:lnTo>
                      <a:lnTo>
                        <a:pt x="196" y="152"/>
                      </a:lnTo>
                      <a:lnTo>
                        <a:pt x="207" y="105"/>
                      </a:lnTo>
                      <a:lnTo>
                        <a:pt x="219" y="64"/>
                      </a:lnTo>
                      <a:lnTo>
                        <a:pt x="227" y="35"/>
                      </a:lnTo>
                      <a:lnTo>
                        <a:pt x="232" y="16"/>
                      </a:lnTo>
                      <a:lnTo>
                        <a:pt x="234" y="10"/>
                      </a:lnTo>
                      <a:lnTo>
                        <a:pt x="198" y="0"/>
                      </a:lnTo>
                      <a:lnTo>
                        <a:pt x="196" y="6"/>
                      </a:lnTo>
                      <a:lnTo>
                        <a:pt x="190" y="26"/>
                      </a:lnTo>
                      <a:lnTo>
                        <a:pt x="182" y="57"/>
                      </a:lnTo>
                      <a:lnTo>
                        <a:pt x="168" y="95"/>
                      </a:lnTo>
                      <a:lnTo>
                        <a:pt x="159" y="142"/>
                      </a:lnTo>
                      <a:lnTo>
                        <a:pt x="143" y="196"/>
                      </a:lnTo>
                      <a:lnTo>
                        <a:pt x="126" y="254"/>
                      </a:lnTo>
                      <a:lnTo>
                        <a:pt x="110" y="311"/>
                      </a:lnTo>
                      <a:lnTo>
                        <a:pt x="91" y="373"/>
                      </a:lnTo>
                      <a:lnTo>
                        <a:pt x="75" y="433"/>
                      </a:lnTo>
                      <a:lnTo>
                        <a:pt x="58" y="491"/>
                      </a:lnTo>
                      <a:lnTo>
                        <a:pt x="42" y="547"/>
                      </a:lnTo>
                      <a:lnTo>
                        <a:pt x="27" y="594"/>
                      </a:lnTo>
                      <a:lnTo>
                        <a:pt x="17" y="635"/>
                      </a:lnTo>
                      <a:lnTo>
                        <a:pt x="8" y="668"/>
                      </a:lnTo>
                      <a:lnTo>
                        <a:pt x="0" y="691"/>
                      </a:lnTo>
                      <a:lnTo>
                        <a:pt x="37" y="701"/>
                      </a:lnTo>
                      <a:close/>
                    </a:path>
                  </a:pathLst>
                </a:custGeom>
                <a:solidFill>
                  <a:srgbClr val="000000"/>
                </a:solidFill>
                <a:ln w="0">
                  <a:noFill/>
                </a:ln>
              </p:spPr>
              <p:style>
                <a:lnRef idx="0"/>
                <a:fillRef idx="0"/>
                <a:effectRef idx="0"/>
                <a:fontRef idx="minor"/>
              </p:style>
            </p:sp>
            <p:sp>
              <p:nvSpPr>
                <p:cNvPr id="781" name="Freeform 476"/>
                <p:cNvSpPr/>
                <p:nvPr/>
              </p:nvSpPr>
              <p:spPr>
                <a:xfrm>
                  <a:off x="5773320" y="3447000"/>
                  <a:ext cx="21600" cy="138240"/>
                </a:xfrm>
                <a:custGeom>
                  <a:avLst/>
                  <a:gdLst/>
                  <a:ahLst/>
                  <a:rect l="l" t="t" r="r" b="b"/>
                  <a:pathLst>
                    <a:path w="74" h="467">
                      <a:moveTo>
                        <a:pt x="46" y="444"/>
                      </a:moveTo>
                      <a:lnTo>
                        <a:pt x="46" y="442"/>
                      </a:lnTo>
                      <a:lnTo>
                        <a:pt x="41" y="428"/>
                      </a:lnTo>
                      <a:lnTo>
                        <a:pt x="45" y="411"/>
                      </a:lnTo>
                      <a:lnTo>
                        <a:pt x="41" y="384"/>
                      </a:lnTo>
                      <a:lnTo>
                        <a:pt x="41" y="355"/>
                      </a:lnTo>
                      <a:lnTo>
                        <a:pt x="45" y="322"/>
                      </a:lnTo>
                      <a:lnTo>
                        <a:pt x="45" y="287"/>
                      </a:lnTo>
                      <a:lnTo>
                        <a:pt x="45" y="254"/>
                      </a:lnTo>
                      <a:lnTo>
                        <a:pt x="46" y="215"/>
                      </a:lnTo>
                      <a:lnTo>
                        <a:pt x="48" y="180"/>
                      </a:lnTo>
                      <a:lnTo>
                        <a:pt x="54" y="143"/>
                      </a:lnTo>
                      <a:lnTo>
                        <a:pt x="56" y="110"/>
                      </a:lnTo>
                      <a:lnTo>
                        <a:pt x="60" y="77"/>
                      </a:lnTo>
                      <a:lnTo>
                        <a:pt x="64" y="50"/>
                      </a:lnTo>
                      <a:lnTo>
                        <a:pt x="70" y="27"/>
                      </a:lnTo>
                      <a:lnTo>
                        <a:pt x="74" y="10"/>
                      </a:lnTo>
                      <a:lnTo>
                        <a:pt x="37" y="0"/>
                      </a:lnTo>
                      <a:lnTo>
                        <a:pt x="33" y="17"/>
                      </a:lnTo>
                      <a:lnTo>
                        <a:pt x="27" y="46"/>
                      </a:lnTo>
                      <a:lnTo>
                        <a:pt x="23" y="74"/>
                      </a:lnTo>
                      <a:lnTo>
                        <a:pt x="19" y="107"/>
                      </a:lnTo>
                      <a:lnTo>
                        <a:pt x="15" y="139"/>
                      </a:lnTo>
                      <a:lnTo>
                        <a:pt x="12" y="176"/>
                      </a:lnTo>
                      <a:lnTo>
                        <a:pt x="10" y="215"/>
                      </a:lnTo>
                      <a:lnTo>
                        <a:pt x="6" y="250"/>
                      </a:lnTo>
                      <a:lnTo>
                        <a:pt x="2" y="287"/>
                      </a:lnTo>
                      <a:lnTo>
                        <a:pt x="2" y="322"/>
                      </a:lnTo>
                      <a:lnTo>
                        <a:pt x="0" y="355"/>
                      </a:lnTo>
                      <a:lnTo>
                        <a:pt x="0" y="384"/>
                      </a:lnTo>
                      <a:lnTo>
                        <a:pt x="2" y="411"/>
                      </a:lnTo>
                      <a:lnTo>
                        <a:pt x="4" y="434"/>
                      </a:lnTo>
                      <a:lnTo>
                        <a:pt x="10" y="450"/>
                      </a:lnTo>
                      <a:lnTo>
                        <a:pt x="13" y="467"/>
                      </a:lnTo>
                      <a:lnTo>
                        <a:pt x="46" y="444"/>
                      </a:lnTo>
                      <a:close/>
                    </a:path>
                  </a:pathLst>
                </a:custGeom>
                <a:solidFill>
                  <a:srgbClr val="000000"/>
                </a:solidFill>
                <a:ln w="0">
                  <a:noFill/>
                </a:ln>
              </p:spPr>
              <p:style>
                <a:lnRef idx="0"/>
                <a:fillRef idx="0"/>
                <a:effectRef idx="0"/>
                <a:fontRef idx="minor"/>
              </p:style>
            </p:sp>
            <p:sp>
              <p:nvSpPr>
                <p:cNvPr id="782" name="Freeform 477"/>
                <p:cNvSpPr/>
                <p:nvPr/>
              </p:nvSpPr>
              <p:spPr>
                <a:xfrm>
                  <a:off x="5777280" y="3579120"/>
                  <a:ext cx="9720" cy="7920"/>
                </a:xfrm>
                <a:custGeom>
                  <a:avLst/>
                  <a:gdLst/>
                  <a:ahLst/>
                  <a:rect l="l" t="t" r="r" b="b"/>
                  <a:pathLst>
                    <a:path w="35" h="29">
                      <a:moveTo>
                        <a:pt x="0" y="21"/>
                      </a:moveTo>
                      <a:lnTo>
                        <a:pt x="14" y="29"/>
                      </a:lnTo>
                      <a:lnTo>
                        <a:pt x="28" y="27"/>
                      </a:lnTo>
                      <a:lnTo>
                        <a:pt x="35" y="16"/>
                      </a:lnTo>
                      <a:lnTo>
                        <a:pt x="33" y="0"/>
                      </a:lnTo>
                      <a:lnTo>
                        <a:pt x="0" y="23"/>
                      </a:lnTo>
                      <a:lnTo>
                        <a:pt x="0" y="21"/>
                      </a:lnTo>
                      <a:close/>
                    </a:path>
                  </a:pathLst>
                </a:custGeom>
                <a:solidFill>
                  <a:srgbClr val="000000"/>
                </a:solidFill>
                <a:ln w="0">
                  <a:noFill/>
                </a:ln>
              </p:spPr>
              <p:style>
                <a:lnRef idx="0"/>
                <a:fillRef idx="0"/>
                <a:effectRef idx="0"/>
                <a:fontRef idx="minor"/>
              </p:style>
            </p:sp>
            <p:sp>
              <p:nvSpPr>
                <p:cNvPr id="783" name="Freeform 478"/>
                <p:cNvSpPr/>
                <p:nvPr/>
              </p:nvSpPr>
              <p:spPr>
                <a:xfrm>
                  <a:off x="5173560" y="3510360"/>
                  <a:ext cx="108720" cy="131760"/>
                </a:xfrm>
                <a:custGeom>
                  <a:avLst/>
                  <a:gdLst/>
                  <a:ahLst/>
                  <a:rect l="l" t="t" r="r" b="b"/>
                  <a:pathLst>
                    <a:path w="369" h="446">
                      <a:moveTo>
                        <a:pt x="369" y="0"/>
                      </a:moveTo>
                      <a:lnTo>
                        <a:pt x="208" y="210"/>
                      </a:lnTo>
                      <a:lnTo>
                        <a:pt x="85" y="361"/>
                      </a:lnTo>
                      <a:lnTo>
                        <a:pt x="0" y="446"/>
                      </a:lnTo>
                    </a:path>
                  </a:pathLst>
                </a:custGeom>
                <a:noFill/>
                <a:ln w="6350">
                  <a:solidFill>
                    <a:srgbClr val="000000"/>
                  </a:solidFill>
                  <a:round/>
                </a:ln>
              </p:spPr>
              <p:style>
                <a:lnRef idx="0"/>
                <a:fillRef idx="0"/>
                <a:effectRef idx="0"/>
                <a:fontRef idx="minor"/>
              </p:style>
            </p:sp>
            <p:sp>
              <p:nvSpPr>
                <p:cNvPr id="784" name="Freeform 479"/>
                <p:cNvSpPr/>
                <p:nvPr/>
              </p:nvSpPr>
              <p:spPr>
                <a:xfrm>
                  <a:off x="5785200" y="3555360"/>
                  <a:ext cx="8640" cy="9720"/>
                </a:xfrm>
                <a:custGeom>
                  <a:avLst/>
                  <a:gdLst/>
                  <a:ahLst/>
                  <a:rect l="l" t="t" r="r" b="b"/>
                  <a:pathLst>
                    <a:path w="29" h="35">
                      <a:moveTo>
                        <a:pt x="0" y="33"/>
                      </a:moveTo>
                      <a:lnTo>
                        <a:pt x="15" y="35"/>
                      </a:lnTo>
                      <a:lnTo>
                        <a:pt x="25" y="26"/>
                      </a:lnTo>
                      <a:lnTo>
                        <a:pt x="29" y="12"/>
                      </a:lnTo>
                      <a:lnTo>
                        <a:pt x="19" y="0"/>
                      </a:lnTo>
                      <a:lnTo>
                        <a:pt x="0" y="33"/>
                      </a:lnTo>
                      <a:close/>
                    </a:path>
                  </a:pathLst>
                </a:custGeom>
                <a:solidFill>
                  <a:srgbClr val="000000"/>
                </a:solidFill>
                <a:ln w="0">
                  <a:noFill/>
                </a:ln>
              </p:spPr>
              <p:style>
                <a:lnRef idx="0"/>
                <a:fillRef idx="0"/>
                <a:effectRef idx="0"/>
                <a:fontRef idx="minor"/>
              </p:style>
            </p:sp>
            <p:sp>
              <p:nvSpPr>
                <p:cNvPr id="785" name="Freeform 480"/>
                <p:cNvSpPr/>
                <p:nvPr/>
              </p:nvSpPr>
              <p:spPr>
                <a:xfrm>
                  <a:off x="5641200" y="3477600"/>
                  <a:ext cx="149400" cy="86760"/>
                </a:xfrm>
                <a:custGeom>
                  <a:avLst/>
                  <a:gdLst/>
                  <a:ahLst/>
                  <a:rect l="l" t="t" r="r" b="b"/>
                  <a:pathLst>
                    <a:path w="504" h="294">
                      <a:moveTo>
                        <a:pt x="0" y="36"/>
                      </a:moveTo>
                      <a:lnTo>
                        <a:pt x="25" y="48"/>
                      </a:lnTo>
                      <a:lnTo>
                        <a:pt x="58" y="64"/>
                      </a:lnTo>
                      <a:lnTo>
                        <a:pt x="93" y="83"/>
                      </a:lnTo>
                      <a:lnTo>
                        <a:pt x="132" y="101"/>
                      </a:lnTo>
                      <a:lnTo>
                        <a:pt x="172" y="122"/>
                      </a:lnTo>
                      <a:lnTo>
                        <a:pt x="211" y="141"/>
                      </a:lnTo>
                      <a:lnTo>
                        <a:pt x="252" y="165"/>
                      </a:lnTo>
                      <a:lnTo>
                        <a:pt x="293" y="184"/>
                      </a:lnTo>
                      <a:lnTo>
                        <a:pt x="331" y="207"/>
                      </a:lnTo>
                      <a:lnTo>
                        <a:pt x="366" y="227"/>
                      </a:lnTo>
                      <a:lnTo>
                        <a:pt x="399" y="244"/>
                      </a:lnTo>
                      <a:lnTo>
                        <a:pt x="428" y="261"/>
                      </a:lnTo>
                      <a:lnTo>
                        <a:pt x="454" y="275"/>
                      </a:lnTo>
                      <a:lnTo>
                        <a:pt x="469" y="285"/>
                      </a:lnTo>
                      <a:lnTo>
                        <a:pt x="481" y="291"/>
                      </a:lnTo>
                      <a:lnTo>
                        <a:pt x="485" y="294"/>
                      </a:lnTo>
                      <a:lnTo>
                        <a:pt x="504" y="261"/>
                      </a:lnTo>
                      <a:lnTo>
                        <a:pt x="500" y="260"/>
                      </a:lnTo>
                      <a:lnTo>
                        <a:pt x="489" y="252"/>
                      </a:lnTo>
                      <a:lnTo>
                        <a:pt x="471" y="242"/>
                      </a:lnTo>
                      <a:lnTo>
                        <a:pt x="446" y="229"/>
                      </a:lnTo>
                      <a:lnTo>
                        <a:pt x="419" y="213"/>
                      </a:lnTo>
                      <a:lnTo>
                        <a:pt x="386" y="194"/>
                      </a:lnTo>
                      <a:lnTo>
                        <a:pt x="351" y="176"/>
                      </a:lnTo>
                      <a:lnTo>
                        <a:pt x="312" y="151"/>
                      </a:lnTo>
                      <a:lnTo>
                        <a:pt x="271" y="132"/>
                      </a:lnTo>
                      <a:lnTo>
                        <a:pt x="231" y="108"/>
                      </a:lnTo>
                      <a:lnTo>
                        <a:pt x="190" y="85"/>
                      </a:lnTo>
                      <a:lnTo>
                        <a:pt x="151" y="64"/>
                      </a:lnTo>
                      <a:lnTo>
                        <a:pt x="112" y="44"/>
                      </a:lnTo>
                      <a:lnTo>
                        <a:pt x="77" y="27"/>
                      </a:lnTo>
                      <a:lnTo>
                        <a:pt x="44" y="9"/>
                      </a:lnTo>
                      <a:lnTo>
                        <a:pt x="15" y="0"/>
                      </a:lnTo>
                      <a:lnTo>
                        <a:pt x="0" y="36"/>
                      </a:lnTo>
                      <a:close/>
                    </a:path>
                  </a:pathLst>
                </a:custGeom>
                <a:solidFill>
                  <a:srgbClr val="000000"/>
                </a:solidFill>
                <a:ln w="0">
                  <a:noFill/>
                </a:ln>
              </p:spPr>
              <p:style>
                <a:lnRef idx="0"/>
                <a:fillRef idx="0"/>
                <a:effectRef idx="0"/>
                <a:fontRef idx="minor"/>
              </p:style>
            </p:sp>
            <p:sp>
              <p:nvSpPr>
                <p:cNvPr id="786" name="Freeform 481"/>
                <p:cNvSpPr/>
                <p:nvPr/>
              </p:nvSpPr>
              <p:spPr>
                <a:xfrm>
                  <a:off x="5374800" y="3386520"/>
                  <a:ext cx="271080" cy="101520"/>
                </a:xfrm>
                <a:custGeom>
                  <a:avLst/>
                  <a:gdLst/>
                  <a:ahLst/>
                  <a:rect l="l" t="t" r="r" b="b"/>
                  <a:pathLst>
                    <a:path w="913" h="345">
                      <a:moveTo>
                        <a:pt x="0" y="37"/>
                      </a:moveTo>
                      <a:lnTo>
                        <a:pt x="27" y="43"/>
                      </a:lnTo>
                      <a:lnTo>
                        <a:pt x="66" y="55"/>
                      </a:lnTo>
                      <a:lnTo>
                        <a:pt x="114" y="68"/>
                      </a:lnTo>
                      <a:lnTo>
                        <a:pt x="169" y="84"/>
                      </a:lnTo>
                      <a:lnTo>
                        <a:pt x="231" y="105"/>
                      </a:lnTo>
                      <a:lnTo>
                        <a:pt x="299" y="126"/>
                      </a:lnTo>
                      <a:lnTo>
                        <a:pt x="368" y="152"/>
                      </a:lnTo>
                      <a:lnTo>
                        <a:pt x="440" y="175"/>
                      </a:lnTo>
                      <a:lnTo>
                        <a:pt x="512" y="202"/>
                      </a:lnTo>
                      <a:lnTo>
                        <a:pt x="584" y="227"/>
                      </a:lnTo>
                      <a:lnTo>
                        <a:pt x="651" y="252"/>
                      </a:lnTo>
                      <a:lnTo>
                        <a:pt x="717" y="276"/>
                      </a:lnTo>
                      <a:lnTo>
                        <a:pt x="774" y="295"/>
                      </a:lnTo>
                      <a:lnTo>
                        <a:pt x="826" y="314"/>
                      </a:lnTo>
                      <a:lnTo>
                        <a:pt x="865" y="330"/>
                      </a:lnTo>
                      <a:lnTo>
                        <a:pt x="898" y="345"/>
                      </a:lnTo>
                      <a:lnTo>
                        <a:pt x="913" y="309"/>
                      </a:lnTo>
                      <a:lnTo>
                        <a:pt x="878" y="295"/>
                      </a:lnTo>
                      <a:lnTo>
                        <a:pt x="840" y="278"/>
                      </a:lnTo>
                      <a:lnTo>
                        <a:pt x="789" y="258"/>
                      </a:lnTo>
                      <a:lnTo>
                        <a:pt x="731" y="237"/>
                      </a:lnTo>
                      <a:lnTo>
                        <a:pt x="665" y="216"/>
                      </a:lnTo>
                      <a:lnTo>
                        <a:pt x="597" y="188"/>
                      </a:lnTo>
                      <a:lnTo>
                        <a:pt x="525" y="163"/>
                      </a:lnTo>
                      <a:lnTo>
                        <a:pt x="454" y="138"/>
                      </a:lnTo>
                      <a:lnTo>
                        <a:pt x="382" y="115"/>
                      </a:lnTo>
                      <a:lnTo>
                        <a:pt x="312" y="89"/>
                      </a:lnTo>
                      <a:lnTo>
                        <a:pt x="244" y="68"/>
                      </a:lnTo>
                      <a:lnTo>
                        <a:pt x="182" y="47"/>
                      </a:lnTo>
                      <a:lnTo>
                        <a:pt x="124" y="31"/>
                      </a:lnTo>
                      <a:lnTo>
                        <a:pt x="75" y="18"/>
                      </a:lnTo>
                      <a:lnTo>
                        <a:pt x="35" y="6"/>
                      </a:lnTo>
                      <a:lnTo>
                        <a:pt x="6" y="0"/>
                      </a:lnTo>
                      <a:lnTo>
                        <a:pt x="0" y="39"/>
                      </a:lnTo>
                      <a:lnTo>
                        <a:pt x="0" y="37"/>
                      </a:lnTo>
                      <a:close/>
                    </a:path>
                  </a:pathLst>
                </a:custGeom>
                <a:solidFill>
                  <a:srgbClr val="000000"/>
                </a:solidFill>
                <a:ln w="0">
                  <a:noFill/>
                </a:ln>
              </p:spPr>
              <p:style>
                <a:lnRef idx="0"/>
                <a:fillRef idx="0"/>
                <a:effectRef idx="0"/>
                <a:fontRef idx="minor"/>
              </p:style>
            </p:sp>
            <p:sp>
              <p:nvSpPr>
                <p:cNvPr id="787" name="Freeform 482"/>
                <p:cNvSpPr/>
                <p:nvPr/>
              </p:nvSpPr>
              <p:spPr>
                <a:xfrm>
                  <a:off x="5191200" y="3368520"/>
                  <a:ext cx="185040" cy="28800"/>
                </a:xfrm>
                <a:custGeom>
                  <a:avLst/>
                  <a:gdLst/>
                  <a:ahLst/>
                  <a:rect l="l" t="t" r="r" b="b"/>
                  <a:pathLst>
                    <a:path w="625" h="99">
                      <a:moveTo>
                        <a:pt x="18" y="78"/>
                      </a:moveTo>
                      <a:lnTo>
                        <a:pt x="51" y="64"/>
                      </a:lnTo>
                      <a:lnTo>
                        <a:pt x="87" y="51"/>
                      </a:lnTo>
                      <a:lnTo>
                        <a:pt x="124" y="45"/>
                      </a:lnTo>
                      <a:lnTo>
                        <a:pt x="165" y="41"/>
                      </a:lnTo>
                      <a:lnTo>
                        <a:pt x="208" y="43"/>
                      </a:lnTo>
                      <a:lnTo>
                        <a:pt x="252" y="41"/>
                      </a:lnTo>
                      <a:lnTo>
                        <a:pt x="293" y="45"/>
                      </a:lnTo>
                      <a:lnTo>
                        <a:pt x="336" y="49"/>
                      </a:lnTo>
                      <a:lnTo>
                        <a:pt x="380" y="54"/>
                      </a:lnTo>
                      <a:lnTo>
                        <a:pt x="419" y="60"/>
                      </a:lnTo>
                      <a:lnTo>
                        <a:pt x="462" y="68"/>
                      </a:lnTo>
                      <a:lnTo>
                        <a:pt x="497" y="74"/>
                      </a:lnTo>
                      <a:lnTo>
                        <a:pt x="532" y="82"/>
                      </a:lnTo>
                      <a:lnTo>
                        <a:pt x="565" y="89"/>
                      </a:lnTo>
                      <a:lnTo>
                        <a:pt x="594" y="93"/>
                      </a:lnTo>
                      <a:lnTo>
                        <a:pt x="619" y="99"/>
                      </a:lnTo>
                      <a:lnTo>
                        <a:pt x="625" y="60"/>
                      </a:lnTo>
                      <a:lnTo>
                        <a:pt x="599" y="56"/>
                      </a:lnTo>
                      <a:lnTo>
                        <a:pt x="574" y="51"/>
                      </a:lnTo>
                      <a:lnTo>
                        <a:pt x="541" y="45"/>
                      </a:lnTo>
                      <a:lnTo>
                        <a:pt x="506" y="37"/>
                      </a:lnTo>
                      <a:lnTo>
                        <a:pt x="468" y="31"/>
                      </a:lnTo>
                      <a:lnTo>
                        <a:pt x="425" y="25"/>
                      </a:lnTo>
                      <a:lnTo>
                        <a:pt x="384" y="16"/>
                      </a:lnTo>
                      <a:lnTo>
                        <a:pt x="342" y="12"/>
                      </a:lnTo>
                      <a:lnTo>
                        <a:pt x="297" y="8"/>
                      </a:lnTo>
                      <a:lnTo>
                        <a:pt x="252" y="2"/>
                      </a:lnTo>
                      <a:lnTo>
                        <a:pt x="208" y="0"/>
                      </a:lnTo>
                      <a:lnTo>
                        <a:pt x="165" y="2"/>
                      </a:lnTo>
                      <a:lnTo>
                        <a:pt x="120" y="8"/>
                      </a:lnTo>
                      <a:lnTo>
                        <a:pt x="78" y="14"/>
                      </a:lnTo>
                      <a:lnTo>
                        <a:pt x="37" y="25"/>
                      </a:lnTo>
                      <a:lnTo>
                        <a:pt x="0" y="41"/>
                      </a:lnTo>
                      <a:lnTo>
                        <a:pt x="18" y="78"/>
                      </a:lnTo>
                      <a:close/>
                    </a:path>
                  </a:pathLst>
                </a:custGeom>
                <a:solidFill>
                  <a:srgbClr val="000000"/>
                </a:solidFill>
                <a:ln w="0">
                  <a:noFill/>
                </a:ln>
              </p:spPr>
              <p:style>
                <a:lnRef idx="0"/>
                <a:fillRef idx="0"/>
                <a:effectRef idx="0"/>
                <a:fontRef idx="minor"/>
              </p:style>
            </p:sp>
            <p:sp>
              <p:nvSpPr>
                <p:cNvPr id="788" name="Freeform 483"/>
                <p:cNvSpPr/>
                <p:nvPr/>
              </p:nvSpPr>
              <p:spPr>
                <a:xfrm>
                  <a:off x="5286240" y="3454560"/>
                  <a:ext cx="14400" cy="34560"/>
                </a:xfrm>
                <a:custGeom>
                  <a:avLst/>
                  <a:gdLst/>
                  <a:ahLst/>
                  <a:rect l="l" t="t" r="r" b="b"/>
                  <a:pathLst>
                    <a:path w="51" h="118">
                      <a:moveTo>
                        <a:pt x="39" y="82"/>
                      </a:moveTo>
                      <a:lnTo>
                        <a:pt x="37" y="82"/>
                      </a:lnTo>
                      <a:lnTo>
                        <a:pt x="49" y="87"/>
                      </a:lnTo>
                      <a:lnTo>
                        <a:pt x="49" y="91"/>
                      </a:lnTo>
                      <a:lnTo>
                        <a:pt x="49" y="83"/>
                      </a:lnTo>
                      <a:lnTo>
                        <a:pt x="51" y="68"/>
                      </a:lnTo>
                      <a:lnTo>
                        <a:pt x="49" y="49"/>
                      </a:lnTo>
                      <a:lnTo>
                        <a:pt x="45" y="25"/>
                      </a:lnTo>
                      <a:lnTo>
                        <a:pt x="37" y="0"/>
                      </a:lnTo>
                      <a:lnTo>
                        <a:pt x="0" y="14"/>
                      </a:lnTo>
                      <a:lnTo>
                        <a:pt x="8" y="35"/>
                      </a:lnTo>
                      <a:lnTo>
                        <a:pt x="12" y="52"/>
                      </a:lnTo>
                      <a:lnTo>
                        <a:pt x="10" y="68"/>
                      </a:lnTo>
                      <a:lnTo>
                        <a:pt x="12" y="80"/>
                      </a:lnTo>
                      <a:lnTo>
                        <a:pt x="8" y="91"/>
                      </a:lnTo>
                      <a:lnTo>
                        <a:pt x="12" y="107"/>
                      </a:lnTo>
                      <a:lnTo>
                        <a:pt x="27" y="118"/>
                      </a:lnTo>
                      <a:lnTo>
                        <a:pt x="45" y="118"/>
                      </a:lnTo>
                      <a:lnTo>
                        <a:pt x="41" y="82"/>
                      </a:lnTo>
                      <a:lnTo>
                        <a:pt x="39" y="82"/>
                      </a:lnTo>
                      <a:close/>
                    </a:path>
                  </a:pathLst>
                </a:custGeom>
                <a:solidFill>
                  <a:srgbClr val="000000"/>
                </a:solidFill>
                <a:ln w="0">
                  <a:noFill/>
                </a:ln>
              </p:spPr>
              <p:style>
                <a:lnRef idx="0"/>
                <a:fillRef idx="0"/>
                <a:effectRef idx="0"/>
                <a:fontRef idx="minor"/>
              </p:style>
            </p:sp>
            <p:sp>
              <p:nvSpPr>
                <p:cNvPr id="789" name="Freeform 484"/>
                <p:cNvSpPr/>
                <p:nvPr/>
              </p:nvSpPr>
              <p:spPr>
                <a:xfrm>
                  <a:off x="5298120" y="3479040"/>
                  <a:ext cx="5400" cy="10440"/>
                </a:xfrm>
                <a:custGeom>
                  <a:avLst/>
                  <a:gdLst/>
                  <a:ahLst/>
                  <a:rect l="l" t="t" r="r" b="b"/>
                  <a:pathLst>
                    <a:path w="19" h="36">
                      <a:moveTo>
                        <a:pt x="4" y="36"/>
                      </a:moveTo>
                      <a:lnTo>
                        <a:pt x="15" y="31"/>
                      </a:lnTo>
                      <a:lnTo>
                        <a:pt x="19" y="15"/>
                      </a:lnTo>
                      <a:lnTo>
                        <a:pt x="13" y="3"/>
                      </a:lnTo>
                      <a:lnTo>
                        <a:pt x="0" y="0"/>
                      </a:lnTo>
                      <a:lnTo>
                        <a:pt x="4" y="36"/>
                      </a:lnTo>
                      <a:close/>
                    </a:path>
                  </a:pathLst>
                </a:custGeom>
                <a:solidFill>
                  <a:srgbClr val="000000"/>
                </a:solidFill>
                <a:ln w="0">
                  <a:noFill/>
                </a:ln>
              </p:spPr>
              <p:style>
                <a:lnRef idx="0"/>
                <a:fillRef idx="0"/>
                <a:effectRef idx="0"/>
                <a:fontRef idx="minor"/>
              </p:style>
            </p:sp>
            <p:sp>
              <p:nvSpPr>
                <p:cNvPr id="790" name="Freeform 485"/>
                <p:cNvSpPr/>
                <p:nvPr/>
              </p:nvSpPr>
              <p:spPr>
                <a:xfrm>
                  <a:off x="5448960" y="2994840"/>
                  <a:ext cx="1201320" cy="1204920"/>
                </a:xfrm>
                <a:custGeom>
                  <a:avLst/>
                  <a:gdLst/>
                  <a:ahLst/>
                  <a:rect l="l" t="t" r="r" b="b"/>
                  <a:pathLst>
                    <a:path w="2024" h="2032">
                      <a:moveTo>
                        <a:pt x="8" y="1128"/>
                      </a:moveTo>
                      <a:cubicBezTo>
                        <a:pt x="0" y="1040"/>
                        <a:pt x="176" y="880"/>
                        <a:pt x="200" y="792"/>
                      </a:cubicBezTo>
                      <a:cubicBezTo>
                        <a:pt x="224" y="704"/>
                        <a:pt x="24" y="592"/>
                        <a:pt x="152" y="600"/>
                      </a:cubicBezTo>
                      <a:cubicBezTo>
                        <a:pt x="280" y="608"/>
                        <a:pt x="872" y="824"/>
                        <a:pt x="968" y="840"/>
                      </a:cubicBezTo>
                      <a:cubicBezTo>
                        <a:pt x="1064" y="856"/>
                        <a:pt x="720" y="712"/>
                        <a:pt x="728" y="696"/>
                      </a:cubicBezTo>
                      <a:cubicBezTo>
                        <a:pt x="736" y="680"/>
                        <a:pt x="952" y="808"/>
                        <a:pt x="1016" y="744"/>
                      </a:cubicBezTo>
                      <a:cubicBezTo>
                        <a:pt x="1080" y="680"/>
                        <a:pt x="1064" y="432"/>
                        <a:pt x="1112" y="312"/>
                      </a:cubicBezTo>
                      <a:cubicBezTo>
                        <a:pt x="1160" y="192"/>
                        <a:pt x="1224" y="48"/>
                        <a:pt x="1304" y="24"/>
                      </a:cubicBezTo>
                      <a:cubicBezTo>
                        <a:pt x="1384" y="0"/>
                        <a:pt x="1544" y="48"/>
                        <a:pt x="1592" y="168"/>
                      </a:cubicBezTo>
                      <a:cubicBezTo>
                        <a:pt x="1640" y="288"/>
                        <a:pt x="1528" y="544"/>
                        <a:pt x="1592" y="744"/>
                      </a:cubicBezTo>
                      <a:cubicBezTo>
                        <a:pt x="1656" y="944"/>
                        <a:pt x="1928" y="1256"/>
                        <a:pt x="1976" y="1368"/>
                      </a:cubicBezTo>
                      <a:cubicBezTo>
                        <a:pt x="2024" y="1480"/>
                        <a:pt x="1912" y="1416"/>
                        <a:pt x="1880" y="1416"/>
                      </a:cubicBezTo>
                      <a:cubicBezTo>
                        <a:pt x="1848" y="1416"/>
                        <a:pt x="1824" y="1344"/>
                        <a:pt x="1784" y="1368"/>
                      </a:cubicBezTo>
                      <a:cubicBezTo>
                        <a:pt x="1744" y="1392"/>
                        <a:pt x="1704" y="1496"/>
                        <a:pt x="1640" y="1560"/>
                      </a:cubicBezTo>
                      <a:cubicBezTo>
                        <a:pt x="1576" y="1624"/>
                        <a:pt x="1472" y="1688"/>
                        <a:pt x="1400" y="1752"/>
                      </a:cubicBezTo>
                      <a:cubicBezTo>
                        <a:pt x="1328" y="1816"/>
                        <a:pt x="1360" y="2032"/>
                        <a:pt x="1208" y="1944"/>
                      </a:cubicBezTo>
                      <a:cubicBezTo>
                        <a:pt x="1056" y="1856"/>
                        <a:pt x="648" y="1328"/>
                        <a:pt x="488" y="1224"/>
                      </a:cubicBezTo>
                      <a:cubicBezTo>
                        <a:pt x="328" y="1120"/>
                        <a:pt x="320" y="1336"/>
                        <a:pt x="248" y="1320"/>
                      </a:cubicBezTo>
                      <a:cubicBezTo>
                        <a:pt x="176" y="1304"/>
                        <a:pt x="16" y="1216"/>
                        <a:pt x="8" y="1128"/>
                      </a:cubicBezTo>
                      <a:close/>
                    </a:path>
                  </a:pathLst>
                </a:custGeom>
                <a:solidFill>
                  <a:srgbClr val="ffcc99"/>
                </a:solidFill>
                <a:ln w="0">
                  <a:noFill/>
                </a:ln>
              </p:spPr>
              <p:style>
                <a:lnRef idx="0"/>
                <a:fillRef idx="0"/>
                <a:effectRef idx="0"/>
                <a:fontRef idx="minor"/>
              </p:style>
            </p:sp>
            <p:grpSp>
              <p:nvGrpSpPr>
                <p:cNvPr id="791" name="Group 486"/>
                <p:cNvGrpSpPr/>
                <p:nvPr/>
              </p:nvGrpSpPr>
              <p:grpSpPr>
                <a:xfrm>
                  <a:off x="5837760" y="2107800"/>
                  <a:ext cx="939240" cy="956520"/>
                  <a:chOff x="5837760" y="2107800"/>
                  <a:chExt cx="939240" cy="956520"/>
                </a:xfrm>
              </p:grpSpPr>
              <p:sp>
                <p:nvSpPr>
                  <p:cNvPr id="792" name="Freeform 487"/>
                  <p:cNvSpPr/>
                  <p:nvPr/>
                </p:nvSpPr>
                <p:spPr>
                  <a:xfrm rot="19026600">
                    <a:off x="6054120" y="2168280"/>
                    <a:ext cx="506160" cy="835200"/>
                  </a:xfrm>
                  <a:custGeom>
                    <a:avLst/>
                    <a:gdLst/>
                    <a:ahLst/>
                    <a:rect l="l" t="t" r="r" b="b"/>
                    <a:pathLst>
                      <a:path w="5484" h="5493">
                        <a:moveTo>
                          <a:pt x="803" y="4676"/>
                        </a:moveTo>
                        <a:lnTo>
                          <a:pt x="999" y="4857"/>
                        </a:lnTo>
                        <a:lnTo>
                          <a:pt x="1210" y="5014"/>
                        </a:lnTo>
                        <a:lnTo>
                          <a:pt x="1431" y="5150"/>
                        </a:lnTo>
                        <a:lnTo>
                          <a:pt x="1664" y="5262"/>
                        </a:lnTo>
                        <a:lnTo>
                          <a:pt x="1906" y="5353"/>
                        </a:lnTo>
                        <a:lnTo>
                          <a:pt x="2153" y="5423"/>
                        </a:lnTo>
                        <a:lnTo>
                          <a:pt x="2403" y="5470"/>
                        </a:lnTo>
                        <a:lnTo>
                          <a:pt x="2653" y="5493"/>
                        </a:lnTo>
                        <a:lnTo>
                          <a:pt x="2905" y="5493"/>
                        </a:lnTo>
                        <a:lnTo>
                          <a:pt x="3151" y="5472"/>
                        </a:lnTo>
                        <a:lnTo>
                          <a:pt x="3400" y="5425"/>
                        </a:lnTo>
                        <a:lnTo>
                          <a:pt x="3638" y="5357"/>
                        </a:lnTo>
                        <a:lnTo>
                          <a:pt x="3869" y="5262"/>
                        </a:lnTo>
                        <a:lnTo>
                          <a:pt x="4094" y="5146"/>
                        </a:lnTo>
                        <a:lnTo>
                          <a:pt x="4303" y="5006"/>
                        </a:lnTo>
                        <a:lnTo>
                          <a:pt x="4499" y="4839"/>
                        </a:lnTo>
                        <a:lnTo>
                          <a:pt x="4674" y="4676"/>
                        </a:lnTo>
                        <a:lnTo>
                          <a:pt x="4912" y="4407"/>
                        </a:lnTo>
                        <a:lnTo>
                          <a:pt x="5195" y="4001"/>
                        </a:lnTo>
                        <a:lnTo>
                          <a:pt x="5382" y="3555"/>
                        </a:lnTo>
                        <a:lnTo>
                          <a:pt x="5481" y="3078"/>
                        </a:lnTo>
                        <a:lnTo>
                          <a:pt x="5484" y="2591"/>
                        </a:lnTo>
                        <a:lnTo>
                          <a:pt x="5405" y="2104"/>
                        </a:lnTo>
                        <a:lnTo>
                          <a:pt x="5244" y="1631"/>
                        </a:lnTo>
                        <a:lnTo>
                          <a:pt x="4998" y="1191"/>
                        </a:lnTo>
                        <a:lnTo>
                          <a:pt x="4674" y="799"/>
                        </a:lnTo>
                        <a:lnTo>
                          <a:pt x="4468" y="613"/>
                        </a:lnTo>
                        <a:lnTo>
                          <a:pt x="4249" y="454"/>
                        </a:lnTo>
                        <a:lnTo>
                          <a:pt x="4016" y="316"/>
                        </a:lnTo>
                        <a:lnTo>
                          <a:pt x="3772" y="203"/>
                        </a:lnTo>
                        <a:lnTo>
                          <a:pt x="3524" y="116"/>
                        </a:lnTo>
                        <a:lnTo>
                          <a:pt x="3266" y="52"/>
                        </a:lnTo>
                        <a:lnTo>
                          <a:pt x="3004" y="13"/>
                        </a:lnTo>
                        <a:lnTo>
                          <a:pt x="2744" y="0"/>
                        </a:lnTo>
                        <a:lnTo>
                          <a:pt x="2480" y="11"/>
                        </a:lnTo>
                        <a:lnTo>
                          <a:pt x="2220" y="50"/>
                        </a:lnTo>
                        <a:lnTo>
                          <a:pt x="1961" y="112"/>
                        </a:lnTo>
                        <a:lnTo>
                          <a:pt x="1708" y="198"/>
                        </a:lnTo>
                        <a:lnTo>
                          <a:pt x="1466" y="312"/>
                        </a:lnTo>
                        <a:lnTo>
                          <a:pt x="1231" y="448"/>
                        </a:lnTo>
                        <a:lnTo>
                          <a:pt x="1010" y="611"/>
                        </a:lnTo>
                        <a:lnTo>
                          <a:pt x="803" y="799"/>
                        </a:lnTo>
                        <a:lnTo>
                          <a:pt x="450" y="1228"/>
                        </a:lnTo>
                        <a:lnTo>
                          <a:pt x="200" y="1709"/>
                        </a:lnTo>
                        <a:lnTo>
                          <a:pt x="48" y="2217"/>
                        </a:lnTo>
                        <a:lnTo>
                          <a:pt x="0" y="2739"/>
                        </a:lnTo>
                        <a:lnTo>
                          <a:pt x="48" y="3258"/>
                        </a:lnTo>
                        <a:lnTo>
                          <a:pt x="200" y="3769"/>
                        </a:lnTo>
                        <a:lnTo>
                          <a:pt x="450" y="4248"/>
                        </a:lnTo>
                        <a:lnTo>
                          <a:pt x="803" y="4676"/>
                        </a:lnTo>
                        <a:close/>
                      </a:path>
                    </a:pathLst>
                  </a:custGeom>
                  <a:solidFill>
                    <a:srgbClr val="424283"/>
                  </a:solidFill>
                  <a:ln w="0">
                    <a:noFill/>
                  </a:ln>
                </p:spPr>
                <p:style>
                  <a:lnRef idx="0"/>
                  <a:fillRef idx="0"/>
                  <a:effectRef idx="0"/>
                  <a:fontRef idx="minor"/>
                </p:style>
              </p:sp>
              <p:sp>
                <p:nvSpPr>
                  <p:cNvPr id="793" name="Freeform 488"/>
                  <p:cNvSpPr/>
                  <p:nvPr/>
                </p:nvSpPr>
                <p:spPr>
                  <a:xfrm rot="19026600">
                    <a:off x="6054120" y="2168280"/>
                    <a:ext cx="506160" cy="835200"/>
                  </a:xfrm>
                  <a:custGeom>
                    <a:avLst/>
                    <a:gdLst/>
                    <a:ahLst/>
                    <a:rect l="l" t="t" r="r" b="b"/>
                    <a:pathLst>
                      <a:path w="5484" h="5493">
                        <a:moveTo>
                          <a:pt x="803" y="4676"/>
                        </a:moveTo>
                        <a:lnTo>
                          <a:pt x="999" y="4857"/>
                        </a:lnTo>
                        <a:lnTo>
                          <a:pt x="1210" y="5014"/>
                        </a:lnTo>
                        <a:lnTo>
                          <a:pt x="1431" y="5150"/>
                        </a:lnTo>
                        <a:lnTo>
                          <a:pt x="1664" y="5262"/>
                        </a:lnTo>
                        <a:lnTo>
                          <a:pt x="1906" y="5353"/>
                        </a:lnTo>
                        <a:lnTo>
                          <a:pt x="2153" y="5423"/>
                        </a:lnTo>
                        <a:lnTo>
                          <a:pt x="2403" y="5470"/>
                        </a:lnTo>
                        <a:lnTo>
                          <a:pt x="2653" y="5493"/>
                        </a:lnTo>
                        <a:lnTo>
                          <a:pt x="2905" y="5493"/>
                        </a:lnTo>
                        <a:lnTo>
                          <a:pt x="3151" y="5472"/>
                        </a:lnTo>
                        <a:lnTo>
                          <a:pt x="3400" y="5425"/>
                        </a:lnTo>
                        <a:lnTo>
                          <a:pt x="3638" y="5357"/>
                        </a:lnTo>
                        <a:lnTo>
                          <a:pt x="3869" y="5262"/>
                        </a:lnTo>
                        <a:lnTo>
                          <a:pt x="4094" y="5146"/>
                        </a:lnTo>
                        <a:lnTo>
                          <a:pt x="4303" y="5006"/>
                        </a:lnTo>
                        <a:lnTo>
                          <a:pt x="4499" y="4839"/>
                        </a:lnTo>
                        <a:lnTo>
                          <a:pt x="4674" y="4676"/>
                        </a:lnTo>
                        <a:lnTo>
                          <a:pt x="4912" y="4407"/>
                        </a:lnTo>
                        <a:lnTo>
                          <a:pt x="5195" y="4001"/>
                        </a:lnTo>
                        <a:lnTo>
                          <a:pt x="5382" y="3555"/>
                        </a:lnTo>
                        <a:lnTo>
                          <a:pt x="5481" y="3078"/>
                        </a:lnTo>
                        <a:lnTo>
                          <a:pt x="5484" y="2591"/>
                        </a:lnTo>
                        <a:lnTo>
                          <a:pt x="5405" y="2104"/>
                        </a:lnTo>
                        <a:lnTo>
                          <a:pt x="5244" y="1631"/>
                        </a:lnTo>
                        <a:lnTo>
                          <a:pt x="4998" y="1191"/>
                        </a:lnTo>
                        <a:lnTo>
                          <a:pt x="4674" y="799"/>
                        </a:lnTo>
                        <a:lnTo>
                          <a:pt x="4468" y="613"/>
                        </a:lnTo>
                        <a:lnTo>
                          <a:pt x="4249" y="454"/>
                        </a:lnTo>
                        <a:lnTo>
                          <a:pt x="4016" y="316"/>
                        </a:lnTo>
                        <a:lnTo>
                          <a:pt x="3772" y="203"/>
                        </a:lnTo>
                        <a:lnTo>
                          <a:pt x="3524" y="116"/>
                        </a:lnTo>
                        <a:lnTo>
                          <a:pt x="3266" y="52"/>
                        </a:lnTo>
                        <a:lnTo>
                          <a:pt x="3004" y="13"/>
                        </a:lnTo>
                        <a:lnTo>
                          <a:pt x="2744" y="0"/>
                        </a:lnTo>
                        <a:lnTo>
                          <a:pt x="2480" y="11"/>
                        </a:lnTo>
                        <a:lnTo>
                          <a:pt x="2220" y="50"/>
                        </a:lnTo>
                        <a:lnTo>
                          <a:pt x="1961" y="112"/>
                        </a:lnTo>
                        <a:lnTo>
                          <a:pt x="1708" y="198"/>
                        </a:lnTo>
                        <a:lnTo>
                          <a:pt x="1466" y="312"/>
                        </a:lnTo>
                        <a:lnTo>
                          <a:pt x="1231" y="448"/>
                        </a:lnTo>
                        <a:lnTo>
                          <a:pt x="1010" y="611"/>
                        </a:lnTo>
                        <a:lnTo>
                          <a:pt x="803" y="799"/>
                        </a:lnTo>
                        <a:lnTo>
                          <a:pt x="450" y="1228"/>
                        </a:lnTo>
                        <a:lnTo>
                          <a:pt x="200" y="1709"/>
                        </a:lnTo>
                        <a:lnTo>
                          <a:pt x="48" y="2217"/>
                        </a:lnTo>
                        <a:lnTo>
                          <a:pt x="0" y="2739"/>
                        </a:lnTo>
                        <a:lnTo>
                          <a:pt x="48" y="3258"/>
                        </a:lnTo>
                        <a:lnTo>
                          <a:pt x="200" y="3769"/>
                        </a:lnTo>
                        <a:lnTo>
                          <a:pt x="450" y="4248"/>
                        </a:lnTo>
                        <a:lnTo>
                          <a:pt x="803" y="4676"/>
                        </a:lnTo>
                      </a:path>
                    </a:pathLst>
                  </a:custGeom>
                  <a:noFill/>
                  <a:ln w="1588">
                    <a:solidFill>
                      <a:srgbClr val="000000"/>
                    </a:solidFill>
                    <a:round/>
                  </a:ln>
                </p:spPr>
                <p:style>
                  <a:lnRef idx="0"/>
                  <a:fillRef idx="0"/>
                  <a:effectRef idx="0"/>
                  <a:fontRef idx="minor"/>
                </p:style>
              </p:sp>
              <p:sp>
                <p:nvSpPr>
                  <p:cNvPr id="794" name="Freeform 489"/>
                  <p:cNvSpPr/>
                  <p:nvPr/>
                </p:nvSpPr>
                <p:spPr>
                  <a:xfrm rot="19026600">
                    <a:off x="6087960" y="2225160"/>
                    <a:ext cx="435600" cy="720000"/>
                  </a:xfrm>
                  <a:custGeom>
                    <a:avLst/>
                    <a:gdLst/>
                    <a:ahLst/>
                    <a:rect l="l" t="t" r="r" b="b"/>
                    <a:pathLst>
                      <a:path w="4723" h="4733">
                        <a:moveTo>
                          <a:pt x="693" y="693"/>
                        </a:moveTo>
                        <a:lnTo>
                          <a:pt x="869" y="534"/>
                        </a:lnTo>
                        <a:lnTo>
                          <a:pt x="1061" y="390"/>
                        </a:lnTo>
                        <a:lnTo>
                          <a:pt x="1263" y="274"/>
                        </a:lnTo>
                        <a:lnTo>
                          <a:pt x="1474" y="177"/>
                        </a:lnTo>
                        <a:lnTo>
                          <a:pt x="1691" y="99"/>
                        </a:lnTo>
                        <a:lnTo>
                          <a:pt x="1910" y="45"/>
                        </a:lnTo>
                        <a:lnTo>
                          <a:pt x="2137" y="14"/>
                        </a:lnTo>
                        <a:lnTo>
                          <a:pt x="2362" y="0"/>
                        </a:lnTo>
                        <a:lnTo>
                          <a:pt x="2583" y="14"/>
                        </a:lnTo>
                        <a:lnTo>
                          <a:pt x="2805" y="45"/>
                        </a:lnTo>
                        <a:lnTo>
                          <a:pt x="3028" y="99"/>
                        </a:lnTo>
                        <a:lnTo>
                          <a:pt x="3245" y="177"/>
                        </a:lnTo>
                        <a:lnTo>
                          <a:pt x="3456" y="274"/>
                        </a:lnTo>
                        <a:lnTo>
                          <a:pt x="3656" y="390"/>
                        </a:lnTo>
                        <a:lnTo>
                          <a:pt x="3850" y="534"/>
                        </a:lnTo>
                        <a:lnTo>
                          <a:pt x="4026" y="693"/>
                        </a:lnTo>
                        <a:lnTo>
                          <a:pt x="4331" y="1067"/>
                        </a:lnTo>
                        <a:lnTo>
                          <a:pt x="4550" y="1476"/>
                        </a:lnTo>
                        <a:lnTo>
                          <a:pt x="4680" y="1915"/>
                        </a:lnTo>
                        <a:lnTo>
                          <a:pt x="4723" y="2365"/>
                        </a:lnTo>
                        <a:lnTo>
                          <a:pt x="4680" y="2815"/>
                        </a:lnTo>
                        <a:lnTo>
                          <a:pt x="4550" y="3253"/>
                        </a:lnTo>
                        <a:lnTo>
                          <a:pt x="4331" y="3662"/>
                        </a:lnTo>
                        <a:lnTo>
                          <a:pt x="4026" y="4035"/>
                        </a:lnTo>
                        <a:lnTo>
                          <a:pt x="3850" y="4198"/>
                        </a:lnTo>
                        <a:lnTo>
                          <a:pt x="3656" y="4339"/>
                        </a:lnTo>
                        <a:lnTo>
                          <a:pt x="3456" y="4460"/>
                        </a:lnTo>
                        <a:lnTo>
                          <a:pt x="3245" y="4557"/>
                        </a:lnTo>
                        <a:lnTo>
                          <a:pt x="3028" y="4634"/>
                        </a:lnTo>
                        <a:lnTo>
                          <a:pt x="2805" y="4690"/>
                        </a:lnTo>
                        <a:lnTo>
                          <a:pt x="2583" y="4721"/>
                        </a:lnTo>
                        <a:lnTo>
                          <a:pt x="2362" y="4733"/>
                        </a:lnTo>
                        <a:lnTo>
                          <a:pt x="2137" y="4721"/>
                        </a:lnTo>
                        <a:lnTo>
                          <a:pt x="1910" y="4690"/>
                        </a:lnTo>
                        <a:lnTo>
                          <a:pt x="1691" y="4634"/>
                        </a:lnTo>
                        <a:lnTo>
                          <a:pt x="1474" y="4557"/>
                        </a:lnTo>
                        <a:lnTo>
                          <a:pt x="1263" y="4460"/>
                        </a:lnTo>
                        <a:lnTo>
                          <a:pt x="1061" y="4339"/>
                        </a:lnTo>
                        <a:lnTo>
                          <a:pt x="869" y="4198"/>
                        </a:lnTo>
                        <a:lnTo>
                          <a:pt x="693" y="4035"/>
                        </a:lnTo>
                        <a:lnTo>
                          <a:pt x="390" y="3662"/>
                        </a:lnTo>
                        <a:lnTo>
                          <a:pt x="175" y="3253"/>
                        </a:lnTo>
                        <a:lnTo>
                          <a:pt x="45" y="2815"/>
                        </a:lnTo>
                        <a:lnTo>
                          <a:pt x="0" y="2365"/>
                        </a:lnTo>
                        <a:lnTo>
                          <a:pt x="45" y="1915"/>
                        </a:lnTo>
                        <a:lnTo>
                          <a:pt x="175" y="1476"/>
                        </a:lnTo>
                        <a:lnTo>
                          <a:pt x="390" y="1067"/>
                        </a:lnTo>
                        <a:lnTo>
                          <a:pt x="693" y="693"/>
                        </a:lnTo>
                        <a:close/>
                      </a:path>
                    </a:pathLst>
                  </a:custGeom>
                  <a:solidFill>
                    <a:srgbClr val="ffffff"/>
                  </a:solidFill>
                  <a:ln w="0">
                    <a:noFill/>
                  </a:ln>
                </p:spPr>
                <p:style>
                  <a:lnRef idx="0"/>
                  <a:fillRef idx="0"/>
                  <a:effectRef idx="0"/>
                  <a:fontRef idx="minor"/>
                </p:style>
              </p:sp>
              <p:sp>
                <p:nvSpPr>
                  <p:cNvPr id="795" name="Freeform 490"/>
                  <p:cNvSpPr/>
                  <p:nvPr/>
                </p:nvSpPr>
                <p:spPr>
                  <a:xfrm rot="19026600">
                    <a:off x="6087960" y="2225160"/>
                    <a:ext cx="435600" cy="720000"/>
                  </a:xfrm>
                  <a:custGeom>
                    <a:avLst/>
                    <a:gdLst/>
                    <a:ahLst/>
                    <a:rect l="l" t="t" r="r" b="b"/>
                    <a:pathLst>
                      <a:path w="4723" h="4733">
                        <a:moveTo>
                          <a:pt x="693" y="693"/>
                        </a:moveTo>
                        <a:lnTo>
                          <a:pt x="869" y="534"/>
                        </a:lnTo>
                        <a:lnTo>
                          <a:pt x="1061" y="390"/>
                        </a:lnTo>
                        <a:lnTo>
                          <a:pt x="1263" y="274"/>
                        </a:lnTo>
                        <a:lnTo>
                          <a:pt x="1474" y="177"/>
                        </a:lnTo>
                        <a:lnTo>
                          <a:pt x="1691" y="99"/>
                        </a:lnTo>
                        <a:lnTo>
                          <a:pt x="1910" y="45"/>
                        </a:lnTo>
                        <a:lnTo>
                          <a:pt x="2137" y="14"/>
                        </a:lnTo>
                        <a:lnTo>
                          <a:pt x="2362" y="0"/>
                        </a:lnTo>
                        <a:lnTo>
                          <a:pt x="2583" y="14"/>
                        </a:lnTo>
                        <a:lnTo>
                          <a:pt x="2805" y="45"/>
                        </a:lnTo>
                        <a:lnTo>
                          <a:pt x="3028" y="99"/>
                        </a:lnTo>
                        <a:lnTo>
                          <a:pt x="3245" y="177"/>
                        </a:lnTo>
                        <a:lnTo>
                          <a:pt x="3456" y="274"/>
                        </a:lnTo>
                        <a:lnTo>
                          <a:pt x="3656" y="390"/>
                        </a:lnTo>
                        <a:lnTo>
                          <a:pt x="3850" y="534"/>
                        </a:lnTo>
                        <a:lnTo>
                          <a:pt x="4026" y="693"/>
                        </a:lnTo>
                        <a:lnTo>
                          <a:pt x="4331" y="1067"/>
                        </a:lnTo>
                        <a:lnTo>
                          <a:pt x="4550" y="1476"/>
                        </a:lnTo>
                        <a:lnTo>
                          <a:pt x="4680" y="1915"/>
                        </a:lnTo>
                        <a:lnTo>
                          <a:pt x="4723" y="2365"/>
                        </a:lnTo>
                        <a:lnTo>
                          <a:pt x="4680" y="2815"/>
                        </a:lnTo>
                        <a:lnTo>
                          <a:pt x="4550" y="3253"/>
                        </a:lnTo>
                        <a:lnTo>
                          <a:pt x="4331" y="3662"/>
                        </a:lnTo>
                        <a:lnTo>
                          <a:pt x="4026" y="4035"/>
                        </a:lnTo>
                        <a:lnTo>
                          <a:pt x="3850" y="4198"/>
                        </a:lnTo>
                        <a:lnTo>
                          <a:pt x="3656" y="4339"/>
                        </a:lnTo>
                        <a:lnTo>
                          <a:pt x="3456" y="4460"/>
                        </a:lnTo>
                        <a:lnTo>
                          <a:pt x="3245" y="4557"/>
                        </a:lnTo>
                        <a:lnTo>
                          <a:pt x="3028" y="4634"/>
                        </a:lnTo>
                        <a:lnTo>
                          <a:pt x="2805" y="4690"/>
                        </a:lnTo>
                        <a:lnTo>
                          <a:pt x="2583" y="4721"/>
                        </a:lnTo>
                        <a:lnTo>
                          <a:pt x="2362" y="4733"/>
                        </a:lnTo>
                        <a:lnTo>
                          <a:pt x="2137" y="4721"/>
                        </a:lnTo>
                        <a:lnTo>
                          <a:pt x="1910" y="4690"/>
                        </a:lnTo>
                        <a:lnTo>
                          <a:pt x="1691" y="4634"/>
                        </a:lnTo>
                        <a:lnTo>
                          <a:pt x="1474" y="4557"/>
                        </a:lnTo>
                        <a:lnTo>
                          <a:pt x="1263" y="4460"/>
                        </a:lnTo>
                        <a:lnTo>
                          <a:pt x="1061" y="4339"/>
                        </a:lnTo>
                        <a:lnTo>
                          <a:pt x="869" y="4198"/>
                        </a:lnTo>
                        <a:lnTo>
                          <a:pt x="693" y="4035"/>
                        </a:lnTo>
                        <a:lnTo>
                          <a:pt x="390" y="3662"/>
                        </a:lnTo>
                        <a:lnTo>
                          <a:pt x="175" y="3253"/>
                        </a:lnTo>
                        <a:lnTo>
                          <a:pt x="45" y="2815"/>
                        </a:lnTo>
                        <a:lnTo>
                          <a:pt x="0" y="2365"/>
                        </a:lnTo>
                        <a:lnTo>
                          <a:pt x="45" y="1915"/>
                        </a:lnTo>
                        <a:lnTo>
                          <a:pt x="175" y="1476"/>
                        </a:lnTo>
                        <a:lnTo>
                          <a:pt x="390" y="1067"/>
                        </a:lnTo>
                        <a:lnTo>
                          <a:pt x="693" y="693"/>
                        </a:lnTo>
                      </a:path>
                    </a:pathLst>
                  </a:custGeom>
                  <a:noFill/>
                  <a:ln w="1588">
                    <a:solidFill>
                      <a:srgbClr val="000000"/>
                    </a:solidFill>
                    <a:round/>
                  </a:ln>
                </p:spPr>
                <p:style>
                  <a:lnRef idx="0"/>
                  <a:fillRef idx="0"/>
                  <a:effectRef idx="0"/>
                  <a:fontRef idx="minor"/>
                </p:style>
              </p:sp>
              <p:sp>
                <p:nvSpPr>
                  <p:cNvPr id="796" name="Freeform 491"/>
                  <p:cNvSpPr/>
                  <p:nvPr/>
                </p:nvSpPr>
                <p:spPr>
                  <a:xfrm rot="19026600">
                    <a:off x="6165720" y="2354040"/>
                    <a:ext cx="280080" cy="462600"/>
                  </a:xfrm>
                  <a:custGeom>
                    <a:avLst/>
                    <a:gdLst/>
                    <a:ahLst/>
                    <a:rect l="l" t="t" r="r" b="b"/>
                    <a:pathLst>
                      <a:path w="3037" h="3041">
                        <a:moveTo>
                          <a:pt x="444" y="442"/>
                        </a:moveTo>
                        <a:lnTo>
                          <a:pt x="560" y="339"/>
                        </a:lnTo>
                        <a:lnTo>
                          <a:pt x="683" y="250"/>
                        </a:lnTo>
                        <a:lnTo>
                          <a:pt x="811" y="171"/>
                        </a:lnTo>
                        <a:lnTo>
                          <a:pt x="944" y="109"/>
                        </a:lnTo>
                        <a:lnTo>
                          <a:pt x="1082" y="62"/>
                        </a:lnTo>
                        <a:lnTo>
                          <a:pt x="1228" y="27"/>
                        </a:lnTo>
                        <a:lnTo>
                          <a:pt x="1371" y="8"/>
                        </a:lnTo>
                        <a:lnTo>
                          <a:pt x="1517" y="0"/>
                        </a:lnTo>
                        <a:lnTo>
                          <a:pt x="1662" y="8"/>
                        </a:lnTo>
                        <a:lnTo>
                          <a:pt x="1804" y="27"/>
                        </a:lnTo>
                        <a:lnTo>
                          <a:pt x="1947" y="62"/>
                        </a:lnTo>
                        <a:lnTo>
                          <a:pt x="2087" y="109"/>
                        </a:lnTo>
                        <a:lnTo>
                          <a:pt x="2219" y="171"/>
                        </a:lnTo>
                        <a:lnTo>
                          <a:pt x="2349" y="250"/>
                        </a:lnTo>
                        <a:lnTo>
                          <a:pt x="2469" y="339"/>
                        </a:lnTo>
                        <a:lnTo>
                          <a:pt x="2587" y="442"/>
                        </a:lnTo>
                        <a:lnTo>
                          <a:pt x="2785" y="681"/>
                        </a:lnTo>
                        <a:lnTo>
                          <a:pt x="2925" y="945"/>
                        </a:lnTo>
                        <a:lnTo>
                          <a:pt x="3010" y="1228"/>
                        </a:lnTo>
                        <a:lnTo>
                          <a:pt x="3037" y="1517"/>
                        </a:lnTo>
                        <a:lnTo>
                          <a:pt x="3010" y="1808"/>
                        </a:lnTo>
                        <a:lnTo>
                          <a:pt x="2925" y="2091"/>
                        </a:lnTo>
                        <a:lnTo>
                          <a:pt x="2785" y="2353"/>
                        </a:lnTo>
                        <a:lnTo>
                          <a:pt x="2587" y="2595"/>
                        </a:lnTo>
                        <a:lnTo>
                          <a:pt x="2469" y="2698"/>
                        </a:lnTo>
                        <a:lnTo>
                          <a:pt x="2349" y="2791"/>
                        </a:lnTo>
                        <a:lnTo>
                          <a:pt x="2219" y="2869"/>
                        </a:lnTo>
                        <a:lnTo>
                          <a:pt x="2087" y="2931"/>
                        </a:lnTo>
                        <a:lnTo>
                          <a:pt x="1947" y="2979"/>
                        </a:lnTo>
                        <a:lnTo>
                          <a:pt x="1804" y="3012"/>
                        </a:lnTo>
                        <a:lnTo>
                          <a:pt x="1662" y="3034"/>
                        </a:lnTo>
                        <a:lnTo>
                          <a:pt x="1517" y="3041"/>
                        </a:lnTo>
                        <a:lnTo>
                          <a:pt x="1371" y="3034"/>
                        </a:lnTo>
                        <a:lnTo>
                          <a:pt x="1228" y="3012"/>
                        </a:lnTo>
                        <a:lnTo>
                          <a:pt x="1082" y="2979"/>
                        </a:lnTo>
                        <a:lnTo>
                          <a:pt x="944" y="2931"/>
                        </a:lnTo>
                        <a:lnTo>
                          <a:pt x="811" y="2869"/>
                        </a:lnTo>
                        <a:lnTo>
                          <a:pt x="683" y="2791"/>
                        </a:lnTo>
                        <a:lnTo>
                          <a:pt x="560" y="2698"/>
                        </a:lnTo>
                        <a:lnTo>
                          <a:pt x="444" y="2595"/>
                        </a:lnTo>
                        <a:lnTo>
                          <a:pt x="252" y="2353"/>
                        </a:lnTo>
                        <a:lnTo>
                          <a:pt x="110" y="2091"/>
                        </a:lnTo>
                        <a:lnTo>
                          <a:pt x="29" y="1808"/>
                        </a:lnTo>
                        <a:lnTo>
                          <a:pt x="0" y="1517"/>
                        </a:lnTo>
                        <a:lnTo>
                          <a:pt x="29" y="1228"/>
                        </a:lnTo>
                        <a:lnTo>
                          <a:pt x="110" y="945"/>
                        </a:lnTo>
                        <a:lnTo>
                          <a:pt x="252" y="681"/>
                        </a:lnTo>
                        <a:lnTo>
                          <a:pt x="444" y="442"/>
                        </a:lnTo>
                        <a:close/>
                      </a:path>
                    </a:pathLst>
                  </a:custGeom>
                  <a:solidFill>
                    <a:srgbClr val="424283"/>
                  </a:solidFill>
                  <a:ln w="0">
                    <a:noFill/>
                  </a:ln>
                </p:spPr>
                <p:style>
                  <a:lnRef idx="0"/>
                  <a:fillRef idx="0"/>
                  <a:effectRef idx="0"/>
                  <a:fontRef idx="minor"/>
                </p:style>
              </p:sp>
              <p:sp>
                <p:nvSpPr>
                  <p:cNvPr id="797" name="Freeform 492"/>
                  <p:cNvSpPr/>
                  <p:nvPr/>
                </p:nvSpPr>
                <p:spPr>
                  <a:xfrm rot="19026600">
                    <a:off x="6165720" y="2354040"/>
                    <a:ext cx="280080" cy="462600"/>
                  </a:xfrm>
                  <a:custGeom>
                    <a:avLst/>
                    <a:gdLst/>
                    <a:ahLst/>
                    <a:rect l="l" t="t" r="r" b="b"/>
                    <a:pathLst>
                      <a:path w="3037" h="3041">
                        <a:moveTo>
                          <a:pt x="444" y="442"/>
                        </a:moveTo>
                        <a:lnTo>
                          <a:pt x="560" y="339"/>
                        </a:lnTo>
                        <a:lnTo>
                          <a:pt x="683" y="250"/>
                        </a:lnTo>
                        <a:lnTo>
                          <a:pt x="811" y="171"/>
                        </a:lnTo>
                        <a:lnTo>
                          <a:pt x="944" y="109"/>
                        </a:lnTo>
                        <a:lnTo>
                          <a:pt x="1082" y="62"/>
                        </a:lnTo>
                        <a:lnTo>
                          <a:pt x="1228" y="27"/>
                        </a:lnTo>
                        <a:lnTo>
                          <a:pt x="1371" y="8"/>
                        </a:lnTo>
                        <a:lnTo>
                          <a:pt x="1517" y="0"/>
                        </a:lnTo>
                        <a:lnTo>
                          <a:pt x="1662" y="8"/>
                        </a:lnTo>
                        <a:lnTo>
                          <a:pt x="1804" y="27"/>
                        </a:lnTo>
                        <a:lnTo>
                          <a:pt x="1947" y="62"/>
                        </a:lnTo>
                        <a:lnTo>
                          <a:pt x="2087" y="109"/>
                        </a:lnTo>
                        <a:lnTo>
                          <a:pt x="2219" y="171"/>
                        </a:lnTo>
                        <a:lnTo>
                          <a:pt x="2349" y="250"/>
                        </a:lnTo>
                        <a:lnTo>
                          <a:pt x="2469" y="339"/>
                        </a:lnTo>
                        <a:lnTo>
                          <a:pt x="2587" y="442"/>
                        </a:lnTo>
                        <a:lnTo>
                          <a:pt x="2785" y="681"/>
                        </a:lnTo>
                        <a:lnTo>
                          <a:pt x="2925" y="945"/>
                        </a:lnTo>
                        <a:lnTo>
                          <a:pt x="3010" y="1228"/>
                        </a:lnTo>
                        <a:lnTo>
                          <a:pt x="3037" y="1517"/>
                        </a:lnTo>
                        <a:lnTo>
                          <a:pt x="3010" y="1808"/>
                        </a:lnTo>
                        <a:lnTo>
                          <a:pt x="2925" y="2091"/>
                        </a:lnTo>
                        <a:lnTo>
                          <a:pt x="2785" y="2353"/>
                        </a:lnTo>
                        <a:lnTo>
                          <a:pt x="2587" y="2595"/>
                        </a:lnTo>
                        <a:lnTo>
                          <a:pt x="2469" y="2698"/>
                        </a:lnTo>
                        <a:lnTo>
                          <a:pt x="2349" y="2791"/>
                        </a:lnTo>
                        <a:lnTo>
                          <a:pt x="2219" y="2869"/>
                        </a:lnTo>
                        <a:lnTo>
                          <a:pt x="2087" y="2931"/>
                        </a:lnTo>
                        <a:lnTo>
                          <a:pt x="1947" y="2979"/>
                        </a:lnTo>
                        <a:lnTo>
                          <a:pt x="1804" y="3012"/>
                        </a:lnTo>
                        <a:lnTo>
                          <a:pt x="1662" y="3034"/>
                        </a:lnTo>
                        <a:lnTo>
                          <a:pt x="1517" y="3041"/>
                        </a:lnTo>
                        <a:lnTo>
                          <a:pt x="1371" y="3034"/>
                        </a:lnTo>
                        <a:lnTo>
                          <a:pt x="1228" y="3012"/>
                        </a:lnTo>
                        <a:lnTo>
                          <a:pt x="1082" y="2979"/>
                        </a:lnTo>
                        <a:lnTo>
                          <a:pt x="944" y="2931"/>
                        </a:lnTo>
                        <a:lnTo>
                          <a:pt x="811" y="2869"/>
                        </a:lnTo>
                        <a:lnTo>
                          <a:pt x="683" y="2791"/>
                        </a:lnTo>
                        <a:lnTo>
                          <a:pt x="560" y="2698"/>
                        </a:lnTo>
                        <a:lnTo>
                          <a:pt x="444" y="2595"/>
                        </a:lnTo>
                        <a:lnTo>
                          <a:pt x="252" y="2353"/>
                        </a:lnTo>
                        <a:lnTo>
                          <a:pt x="110" y="2091"/>
                        </a:lnTo>
                        <a:lnTo>
                          <a:pt x="29" y="1808"/>
                        </a:lnTo>
                        <a:lnTo>
                          <a:pt x="0" y="1517"/>
                        </a:lnTo>
                        <a:lnTo>
                          <a:pt x="29" y="1228"/>
                        </a:lnTo>
                        <a:lnTo>
                          <a:pt x="110" y="945"/>
                        </a:lnTo>
                        <a:lnTo>
                          <a:pt x="252" y="681"/>
                        </a:lnTo>
                        <a:lnTo>
                          <a:pt x="444" y="442"/>
                        </a:lnTo>
                      </a:path>
                    </a:pathLst>
                  </a:custGeom>
                  <a:noFill/>
                  <a:ln w="1588">
                    <a:solidFill>
                      <a:srgbClr val="000000"/>
                    </a:solidFill>
                    <a:round/>
                  </a:ln>
                </p:spPr>
                <p:style>
                  <a:lnRef idx="0"/>
                  <a:fillRef idx="0"/>
                  <a:effectRef idx="0"/>
                  <a:fontRef idx="minor"/>
                </p:style>
              </p:sp>
              <p:sp>
                <p:nvSpPr>
                  <p:cNvPr id="798" name="Freeform 493"/>
                  <p:cNvSpPr/>
                  <p:nvPr/>
                </p:nvSpPr>
                <p:spPr>
                  <a:xfrm rot="19026600">
                    <a:off x="6181560" y="2379600"/>
                    <a:ext cx="247680" cy="409680"/>
                  </a:xfrm>
                  <a:custGeom>
                    <a:avLst/>
                    <a:gdLst/>
                    <a:ahLst/>
                    <a:rect l="l" t="t" r="r" b="b"/>
                    <a:pathLst>
                      <a:path w="2686" h="2694">
                        <a:moveTo>
                          <a:pt x="390" y="395"/>
                        </a:moveTo>
                        <a:lnTo>
                          <a:pt x="491" y="304"/>
                        </a:lnTo>
                        <a:lnTo>
                          <a:pt x="602" y="223"/>
                        </a:lnTo>
                        <a:lnTo>
                          <a:pt x="716" y="153"/>
                        </a:lnTo>
                        <a:lnTo>
                          <a:pt x="832" y="99"/>
                        </a:lnTo>
                        <a:lnTo>
                          <a:pt x="956" y="56"/>
                        </a:lnTo>
                        <a:lnTo>
                          <a:pt x="1083" y="25"/>
                        </a:lnTo>
                        <a:lnTo>
                          <a:pt x="1211" y="7"/>
                        </a:lnTo>
                        <a:lnTo>
                          <a:pt x="1340" y="0"/>
                        </a:lnTo>
                        <a:lnTo>
                          <a:pt x="1467" y="7"/>
                        </a:lnTo>
                        <a:lnTo>
                          <a:pt x="1591" y="25"/>
                        </a:lnTo>
                        <a:lnTo>
                          <a:pt x="1719" y="56"/>
                        </a:lnTo>
                        <a:lnTo>
                          <a:pt x="1843" y="99"/>
                        </a:lnTo>
                        <a:lnTo>
                          <a:pt x="1959" y="153"/>
                        </a:lnTo>
                        <a:lnTo>
                          <a:pt x="2075" y="223"/>
                        </a:lnTo>
                        <a:lnTo>
                          <a:pt x="2184" y="304"/>
                        </a:lnTo>
                        <a:lnTo>
                          <a:pt x="2287" y="395"/>
                        </a:lnTo>
                        <a:lnTo>
                          <a:pt x="2459" y="605"/>
                        </a:lnTo>
                        <a:lnTo>
                          <a:pt x="2586" y="840"/>
                        </a:lnTo>
                        <a:lnTo>
                          <a:pt x="2657" y="1090"/>
                        </a:lnTo>
                        <a:lnTo>
                          <a:pt x="2686" y="1346"/>
                        </a:lnTo>
                        <a:lnTo>
                          <a:pt x="2657" y="1598"/>
                        </a:lnTo>
                        <a:lnTo>
                          <a:pt x="2586" y="1852"/>
                        </a:lnTo>
                        <a:lnTo>
                          <a:pt x="2459" y="2087"/>
                        </a:lnTo>
                        <a:lnTo>
                          <a:pt x="2287" y="2298"/>
                        </a:lnTo>
                        <a:lnTo>
                          <a:pt x="2184" y="2391"/>
                        </a:lnTo>
                        <a:lnTo>
                          <a:pt x="2075" y="2471"/>
                        </a:lnTo>
                        <a:lnTo>
                          <a:pt x="1959" y="2541"/>
                        </a:lnTo>
                        <a:lnTo>
                          <a:pt x="1843" y="2599"/>
                        </a:lnTo>
                        <a:lnTo>
                          <a:pt x="1719" y="2638"/>
                        </a:lnTo>
                        <a:lnTo>
                          <a:pt x="1591" y="2669"/>
                        </a:lnTo>
                        <a:lnTo>
                          <a:pt x="1467" y="2688"/>
                        </a:lnTo>
                        <a:lnTo>
                          <a:pt x="1340" y="2694"/>
                        </a:lnTo>
                        <a:lnTo>
                          <a:pt x="1211" y="2688"/>
                        </a:lnTo>
                        <a:lnTo>
                          <a:pt x="1083" y="2669"/>
                        </a:lnTo>
                        <a:lnTo>
                          <a:pt x="956" y="2638"/>
                        </a:lnTo>
                        <a:lnTo>
                          <a:pt x="832" y="2599"/>
                        </a:lnTo>
                        <a:lnTo>
                          <a:pt x="716" y="2541"/>
                        </a:lnTo>
                        <a:lnTo>
                          <a:pt x="602" y="2471"/>
                        </a:lnTo>
                        <a:lnTo>
                          <a:pt x="491" y="2391"/>
                        </a:lnTo>
                        <a:lnTo>
                          <a:pt x="390" y="2298"/>
                        </a:lnTo>
                        <a:lnTo>
                          <a:pt x="219" y="2087"/>
                        </a:lnTo>
                        <a:lnTo>
                          <a:pt x="95" y="1852"/>
                        </a:lnTo>
                        <a:lnTo>
                          <a:pt x="22" y="1598"/>
                        </a:lnTo>
                        <a:lnTo>
                          <a:pt x="0" y="1346"/>
                        </a:lnTo>
                        <a:lnTo>
                          <a:pt x="22" y="1090"/>
                        </a:lnTo>
                        <a:lnTo>
                          <a:pt x="95" y="840"/>
                        </a:lnTo>
                        <a:lnTo>
                          <a:pt x="219" y="605"/>
                        </a:lnTo>
                        <a:lnTo>
                          <a:pt x="390" y="395"/>
                        </a:lnTo>
                        <a:close/>
                      </a:path>
                    </a:pathLst>
                  </a:custGeom>
                  <a:solidFill>
                    <a:srgbClr val="ffffff"/>
                  </a:solidFill>
                  <a:ln w="0">
                    <a:noFill/>
                  </a:ln>
                </p:spPr>
                <p:style>
                  <a:lnRef idx="0"/>
                  <a:fillRef idx="0"/>
                  <a:effectRef idx="0"/>
                  <a:fontRef idx="minor"/>
                </p:style>
              </p:sp>
              <p:sp>
                <p:nvSpPr>
                  <p:cNvPr id="799" name="Freeform 494"/>
                  <p:cNvSpPr/>
                  <p:nvPr/>
                </p:nvSpPr>
                <p:spPr>
                  <a:xfrm rot="19026600">
                    <a:off x="6181560" y="2379600"/>
                    <a:ext cx="247680" cy="409680"/>
                  </a:xfrm>
                  <a:custGeom>
                    <a:avLst/>
                    <a:gdLst/>
                    <a:ahLst/>
                    <a:rect l="l" t="t" r="r" b="b"/>
                    <a:pathLst>
                      <a:path w="2686" h="2694">
                        <a:moveTo>
                          <a:pt x="390" y="395"/>
                        </a:moveTo>
                        <a:lnTo>
                          <a:pt x="491" y="304"/>
                        </a:lnTo>
                        <a:lnTo>
                          <a:pt x="602" y="223"/>
                        </a:lnTo>
                        <a:lnTo>
                          <a:pt x="716" y="153"/>
                        </a:lnTo>
                        <a:lnTo>
                          <a:pt x="832" y="99"/>
                        </a:lnTo>
                        <a:lnTo>
                          <a:pt x="956" y="56"/>
                        </a:lnTo>
                        <a:lnTo>
                          <a:pt x="1083" y="25"/>
                        </a:lnTo>
                        <a:lnTo>
                          <a:pt x="1211" y="7"/>
                        </a:lnTo>
                        <a:lnTo>
                          <a:pt x="1340" y="0"/>
                        </a:lnTo>
                        <a:lnTo>
                          <a:pt x="1467" y="7"/>
                        </a:lnTo>
                        <a:lnTo>
                          <a:pt x="1591" y="25"/>
                        </a:lnTo>
                        <a:lnTo>
                          <a:pt x="1719" y="56"/>
                        </a:lnTo>
                        <a:lnTo>
                          <a:pt x="1843" y="99"/>
                        </a:lnTo>
                        <a:lnTo>
                          <a:pt x="1959" y="153"/>
                        </a:lnTo>
                        <a:lnTo>
                          <a:pt x="2075" y="223"/>
                        </a:lnTo>
                        <a:lnTo>
                          <a:pt x="2184" y="304"/>
                        </a:lnTo>
                        <a:lnTo>
                          <a:pt x="2287" y="395"/>
                        </a:lnTo>
                        <a:lnTo>
                          <a:pt x="2459" y="605"/>
                        </a:lnTo>
                        <a:lnTo>
                          <a:pt x="2586" y="840"/>
                        </a:lnTo>
                        <a:lnTo>
                          <a:pt x="2657" y="1090"/>
                        </a:lnTo>
                        <a:lnTo>
                          <a:pt x="2686" y="1346"/>
                        </a:lnTo>
                        <a:lnTo>
                          <a:pt x="2657" y="1598"/>
                        </a:lnTo>
                        <a:lnTo>
                          <a:pt x="2586" y="1852"/>
                        </a:lnTo>
                        <a:lnTo>
                          <a:pt x="2459" y="2087"/>
                        </a:lnTo>
                        <a:lnTo>
                          <a:pt x="2287" y="2298"/>
                        </a:lnTo>
                        <a:lnTo>
                          <a:pt x="2184" y="2391"/>
                        </a:lnTo>
                        <a:lnTo>
                          <a:pt x="2075" y="2471"/>
                        </a:lnTo>
                        <a:lnTo>
                          <a:pt x="1959" y="2541"/>
                        </a:lnTo>
                        <a:lnTo>
                          <a:pt x="1843" y="2599"/>
                        </a:lnTo>
                        <a:lnTo>
                          <a:pt x="1719" y="2638"/>
                        </a:lnTo>
                        <a:lnTo>
                          <a:pt x="1591" y="2669"/>
                        </a:lnTo>
                        <a:lnTo>
                          <a:pt x="1467" y="2688"/>
                        </a:lnTo>
                        <a:lnTo>
                          <a:pt x="1340" y="2694"/>
                        </a:lnTo>
                        <a:lnTo>
                          <a:pt x="1211" y="2688"/>
                        </a:lnTo>
                        <a:lnTo>
                          <a:pt x="1083" y="2669"/>
                        </a:lnTo>
                        <a:lnTo>
                          <a:pt x="956" y="2638"/>
                        </a:lnTo>
                        <a:lnTo>
                          <a:pt x="832" y="2599"/>
                        </a:lnTo>
                        <a:lnTo>
                          <a:pt x="716" y="2541"/>
                        </a:lnTo>
                        <a:lnTo>
                          <a:pt x="602" y="2471"/>
                        </a:lnTo>
                        <a:lnTo>
                          <a:pt x="491" y="2391"/>
                        </a:lnTo>
                        <a:lnTo>
                          <a:pt x="390" y="2298"/>
                        </a:lnTo>
                        <a:lnTo>
                          <a:pt x="219" y="2087"/>
                        </a:lnTo>
                        <a:lnTo>
                          <a:pt x="95" y="1852"/>
                        </a:lnTo>
                        <a:lnTo>
                          <a:pt x="22" y="1598"/>
                        </a:lnTo>
                        <a:lnTo>
                          <a:pt x="0" y="1346"/>
                        </a:lnTo>
                        <a:lnTo>
                          <a:pt x="22" y="1090"/>
                        </a:lnTo>
                        <a:lnTo>
                          <a:pt x="95" y="840"/>
                        </a:lnTo>
                        <a:lnTo>
                          <a:pt x="219" y="605"/>
                        </a:lnTo>
                        <a:lnTo>
                          <a:pt x="390" y="395"/>
                        </a:lnTo>
                      </a:path>
                    </a:pathLst>
                  </a:custGeom>
                  <a:noFill/>
                  <a:ln w="1588">
                    <a:solidFill>
                      <a:srgbClr val="000000"/>
                    </a:solidFill>
                    <a:round/>
                  </a:ln>
                </p:spPr>
                <p:style>
                  <a:lnRef idx="0"/>
                  <a:fillRef idx="0"/>
                  <a:effectRef idx="0"/>
                  <a:fontRef idx="minor"/>
                </p:style>
              </p:sp>
              <p:sp>
                <p:nvSpPr>
                  <p:cNvPr id="800" name="Freeform 495"/>
                  <p:cNvSpPr/>
                  <p:nvPr/>
                </p:nvSpPr>
                <p:spPr>
                  <a:xfrm rot="19026600">
                    <a:off x="6198120" y="2406960"/>
                    <a:ext cx="215640" cy="356040"/>
                  </a:xfrm>
                  <a:custGeom>
                    <a:avLst/>
                    <a:gdLst/>
                    <a:ahLst/>
                    <a:rect l="l" t="t" r="r" b="b"/>
                    <a:pathLst>
                      <a:path w="2339" h="2343">
                        <a:moveTo>
                          <a:pt x="341" y="2000"/>
                        </a:moveTo>
                        <a:lnTo>
                          <a:pt x="428" y="2079"/>
                        </a:lnTo>
                        <a:lnTo>
                          <a:pt x="524" y="2149"/>
                        </a:lnTo>
                        <a:lnTo>
                          <a:pt x="622" y="2209"/>
                        </a:lnTo>
                        <a:lnTo>
                          <a:pt x="725" y="2256"/>
                        </a:lnTo>
                        <a:lnTo>
                          <a:pt x="836" y="2295"/>
                        </a:lnTo>
                        <a:lnTo>
                          <a:pt x="944" y="2320"/>
                        </a:lnTo>
                        <a:lnTo>
                          <a:pt x="1057" y="2335"/>
                        </a:lnTo>
                        <a:lnTo>
                          <a:pt x="1169" y="2343"/>
                        </a:lnTo>
                        <a:lnTo>
                          <a:pt x="1276" y="2335"/>
                        </a:lnTo>
                        <a:lnTo>
                          <a:pt x="1388" y="2320"/>
                        </a:lnTo>
                        <a:lnTo>
                          <a:pt x="1497" y="2295"/>
                        </a:lnTo>
                        <a:lnTo>
                          <a:pt x="1604" y="2256"/>
                        </a:lnTo>
                        <a:lnTo>
                          <a:pt x="1708" y="2209"/>
                        </a:lnTo>
                        <a:lnTo>
                          <a:pt x="1809" y="2149"/>
                        </a:lnTo>
                        <a:lnTo>
                          <a:pt x="1902" y="2079"/>
                        </a:lnTo>
                        <a:lnTo>
                          <a:pt x="1994" y="2000"/>
                        </a:lnTo>
                        <a:lnTo>
                          <a:pt x="2145" y="1820"/>
                        </a:lnTo>
                        <a:lnTo>
                          <a:pt x="2252" y="1614"/>
                        </a:lnTo>
                        <a:lnTo>
                          <a:pt x="2316" y="1397"/>
                        </a:lnTo>
                        <a:lnTo>
                          <a:pt x="2339" y="1174"/>
                        </a:lnTo>
                        <a:lnTo>
                          <a:pt x="2316" y="952"/>
                        </a:lnTo>
                        <a:lnTo>
                          <a:pt x="2252" y="731"/>
                        </a:lnTo>
                        <a:lnTo>
                          <a:pt x="2145" y="530"/>
                        </a:lnTo>
                        <a:lnTo>
                          <a:pt x="1994" y="347"/>
                        </a:lnTo>
                        <a:lnTo>
                          <a:pt x="1902" y="266"/>
                        </a:lnTo>
                        <a:lnTo>
                          <a:pt x="1809" y="194"/>
                        </a:lnTo>
                        <a:lnTo>
                          <a:pt x="1708" y="138"/>
                        </a:lnTo>
                        <a:lnTo>
                          <a:pt x="1604" y="89"/>
                        </a:lnTo>
                        <a:lnTo>
                          <a:pt x="1497" y="49"/>
                        </a:lnTo>
                        <a:lnTo>
                          <a:pt x="1388" y="21"/>
                        </a:lnTo>
                        <a:lnTo>
                          <a:pt x="1276" y="6"/>
                        </a:lnTo>
                        <a:lnTo>
                          <a:pt x="1169" y="0"/>
                        </a:lnTo>
                        <a:lnTo>
                          <a:pt x="1057" y="6"/>
                        </a:lnTo>
                        <a:lnTo>
                          <a:pt x="944" y="21"/>
                        </a:lnTo>
                        <a:lnTo>
                          <a:pt x="836" y="49"/>
                        </a:lnTo>
                        <a:lnTo>
                          <a:pt x="725" y="89"/>
                        </a:lnTo>
                        <a:lnTo>
                          <a:pt x="622" y="138"/>
                        </a:lnTo>
                        <a:lnTo>
                          <a:pt x="524" y="194"/>
                        </a:lnTo>
                        <a:lnTo>
                          <a:pt x="428" y="266"/>
                        </a:lnTo>
                        <a:lnTo>
                          <a:pt x="341" y="347"/>
                        </a:lnTo>
                        <a:lnTo>
                          <a:pt x="192" y="530"/>
                        </a:lnTo>
                        <a:lnTo>
                          <a:pt x="87" y="731"/>
                        </a:lnTo>
                        <a:lnTo>
                          <a:pt x="21" y="952"/>
                        </a:lnTo>
                        <a:lnTo>
                          <a:pt x="0" y="1174"/>
                        </a:lnTo>
                        <a:lnTo>
                          <a:pt x="21" y="1397"/>
                        </a:lnTo>
                        <a:lnTo>
                          <a:pt x="87" y="1614"/>
                        </a:lnTo>
                        <a:lnTo>
                          <a:pt x="192" y="1820"/>
                        </a:lnTo>
                        <a:lnTo>
                          <a:pt x="341" y="2000"/>
                        </a:lnTo>
                        <a:close/>
                      </a:path>
                    </a:pathLst>
                  </a:custGeom>
                  <a:solidFill>
                    <a:srgbClr val="424283"/>
                  </a:solidFill>
                  <a:ln w="0">
                    <a:noFill/>
                  </a:ln>
                </p:spPr>
                <p:style>
                  <a:lnRef idx="0"/>
                  <a:fillRef idx="0"/>
                  <a:effectRef idx="0"/>
                  <a:fontRef idx="minor"/>
                </p:style>
              </p:sp>
              <p:sp>
                <p:nvSpPr>
                  <p:cNvPr id="801" name="Freeform 496"/>
                  <p:cNvSpPr/>
                  <p:nvPr/>
                </p:nvSpPr>
                <p:spPr>
                  <a:xfrm rot="19026600">
                    <a:off x="6198120" y="2406960"/>
                    <a:ext cx="215640" cy="356040"/>
                  </a:xfrm>
                  <a:custGeom>
                    <a:avLst/>
                    <a:gdLst/>
                    <a:ahLst/>
                    <a:rect l="l" t="t" r="r" b="b"/>
                    <a:pathLst>
                      <a:path w="2339" h="2343">
                        <a:moveTo>
                          <a:pt x="341" y="2000"/>
                        </a:moveTo>
                        <a:lnTo>
                          <a:pt x="428" y="2079"/>
                        </a:lnTo>
                        <a:lnTo>
                          <a:pt x="524" y="2149"/>
                        </a:lnTo>
                        <a:lnTo>
                          <a:pt x="622" y="2209"/>
                        </a:lnTo>
                        <a:lnTo>
                          <a:pt x="725" y="2256"/>
                        </a:lnTo>
                        <a:lnTo>
                          <a:pt x="836" y="2295"/>
                        </a:lnTo>
                        <a:lnTo>
                          <a:pt x="944" y="2320"/>
                        </a:lnTo>
                        <a:lnTo>
                          <a:pt x="1057" y="2335"/>
                        </a:lnTo>
                        <a:lnTo>
                          <a:pt x="1169" y="2343"/>
                        </a:lnTo>
                        <a:lnTo>
                          <a:pt x="1276" y="2335"/>
                        </a:lnTo>
                        <a:lnTo>
                          <a:pt x="1388" y="2320"/>
                        </a:lnTo>
                        <a:lnTo>
                          <a:pt x="1497" y="2295"/>
                        </a:lnTo>
                        <a:lnTo>
                          <a:pt x="1604" y="2256"/>
                        </a:lnTo>
                        <a:lnTo>
                          <a:pt x="1708" y="2209"/>
                        </a:lnTo>
                        <a:lnTo>
                          <a:pt x="1809" y="2149"/>
                        </a:lnTo>
                        <a:lnTo>
                          <a:pt x="1902" y="2079"/>
                        </a:lnTo>
                        <a:lnTo>
                          <a:pt x="1994" y="2000"/>
                        </a:lnTo>
                        <a:lnTo>
                          <a:pt x="2145" y="1820"/>
                        </a:lnTo>
                        <a:lnTo>
                          <a:pt x="2252" y="1614"/>
                        </a:lnTo>
                        <a:lnTo>
                          <a:pt x="2316" y="1397"/>
                        </a:lnTo>
                        <a:lnTo>
                          <a:pt x="2339" y="1174"/>
                        </a:lnTo>
                        <a:lnTo>
                          <a:pt x="2316" y="952"/>
                        </a:lnTo>
                        <a:lnTo>
                          <a:pt x="2252" y="731"/>
                        </a:lnTo>
                        <a:lnTo>
                          <a:pt x="2145" y="530"/>
                        </a:lnTo>
                        <a:lnTo>
                          <a:pt x="1994" y="347"/>
                        </a:lnTo>
                        <a:lnTo>
                          <a:pt x="1902" y="266"/>
                        </a:lnTo>
                        <a:lnTo>
                          <a:pt x="1809" y="194"/>
                        </a:lnTo>
                        <a:lnTo>
                          <a:pt x="1708" y="138"/>
                        </a:lnTo>
                        <a:lnTo>
                          <a:pt x="1604" y="89"/>
                        </a:lnTo>
                        <a:lnTo>
                          <a:pt x="1497" y="49"/>
                        </a:lnTo>
                        <a:lnTo>
                          <a:pt x="1388" y="21"/>
                        </a:lnTo>
                        <a:lnTo>
                          <a:pt x="1276" y="6"/>
                        </a:lnTo>
                        <a:lnTo>
                          <a:pt x="1169" y="0"/>
                        </a:lnTo>
                        <a:lnTo>
                          <a:pt x="1057" y="6"/>
                        </a:lnTo>
                        <a:lnTo>
                          <a:pt x="944" y="21"/>
                        </a:lnTo>
                        <a:lnTo>
                          <a:pt x="836" y="49"/>
                        </a:lnTo>
                        <a:lnTo>
                          <a:pt x="725" y="89"/>
                        </a:lnTo>
                        <a:lnTo>
                          <a:pt x="622" y="138"/>
                        </a:lnTo>
                        <a:lnTo>
                          <a:pt x="524" y="194"/>
                        </a:lnTo>
                        <a:lnTo>
                          <a:pt x="428" y="266"/>
                        </a:lnTo>
                        <a:lnTo>
                          <a:pt x="341" y="347"/>
                        </a:lnTo>
                        <a:lnTo>
                          <a:pt x="192" y="530"/>
                        </a:lnTo>
                        <a:lnTo>
                          <a:pt x="87" y="731"/>
                        </a:lnTo>
                        <a:lnTo>
                          <a:pt x="21" y="952"/>
                        </a:lnTo>
                        <a:lnTo>
                          <a:pt x="0" y="1174"/>
                        </a:lnTo>
                        <a:lnTo>
                          <a:pt x="21" y="1397"/>
                        </a:lnTo>
                        <a:lnTo>
                          <a:pt x="87" y="1614"/>
                        </a:lnTo>
                        <a:lnTo>
                          <a:pt x="192" y="1820"/>
                        </a:lnTo>
                        <a:lnTo>
                          <a:pt x="341" y="2000"/>
                        </a:lnTo>
                      </a:path>
                    </a:pathLst>
                  </a:custGeom>
                  <a:noFill/>
                  <a:ln w="1588">
                    <a:solidFill>
                      <a:srgbClr val="000000"/>
                    </a:solidFill>
                    <a:round/>
                  </a:ln>
                </p:spPr>
                <p:style>
                  <a:lnRef idx="0"/>
                  <a:fillRef idx="0"/>
                  <a:effectRef idx="0"/>
                  <a:fontRef idx="minor"/>
                </p:style>
              </p:sp>
              <p:sp>
                <p:nvSpPr>
                  <p:cNvPr id="802" name="Freeform 497"/>
                  <p:cNvSpPr/>
                  <p:nvPr/>
                </p:nvSpPr>
                <p:spPr>
                  <a:xfrm rot="19026600">
                    <a:off x="6216120" y="2437200"/>
                    <a:ext cx="179280" cy="295920"/>
                  </a:xfrm>
                  <a:custGeom>
                    <a:avLst/>
                    <a:gdLst/>
                    <a:ahLst/>
                    <a:rect l="l" t="t" r="r" b="b"/>
                    <a:pathLst>
                      <a:path w="1943" h="1947">
                        <a:moveTo>
                          <a:pt x="285" y="1662"/>
                        </a:moveTo>
                        <a:lnTo>
                          <a:pt x="357" y="1726"/>
                        </a:lnTo>
                        <a:lnTo>
                          <a:pt x="434" y="1786"/>
                        </a:lnTo>
                        <a:lnTo>
                          <a:pt x="520" y="1835"/>
                        </a:lnTo>
                        <a:lnTo>
                          <a:pt x="603" y="1874"/>
                        </a:lnTo>
                        <a:lnTo>
                          <a:pt x="696" y="1907"/>
                        </a:lnTo>
                        <a:lnTo>
                          <a:pt x="785" y="1928"/>
                        </a:lnTo>
                        <a:lnTo>
                          <a:pt x="878" y="1942"/>
                        </a:lnTo>
                        <a:lnTo>
                          <a:pt x="973" y="1947"/>
                        </a:lnTo>
                        <a:lnTo>
                          <a:pt x="1061" y="1942"/>
                        </a:lnTo>
                        <a:lnTo>
                          <a:pt x="1154" y="1928"/>
                        </a:lnTo>
                        <a:lnTo>
                          <a:pt x="1245" y="1907"/>
                        </a:lnTo>
                        <a:lnTo>
                          <a:pt x="1332" y="1874"/>
                        </a:lnTo>
                        <a:lnTo>
                          <a:pt x="1421" y="1835"/>
                        </a:lnTo>
                        <a:lnTo>
                          <a:pt x="1505" y="1786"/>
                        </a:lnTo>
                        <a:lnTo>
                          <a:pt x="1580" y="1726"/>
                        </a:lnTo>
                        <a:lnTo>
                          <a:pt x="1654" y="1662"/>
                        </a:lnTo>
                        <a:lnTo>
                          <a:pt x="1782" y="1511"/>
                        </a:lnTo>
                        <a:lnTo>
                          <a:pt x="1869" y="1340"/>
                        </a:lnTo>
                        <a:lnTo>
                          <a:pt x="1924" y="1162"/>
                        </a:lnTo>
                        <a:lnTo>
                          <a:pt x="1943" y="976"/>
                        </a:lnTo>
                        <a:lnTo>
                          <a:pt x="1924" y="791"/>
                        </a:lnTo>
                        <a:lnTo>
                          <a:pt x="1869" y="613"/>
                        </a:lnTo>
                        <a:lnTo>
                          <a:pt x="1782" y="440"/>
                        </a:lnTo>
                        <a:lnTo>
                          <a:pt x="1654" y="289"/>
                        </a:lnTo>
                        <a:lnTo>
                          <a:pt x="1580" y="221"/>
                        </a:lnTo>
                        <a:lnTo>
                          <a:pt x="1505" y="161"/>
                        </a:lnTo>
                        <a:lnTo>
                          <a:pt x="1421" y="112"/>
                        </a:lnTo>
                        <a:lnTo>
                          <a:pt x="1332" y="74"/>
                        </a:lnTo>
                        <a:lnTo>
                          <a:pt x="1245" y="41"/>
                        </a:lnTo>
                        <a:lnTo>
                          <a:pt x="1154" y="17"/>
                        </a:lnTo>
                        <a:lnTo>
                          <a:pt x="1061" y="6"/>
                        </a:lnTo>
                        <a:lnTo>
                          <a:pt x="973" y="0"/>
                        </a:lnTo>
                        <a:lnTo>
                          <a:pt x="878" y="6"/>
                        </a:lnTo>
                        <a:lnTo>
                          <a:pt x="785" y="17"/>
                        </a:lnTo>
                        <a:lnTo>
                          <a:pt x="696" y="41"/>
                        </a:lnTo>
                        <a:lnTo>
                          <a:pt x="603" y="74"/>
                        </a:lnTo>
                        <a:lnTo>
                          <a:pt x="520" y="112"/>
                        </a:lnTo>
                        <a:lnTo>
                          <a:pt x="434" y="161"/>
                        </a:lnTo>
                        <a:lnTo>
                          <a:pt x="357" y="221"/>
                        </a:lnTo>
                        <a:lnTo>
                          <a:pt x="285" y="289"/>
                        </a:lnTo>
                        <a:lnTo>
                          <a:pt x="159" y="440"/>
                        </a:lnTo>
                        <a:lnTo>
                          <a:pt x="73" y="613"/>
                        </a:lnTo>
                        <a:lnTo>
                          <a:pt x="17" y="791"/>
                        </a:lnTo>
                        <a:lnTo>
                          <a:pt x="0" y="976"/>
                        </a:lnTo>
                        <a:lnTo>
                          <a:pt x="17" y="1162"/>
                        </a:lnTo>
                        <a:lnTo>
                          <a:pt x="73" y="1340"/>
                        </a:lnTo>
                        <a:lnTo>
                          <a:pt x="159" y="1511"/>
                        </a:lnTo>
                        <a:lnTo>
                          <a:pt x="285" y="1662"/>
                        </a:lnTo>
                        <a:close/>
                      </a:path>
                    </a:pathLst>
                  </a:custGeom>
                  <a:solidFill>
                    <a:srgbClr val="ffffff"/>
                  </a:solidFill>
                  <a:ln w="0">
                    <a:noFill/>
                  </a:ln>
                </p:spPr>
                <p:style>
                  <a:lnRef idx="0"/>
                  <a:fillRef idx="0"/>
                  <a:effectRef idx="0"/>
                  <a:fontRef idx="minor"/>
                </p:style>
              </p:sp>
              <p:sp>
                <p:nvSpPr>
                  <p:cNvPr id="803" name="Freeform 498"/>
                  <p:cNvSpPr/>
                  <p:nvPr/>
                </p:nvSpPr>
                <p:spPr>
                  <a:xfrm rot="19026600">
                    <a:off x="6216120" y="2437200"/>
                    <a:ext cx="179280" cy="295920"/>
                  </a:xfrm>
                  <a:custGeom>
                    <a:avLst/>
                    <a:gdLst/>
                    <a:ahLst/>
                    <a:rect l="l" t="t" r="r" b="b"/>
                    <a:pathLst>
                      <a:path w="1943" h="1947">
                        <a:moveTo>
                          <a:pt x="285" y="1662"/>
                        </a:moveTo>
                        <a:lnTo>
                          <a:pt x="357" y="1726"/>
                        </a:lnTo>
                        <a:lnTo>
                          <a:pt x="434" y="1786"/>
                        </a:lnTo>
                        <a:lnTo>
                          <a:pt x="520" y="1835"/>
                        </a:lnTo>
                        <a:lnTo>
                          <a:pt x="603" y="1874"/>
                        </a:lnTo>
                        <a:lnTo>
                          <a:pt x="696" y="1907"/>
                        </a:lnTo>
                        <a:lnTo>
                          <a:pt x="785" y="1928"/>
                        </a:lnTo>
                        <a:lnTo>
                          <a:pt x="878" y="1942"/>
                        </a:lnTo>
                        <a:lnTo>
                          <a:pt x="973" y="1947"/>
                        </a:lnTo>
                        <a:lnTo>
                          <a:pt x="1061" y="1942"/>
                        </a:lnTo>
                        <a:lnTo>
                          <a:pt x="1154" y="1928"/>
                        </a:lnTo>
                        <a:lnTo>
                          <a:pt x="1245" y="1907"/>
                        </a:lnTo>
                        <a:lnTo>
                          <a:pt x="1332" y="1874"/>
                        </a:lnTo>
                        <a:lnTo>
                          <a:pt x="1421" y="1835"/>
                        </a:lnTo>
                        <a:lnTo>
                          <a:pt x="1505" y="1786"/>
                        </a:lnTo>
                        <a:lnTo>
                          <a:pt x="1580" y="1726"/>
                        </a:lnTo>
                        <a:lnTo>
                          <a:pt x="1654" y="1662"/>
                        </a:lnTo>
                        <a:lnTo>
                          <a:pt x="1782" y="1511"/>
                        </a:lnTo>
                        <a:lnTo>
                          <a:pt x="1869" y="1340"/>
                        </a:lnTo>
                        <a:lnTo>
                          <a:pt x="1924" y="1162"/>
                        </a:lnTo>
                        <a:lnTo>
                          <a:pt x="1943" y="976"/>
                        </a:lnTo>
                        <a:lnTo>
                          <a:pt x="1924" y="791"/>
                        </a:lnTo>
                        <a:lnTo>
                          <a:pt x="1869" y="613"/>
                        </a:lnTo>
                        <a:lnTo>
                          <a:pt x="1782" y="440"/>
                        </a:lnTo>
                        <a:lnTo>
                          <a:pt x="1654" y="289"/>
                        </a:lnTo>
                        <a:lnTo>
                          <a:pt x="1580" y="221"/>
                        </a:lnTo>
                        <a:lnTo>
                          <a:pt x="1505" y="161"/>
                        </a:lnTo>
                        <a:lnTo>
                          <a:pt x="1421" y="112"/>
                        </a:lnTo>
                        <a:lnTo>
                          <a:pt x="1332" y="74"/>
                        </a:lnTo>
                        <a:lnTo>
                          <a:pt x="1245" y="41"/>
                        </a:lnTo>
                        <a:lnTo>
                          <a:pt x="1154" y="17"/>
                        </a:lnTo>
                        <a:lnTo>
                          <a:pt x="1061" y="6"/>
                        </a:lnTo>
                        <a:lnTo>
                          <a:pt x="973" y="0"/>
                        </a:lnTo>
                        <a:lnTo>
                          <a:pt x="878" y="6"/>
                        </a:lnTo>
                        <a:lnTo>
                          <a:pt x="785" y="17"/>
                        </a:lnTo>
                        <a:lnTo>
                          <a:pt x="696" y="41"/>
                        </a:lnTo>
                        <a:lnTo>
                          <a:pt x="603" y="74"/>
                        </a:lnTo>
                        <a:lnTo>
                          <a:pt x="520" y="112"/>
                        </a:lnTo>
                        <a:lnTo>
                          <a:pt x="434" y="161"/>
                        </a:lnTo>
                        <a:lnTo>
                          <a:pt x="357" y="221"/>
                        </a:lnTo>
                        <a:lnTo>
                          <a:pt x="285" y="289"/>
                        </a:lnTo>
                        <a:lnTo>
                          <a:pt x="159" y="440"/>
                        </a:lnTo>
                        <a:lnTo>
                          <a:pt x="73" y="613"/>
                        </a:lnTo>
                        <a:lnTo>
                          <a:pt x="17" y="791"/>
                        </a:lnTo>
                        <a:lnTo>
                          <a:pt x="0" y="976"/>
                        </a:lnTo>
                        <a:lnTo>
                          <a:pt x="17" y="1162"/>
                        </a:lnTo>
                        <a:lnTo>
                          <a:pt x="73" y="1340"/>
                        </a:lnTo>
                        <a:lnTo>
                          <a:pt x="159" y="1511"/>
                        </a:lnTo>
                        <a:lnTo>
                          <a:pt x="285" y="1662"/>
                        </a:lnTo>
                      </a:path>
                    </a:pathLst>
                  </a:custGeom>
                  <a:noFill/>
                  <a:ln w="1588">
                    <a:solidFill>
                      <a:srgbClr val="000000"/>
                    </a:solidFill>
                    <a:round/>
                  </a:ln>
                </p:spPr>
                <p:style>
                  <a:lnRef idx="0"/>
                  <a:fillRef idx="0"/>
                  <a:effectRef idx="0"/>
                  <a:fontRef idx="minor"/>
                </p:style>
              </p:sp>
            </p:grpSp>
            <p:sp>
              <p:nvSpPr>
                <p:cNvPr id="804" name="Freeform 499"/>
                <p:cNvSpPr/>
                <p:nvPr/>
              </p:nvSpPr>
              <p:spPr>
                <a:xfrm>
                  <a:off x="5993280" y="2550240"/>
                  <a:ext cx="116640" cy="145440"/>
                </a:xfrm>
                <a:custGeom>
                  <a:avLst/>
                  <a:gdLst/>
                  <a:ahLst/>
                  <a:rect l="l" t="t" r="r" b="b"/>
                  <a:pathLst>
                    <a:path w="197" h="246">
                      <a:moveTo>
                        <a:pt x="0" y="212"/>
                      </a:moveTo>
                      <a:cubicBezTo>
                        <a:pt x="10" y="164"/>
                        <a:pt x="8" y="110"/>
                        <a:pt x="33" y="68"/>
                      </a:cubicBezTo>
                      <a:cubicBezTo>
                        <a:pt x="38" y="59"/>
                        <a:pt x="49" y="54"/>
                        <a:pt x="55" y="45"/>
                      </a:cubicBezTo>
                      <a:cubicBezTo>
                        <a:pt x="64" y="31"/>
                        <a:pt x="70" y="16"/>
                        <a:pt x="77" y="1"/>
                      </a:cubicBezTo>
                      <a:cubicBezTo>
                        <a:pt x="197" y="25"/>
                        <a:pt x="167" y="0"/>
                        <a:pt x="122" y="234"/>
                      </a:cubicBezTo>
                      <a:cubicBezTo>
                        <a:pt x="120" y="246"/>
                        <a:pt x="88" y="245"/>
                        <a:pt x="88" y="245"/>
                      </a:cubicBezTo>
                    </a:path>
                  </a:pathLst>
                </a:custGeom>
                <a:solidFill>
                  <a:srgbClr val="ffcc99"/>
                </a:solidFill>
                <a:ln w="0">
                  <a:noFill/>
                </a:ln>
              </p:spPr>
              <p:style>
                <a:lnRef idx="0"/>
                <a:fillRef idx="0"/>
                <a:effectRef idx="0"/>
                <a:fontRef idx="minor"/>
              </p:style>
            </p:sp>
          </p:grpSp>
        </p:grpSp>
        <p:sp>
          <p:nvSpPr>
            <p:cNvPr id="805" name="Line 502"/>
            <p:cNvSpPr/>
            <p:nvPr/>
          </p:nvSpPr>
          <p:spPr>
            <a:xfrm flipH="1">
              <a:off x="6289560" y="2106720"/>
              <a:ext cx="647280" cy="509760"/>
            </a:xfrm>
            <a:prstGeom prst="line">
              <a:avLst/>
            </a:prstGeom>
            <a:ln w="57150">
              <a:solidFill>
                <a:srgbClr val="ff3300"/>
              </a:solidFill>
              <a:round/>
              <a:tailEnd len="med" type="triangle" w="med"/>
            </a:ln>
          </p:spPr>
          <p:style>
            <a:lnRef idx="0"/>
            <a:fillRef idx="0"/>
            <a:effectRef idx="0"/>
            <a:fontRef idx="minor"/>
          </p:style>
        </p:sp>
        <p:sp>
          <p:nvSpPr>
            <p:cNvPr id="806" name="Freeform 503"/>
            <p:cNvSpPr/>
            <p:nvPr/>
          </p:nvSpPr>
          <p:spPr>
            <a:xfrm>
              <a:off x="6931800" y="1810440"/>
              <a:ext cx="125280" cy="306360"/>
            </a:xfrm>
            <a:custGeom>
              <a:avLst/>
              <a:gdLst/>
              <a:ahLst/>
              <a:rect l="l" t="t" r="r" b="b"/>
              <a:pathLst>
                <a:path w="96" h="240">
                  <a:moveTo>
                    <a:pt x="0" y="240"/>
                  </a:moveTo>
                  <a:lnTo>
                    <a:pt x="0" y="96"/>
                  </a:lnTo>
                  <a:lnTo>
                    <a:pt x="96" y="0"/>
                  </a:lnTo>
                  <a:lnTo>
                    <a:pt x="96" y="144"/>
                  </a:lnTo>
                  <a:lnTo>
                    <a:pt x="0" y="240"/>
                  </a:lnTo>
                  <a:close/>
                </a:path>
              </a:pathLst>
            </a:custGeom>
            <a:solidFill>
              <a:srgbClr val="ff3300"/>
            </a:solidFill>
            <a:ln w="9525">
              <a:solidFill>
                <a:srgbClr val="ff3300"/>
              </a:solidFill>
              <a:round/>
            </a:ln>
          </p:spPr>
          <p:style>
            <a:lnRef idx="0"/>
            <a:fillRef idx="0"/>
            <a:effectRef idx="0"/>
            <a:fontRef idx="minor"/>
          </p:style>
        </p:sp>
        <p:sp>
          <p:nvSpPr>
            <p:cNvPr id="807" name="Freeform 504"/>
            <p:cNvSpPr/>
            <p:nvPr/>
          </p:nvSpPr>
          <p:spPr>
            <a:xfrm rot="13903800">
              <a:off x="7010280" y="1912680"/>
              <a:ext cx="125280" cy="306360"/>
            </a:xfrm>
            <a:custGeom>
              <a:avLst/>
              <a:gdLst/>
              <a:ahLst/>
              <a:rect l="l" t="t" r="r" b="b"/>
              <a:pathLst>
                <a:path w="96" h="240">
                  <a:moveTo>
                    <a:pt x="0" y="240"/>
                  </a:moveTo>
                  <a:lnTo>
                    <a:pt x="0" y="96"/>
                  </a:lnTo>
                  <a:lnTo>
                    <a:pt x="96" y="0"/>
                  </a:lnTo>
                  <a:lnTo>
                    <a:pt x="96" y="144"/>
                  </a:lnTo>
                  <a:lnTo>
                    <a:pt x="0" y="240"/>
                  </a:lnTo>
                  <a:close/>
                </a:path>
              </a:pathLst>
            </a:custGeom>
            <a:solidFill>
              <a:srgbClr val="ff3300"/>
            </a:solidFill>
            <a:ln w="9525">
              <a:solidFill>
                <a:srgbClr val="ff3300"/>
              </a:solidFill>
              <a:round/>
            </a:ln>
          </p:spPr>
          <p:style>
            <a:lnRef idx="0"/>
            <a:fillRef idx="0"/>
            <a:effectRef idx="0"/>
            <a:fontRef idx="minor"/>
          </p:style>
        </p:sp>
      </p:grpSp>
      <p:sp>
        <p:nvSpPr>
          <p:cNvPr id="808" name="PlaceHolder 1"/>
          <p:cNvSpPr>
            <a:spLocks noGrp="1"/>
          </p:cNvSpPr>
          <p:nvPr>
            <p:ph type="title"/>
          </p:nvPr>
        </p:nvSpPr>
        <p:spPr>
          <a:xfrm>
            <a:off x="914400" y="404640"/>
            <a:ext cx="8229240" cy="791640"/>
          </a:xfrm>
          <a:prstGeom prst="rect">
            <a:avLst/>
          </a:prstGeom>
          <a:noFill/>
          <a:ln w="0">
            <a:noFill/>
          </a:ln>
        </p:spPr>
        <p:txBody>
          <a:bodyPr anchor="b">
            <a:noAutofit/>
          </a:bodyPr>
          <a:p>
            <a:pPr algn="ctr">
              <a:lnSpc>
                <a:spcPct val="85000"/>
              </a:lnSpc>
              <a:buNone/>
            </a:pPr>
            <a:r>
              <a:rPr b="0" lang="en-US" sz="4000" spc="-52" strike="noStrike">
                <a:solidFill>
                  <a:srgbClr val="404040"/>
                </a:solidFill>
                <a:latin typeface="Calibri Light"/>
              </a:rPr>
              <a:t>McClelland’s Trio of Needs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title"/>
          </p:nvPr>
        </p:nvSpPr>
        <p:spPr>
          <a:xfrm>
            <a:off x="303840" y="171720"/>
            <a:ext cx="7543440" cy="144900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Process Theories: Equity Theory</a:t>
            </a:r>
            <a:endParaRPr b="0" lang="en-US" sz="4800" spc="-1" strike="noStrike">
              <a:solidFill>
                <a:srgbClr val="000000"/>
              </a:solidFill>
              <a:latin typeface="Calibri"/>
            </a:endParaRPr>
          </a:p>
        </p:txBody>
      </p:sp>
      <p:pic>
        <p:nvPicPr>
          <p:cNvPr id="810" name="Content Placeholder 3" descr=""/>
          <p:cNvPicPr/>
          <p:nvPr/>
        </p:nvPicPr>
        <p:blipFill>
          <a:blip r:embed="rId1"/>
          <a:stretch/>
        </p:blipFill>
        <p:spPr>
          <a:xfrm>
            <a:off x="303840" y="896400"/>
            <a:ext cx="8723880" cy="543348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1" name="PlaceHolder 1"/>
          <p:cNvSpPr>
            <a:spLocks noGrp="1"/>
          </p:cNvSpPr>
          <p:nvPr>
            <p:ph/>
          </p:nvPr>
        </p:nvSpPr>
        <p:spPr>
          <a:xfrm>
            <a:off x="312480" y="530280"/>
            <a:ext cx="8229240" cy="5632200"/>
          </a:xfrm>
          <a:prstGeom prst="rect">
            <a:avLst/>
          </a:prstGeom>
          <a:noFill/>
          <a:ln w="0">
            <a:noFill/>
          </a:ln>
        </p:spPr>
        <p:txBody>
          <a:bodyPr lIns="0" rIns="0" anchor="t">
            <a:normAutofit fontScale="98000"/>
          </a:bodyPr>
          <a:p>
            <a:pPr marL="91440" indent="-91440">
              <a:lnSpc>
                <a:spcPct val="90000"/>
              </a:lnSpc>
              <a:spcBef>
                <a:spcPts val="1199"/>
              </a:spcBef>
              <a:spcAft>
                <a:spcPts val="201"/>
              </a:spcAft>
              <a:buClr>
                <a:srgbClr val="99cb38"/>
              </a:buClr>
              <a:buFont typeface="Calibri"/>
              <a:buChar char=" "/>
            </a:pPr>
            <a:r>
              <a:rPr b="0" lang="en-NZ" sz="3600" spc="-1" strike="noStrike">
                <a:solidFill>
                  <a:srgbClr val="404040"/>
                </a:solidFill>
                <a:latin typeface="Calibri"/>
              </a:rPr>
              <a:t>Equity theory of motivation looks at an individual’s perceived fairness of an employment situation and finds that perceived inequalities can lead to changes in behaviour.</a:t>
            </a:r>
            <a:endParaRPr b="0" lang="en-US" sz="3600" spc="-1" strike="noStrike">
              <a:solidFill>
                <a:srgbClr val="404040"/>
              </a:solidFill>
              <a:latin typeface="Calibri"/>
            </a:endParaRPr>
          </a:p>
          <a:p>
            <a:pPr marL="712800">
              <a:lnSpc>
                <a:spcPct val="90000"/>
              </a:lnSpc>
              <a:spcBef>
                <a:spcPts val="201"/>
              </a:spcBef>
              <a:spcAft>
                <a:spcPts val="400"/>
              </a:spcAft>
              <a:buNone/>
              <a:tabLst>
                <a:tab algn="l" pos="0"/>
              </a:tabLst>
            </a:pPr>
            <a:r>
              <a:rPr b="0" lang="en-NZ" sz="2400" spc="-1" strike="noStrike">
                <a:solidFill>
                  <a:srgbClr val="404040"/>
                </a:solidFill>
                <a:latin typeface="Calibri"/>
              </a:rPr>
              <a:t>When individuals believe that they have been treated unfairly in comparison with their co-workers, they will react in one of four ways:</a:t>
            </a: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NZ" sz="2400" spc="-1" strike="noStrike">
                <a:solidFill>
                  <a:srgbClr val="404040"/>
                </a:solidFill>
                <a:latin typeface="Calibri"/>
              </a:rPr>
              <a:t>Changing their work inputs to better match the rewards they are receiving.</a:t>
            </a: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NZ" sz="2400" spc="-1" strike="noStrike">
                <a:solidFill>
                  <a:srgbClr val="404040"/>
                </a:solidFill>
                <a:latin typeface="Calibri"/>
              </a:rPr>
              <a:t>Ask for a raise or take </a:t>
            </a:r>
            <a:r>
              <a:rPr b="0" lang="en-NZ" sz="2400" spc="-1" strike="noStrike" u="sng">
                <a:solidFill>
                  <a:srgbClr val="404040"/>
                </a:solidFill>
                <a:uFillTx/>
                <a:latin typeface="Calibri"/>
              </a:rPr>
              <a:t>legal action</a:t>
            </a:r>
            <a:r>
              <a:rPr b="0" lang="en-NZ" sz="2400" spc="-1" strike="noStrike">
                <a:solidFill>
                  <a:srgbClr val="404040"/>
                </a:solidFill>
                <a:latin typeface="Calibri"/>
              </a:rPr>
              <a:t>.</a:t>
            </a: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NZ" sz="2400" spc="-1" strike="noStrike">
                <a:solidFill>
                  <a:srgbClr val="404040"/>
                </a:solidFill>
                <a:latin typeface="Calibri"/>
              </a:rPr>
              <a:t>Change their own perception of the situation.</a:t>
            </a: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NZ" sz="2400" spc="-1" strike="noStrike">
                <a:solidFill>
                  <a:srgbClr val="404040"/>
                </a:solidFill>
                <a:latin typeface="Calibri"/>
              </a:rPr>
              <a:t>Quit.</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Rectangle 4"/>
          <p:cNvSpPr/>
          <p:nvPr/>
        </p:nvSpPr>
        <p:spPr>
          <a:xfrm>
            <a:off x="370440" y="1557360"/>
            <a:ext cx="87732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2400" spc="-1" strike="noStrike">
              <a:latin typeface="Arial"/>
            </a:endParaRPr>
          </a:p>
          <a:p>
            <a:pPr>
              <a:lnSpc>
                <a:spcPct val="100000"/>
              </a:lnSpc>
              <a:buNone/>
            </a:pPr>
            <a:r>
              <a:rPr b="0" i="1" lang="en-US" sz="2400" spc="-1" strike="noStrike">
                <a:solidFill>
                  <a:srgbClr val="000000"/>
                </a:solidFill>
                <a:latin typeface="Times New Roman"/>
              </a:rPr>
              <a:t>Relates the effort a person puts forward  to the expectation of achieving some desired goal. </a:t>
            </a:r>
            <a:endParaRPr b="0" lang="en-US" sz="2400" spc="-1" strike="noStrike">
              <a:latin typeface="Arial"/>
            </a:endParaRPr>
          </a:p>
        </p:txBody>
      </p:sp>
      <p:grpSp>
        <p:nvGrpSpPr>
          <p:cNvPr id="813" name="Group 18"/>
          <p:cNvGrpSpPr/>
          <p:nvPr/>
        </p:nvGrpSpPr>
        <p:grpSpPr>
          <a:xfrm>
            <a:off x="532800" y="3714840"/>
            <a:ext cx="2907360" cy="1678320"/>
            <a:chOff x="532800" y="3714840"/>
            <a:chExt cx="2907360" cy="1678320"/>
          </a:xfrm>
        </p:grpSpPr>
        <p:sp>
          <p:nvSpPr>
            <p:cNvPr id="814" name="Text Box 5"/>
            <p:cNvSpPr/>
            <p:nvPr/>
          </p:nvSpPr>
          <p:spPr>
            <a:xfrm>
              <a:off x="532800" y="4572000"/>
              <a:ext cx="2907360" cy="821160"/>
            </a:xfrm>
            <a:prstGeom prst="rect">
              <a:avLst/>
            </a:prstGeom>
            <a:solidFill>
              <a:srgbClr val="33ccff"/>
            </a:solid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Effort-to-Performance</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Expectancy</a:t>
              </a:r>
              <a:endParaRPr b="0" lang="en-US" sz="2400" spc="-1" strike="noStrike">
                <a:latin typeface="Arial"/>
              </a:endParaRPr>
            </a:p>
          </p:txBody>
        </p:sp>
        <p:sp>
          <p:nvSpPr>
            <p:cNvPr id="815" name="Oval 8"/>
            <p:cNvSpPr/>
            <p:nvPr/>
          </p:nvSpPr>
          <p:spPr>
            <a:xfrm>
              <a:off x="1387440" y="3714840"/>
              <a:ext cx="685440" cy="685440"/>
            </a:xfrm>
            <a:prstGeom prst="ellipse">
              <a:avLst/>
            </a:prstGeom>
            <a:solidFill>
              <a:srgbClr val="00ff00"/>
            </a:solidFill>
            <a:ln w="9525">
              <a:solidFill>
                <a:srgbClr val="000000"/>
              </a:solidFill>
              <a:round/>
            </a:ln>
          </p:spPr>
          <p:style>
            <a:lnRef idx="0"/>
            <a:fillRef idx="0"/>
            <a:effectRef idx="0"/>
            <a:fontRef idx="minor"/>
          </p:style>
        </p:sp>
        <p:sp>
          <p:nvSpPr>
            <p:cNvPr id="816" name="Text Box 12"/>
            <p:cNvSpPr/>
            <p:nvPr/>
          </p:nvSpPr>
          <p:spPr>
            <a:xfrm>
              <a:off x="1524600" y="3733920"/>
              <a:ext cx="385200" cy="5770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3200" spc="-1" strike="noStrike">
                  <a:solidFill>
                    <a:srgbClr val="ffffff"/>
                  </a:solidFill>
                  <a:latin typeface="Times New Roman"/>
                </a:rPr>
                <a:t>1</a:t>
              </a:r>
              <a:endParaRPr b="0" lang="en-US" sz="3200" spc="-1" strike="noStrike">
                <a:latin typeface="Arial"/>
              </a:endParaRPr>
            </a:p>
          </p:txBody>
        </p:sp>
      </p:grpSp>
      <p:grpSp>
        <p:nvGrpSpPr>
          <p:cNvPr id="817" name="Group 19"/>
          <p:cNvGrpSpPr/>
          <p:nvPr/>
        </p:nvGrpSpPr>
        <p:grpSpPr>
          <a:xfrm>
            <a:off x="4490640" y="3714840"/>
            <a:ext cx="3235320" cy="1602000"/>
            <a:chOff x="4490640" y="3714840"/>
            <a:chExt cx="3235320" cy="1602000"/>
          </a:xfrm>
        </p:grpSpPr>
        <p:sp>
          <p:nvSpPr>
            <p:cNvPr id="818" name="Text Box 6"/>
            <p:cNvSpPr/>
            <p:nvPr/>
          </p:nvSpPr>
          <p:spPr>
            <a:xfrm>
              <a:off x="4490640" y="4495680"/>
              <a:ext cx="3235320" cy="821160"/>
            </a:xfrm>
            <a:prstGeom prst="rect">
              <a:avLst/>
            </a:prstGeom>
            <a:solidFill>
              <a:srgbClr val="33ccff"/>
            </a:solid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Performance-to-outcome</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Expectancy</a:t>
              </a:r>
              <a:endParaRPr b="0" lang="en-US" sz="2400" spc="-1" strike="noStrike">
                <a:latin typeface="Arial"/>
              </a:endParaRPr>
            </a:p>
          </p:txBody>
        </p:sp>
        <p:sp>
          <p:nvSpPr>
            <p:cNvPr id="819" name="Oval 16"/>
            <p:cNvSpPr/>
            <p:nvPr/>
          </p:nvSpPr>
          <p:spPr>
            <a:xfrm>
              <a:off x="5654520" y="3714840"/>
              <a:ext cx="685440" cy="685440"/>
            </a:xfrm>
            <a:prstGeom prst="ellipse">
              <a:avLst/>
            </a:prstGeom>
            <a:solidFill>
              <a:srgbClr val="00ff00"/>
            </a:solidFill>
            <a:ln w="9525">
              <a:solidFill>
                <a:srgbClr val="000000"/>
              </a:solidFill>
              <a:round/>
            </a:ln>
          </p:spPr>
          <p:style>
            <a:lnRef idx="0"/>
            <a:fillRef idx="0"/>
            <a:effectRef idx="0"/>
            <a:fontRef idx="minor"/>
          </p:style>
        </p:sp>
        <p:sp>
          <p:nvSpPr>
            <p:cNvPr id="820" name="Text Box 17"/>
            <p:cNvSpPr/>
            <p:nvPr/>
          </p:nvSpPr>
          <p:spPr>
            <a:xfrm>
              <a:off x="5792040" y="3733920"/>
              <a:ext cx="385200" cy="5770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3200" spc="-1" strike="noStrike">
                  <a:solidFill>
                    <a:srgbClr val="ffffff"/>
                  </a:solidFill>
                  <a:latin typeface="Times New Roman"/>
                </a:rPr>
                <a:t>2</a:t>
              </a:r>
              <a:endParaRPr b="0" lang="en-US" sz="3200" spc="-1" strike="noStrike">
                <a:latin typeface="Arial"/>
              </a:endParaRPr>
            </a:p>
          </p:txBody>
        </p:sp>
      </p:grpSp>
      <p:sp>
        <p:nvSpPr>
          <p:cNvPr id="821" name="PlaceHolder 1"/>
          <p:cNvSpPr>
            <a:spLocks noGrp="1"/>
          </p:cNvSpPr>
          <p:nvPr>
            <p:ph type="title"/>
          </p:nvPr>
        </p:nvSpPr>
        <p:spPr>
          <a:xfrm>
            <a:off x="0" y="333360"/>
            <a:ext cx="8505360" cy="941040"/>
          </a:xfrm>
          <a:prstGeom prst="rect">
            <a:avLst/>
          </a:prstGeom>
          <a:noFill/>
          <a:ln w="0">
            <a:noFill/>
          </a:ln>
        </p:spPr>
        <p:txBody>
          <a:bodyPr anchor="b">
            <a:noAutofit/>
          </a:bodyPr>
          <a:p>
            <a:pPr algn="ctr">
              <a:lnSpc>
                <a:spcPct val="85000"/>
              </a:lnSpc>
              <a:buNone/>
            </a:pPr>
            <a:r>
              <a:rPr b="0" lang="en-US" sz="4000" spc="-52" strike="noStrike">
                <a:solidFill>
                  <a:srgbClr val="404040"/>
                </a:solidFill>
                <a:latin typeface="Calibri Light"/>
              </a:rPr>
              <a:t>Process Theories: Expectancy Theory</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title"/>
          </p:nvPr>
        </p:nvSpPr>
        <p:spPr>
          <a:xfrm>
            <a:off x="1600200" y="287280"/>
            <a:ext cx="7543440" cy="1449000"/>
          </a:xfrm>
          <a:prstGeom prst="rect">
            <a:avLst/>
          </a:prstGeom>
          <a:noFill/>
          <a:ln w="0">
            <a:noFill/>
          </a:ln>
        </p:spPr>
        <p:txBody>
          <a:bodyPr anchor="b">
            <a:noAutofit/>
          </a:bodyPr>
          <a:p>
            <a:pPr algn="ctr">
              <a:lnSpc>
                <a:spcPct val="85000"/>
              </a:lnSpc>
              <a:buNone/>
            </a:pPr>
            <a:r>
              <a:rPr b="0" lang="en-NZ" sz="4800" spc="-52" strike="noStrike">
                <a:solidFill>
                  <a:srgbClr val="404040"/>
                </a:solidFill>
                <a:latin typeface="Calibri Light"/>
              </a:rPr>
              <a:t>Process Theories contd....</a:t>
            </a:r>
            <a:endParaRPr b="0" lang="en-US" sz="4800" spc="-1" strike="noStrike">
              <a:solidFill>
                <a:srgbClr val="000000"/>
              </a:solidFill>
              <a:latin typeface="Calibri"/>
            </a:endParaRPr>
          </a:p>
        </p:txBody>
      </p:sp>
      <p:sp>
        <p:nvSpPr>
          <p:cNvPr id="823" name="PlaceHolder 2"/>
          <p:cNvSpPr>
            <a:spLocks noGrp="1"/>
          </p:cNvSpPr>
          <p:nvPr>
            <p:ph/>
          </p:nvPr>
        </p:nvSpPr>
        <p:spPr>
          <a:xfrm>
            <a:off x="150480" y="1736640"/>
            <a:ext cx="8761680" cy="4132080"/>
          </a:xfrm>
          <a:prstGeom prst="rect">
            <a:avLst/>
          </a:prstGeom>
          <a:noFill/>
          <a:ln w="0">
            <a:noFill/>
          </a:ln>
        </p:spPr>
        <p:txBody>
          <a:bodyPr lIns="0" rIns="0" anchor="t">
            <a:normAutofit fontScale="97000"/>
          </a:bodyPr>
          <a:p>
            <a:pPr marL="91440" indent="-91440">
              <a:lnSpc>
                <a:spcPct val="90000"/>
              </a:lnSpc>
              <a:spcBef>
                <a:spcPts val="1199"/>
              </a:spcBef>
              <a:spcAft>
                <a:spcPts val="201"/>
              </a:spcAft>
              <a:buClr>
                <a:srgbClr val="99cb38"/>
              </a:buClr>
              <a:buFont typeface="Calibri"/>
              <a:buChar char=" "/>
            </a:pPr>
            <a:r>
              <a:rPr b="0" lang="en-NZ" sz="3200" spc="-1" strike="noStrike">
                <a:solidFill>
                  <a:srgbClr val="404040"/>
                </a:solidFill>
                <a:latin typeface="Calibri"/>
              </a:rPr>
              <a:t>Expectancy Theory</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NZ" sz="2800" spc="-1" strike="noStrike">
                <a:solidFill>
                  <a:srgbClr val="404040"/>
                </a:solidFill>
                <a:latin typeface="Calibri"/>
              </a:rPr>
              <a:t>It relates the” effort a person puts forth “to “the expectation of achieving some desired goals”</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NZ" sz="2800" spc="-1" strike="noStrike">
                <a:solidFill>
                  <a:srgbClr val="404040"/>
                </a:solidFill>
                <a:latin typeface="Calibri"/>
              </a:rPr>
              <a:t>Two expectancies:</a:t>
            </a:r>
            <a:endParaRPr b="0" lang="en-US" sz="28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pPr>
            <a:r>
              <a:rPr b="0" lang="en-NZ" sz="2000" spc="-1" strike="noStrike">
                <a:solidFill>
                  <a:srgbClr val="404040"/>
                </a:solidFill>
                <a:latin typeface="Calibri"/>
              </a:rPr>
              <a:t>Effort -to -performance expectancy</a:t>
            </a:r>
            <a:endParaRPr b="0" lang="en-US" sz="20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2000" spc="-1" strike="noStrike">
                <a:solidFill>
                  <a:srgbClr val="404040"/>
                </a:solidFill>
                <a:latin typeface="Calibri"/>
              </a:rPr>
              <a:t>Its a person’s perception of the probability that one’s effort will lead to high performance</a:t>
            </a:r>
            <a:endParaRPr b="0" lang="en-US" sz="20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2000" spc="-1" strike="noStrike">
                <a:solidFill>
                  <a:srgbClr val="404040"/>
                </a:solidFill>
                <a:latin typeface="Calibri"/>
              </a:rPr>
              <a:t>It is also a function of ability of a person , environment  </a:t>
            </a:r>
            <a:endParaRPr b="0" lang="en-US" sz="20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pPr>
            <a:r>
              <a:rPr b="0" lang="en-NZ" sz="2000" spc="-1" strike="noStrike">
                <a:solidFill>
                  <a:srgbClr val="404040"/>
                </a:solidFill>
                <a:latin typeface="Calibri"/>
              </a:rPr>
              <a:t>Effort –to- outcome expectancy</a:t>
            </a:r>
            <a:endParaRPr b="0" lang="en-US" sz="20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2000" spc="-1" strike="noStrike">
                <a:solidFill>
                  <a:srgbClr val="404040"/>
                </a:solidFill>
                <a:latin typeface="Calibri"/>
              </a:rPr>
              <a:t>Its a person’s perception that  attaining the performance described above will lead to intrinsic &amp; extrinsic rewards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Picture 2" descr="formal leaders vs informal leadersको लागि तस्बिर परिणाम"/>
          <p:cNvPicPr/>
          <p:nvPr/>
        </p:nvPicPr>
        <p:blipFill>
          <a:blip r:embed="rId1"/>
          <a:srcRect l="0" t="0" r="10715" b="0"/>
          <a:stretch/>
        </p:blipFill>
        <p:spPr>
          <a:xfrm>
            <a:off x="532440" y="532440"/>
            <a:ext cx="8320680" cy="546804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Rectangle 1028"/>
          <p:cNvSpPr/>
          <p:nvPr/>
        </p:nvSpPr>
        <p:spPr>
          <a:xfrm>
            <a:off x="289440" y="1341360"/>
            <a:ext cx="88542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Expectancy Theory: Relates the effort a person puts forward  to the expectation of achieving some desired goal. </a:t>
            </a:r>
            <a:endParaRPr b="0" lang="en-US" sz="2400" spc="-1" strike="noStrike">
              <a:latin typeface="Arial"/>
            </a:endParaRPr>
          </a:p>
        </p:txBody>
      </p:sp>
      <p:grpSp>
        <p:nvGrpSpPr>
          <p:cNvPr id="825" name="Group 1048"/>
          <p:cNvGrpSpPr/>
          <p:nvPr/>
        </p:nvGrpSpPr>
        <p:grpSpPr>
          <a:xfrm>
            <a:off x="974880" y="2517840"/>
            <a:ext cx="7193160" cy="3716640"/>
            <a:chOff x="974880" y="2517840"/>
            <a:chExt cx="7193160" cy="3716640"/>
          </a:xfrm>
        </p:grpSpPr>
        <p:sp>
          <p:nvSpPr>
            <p:cNvPr id="826" name="Text Box 1030"/>
            <p:cNvSpPr/>
            <p:nvPr/>
          </p:nvSpPr>
          <p:spPr>
            <a:xfrm>
              <a:off x="974880" y="5413320"/>
              <a:ext cx="2907360" cy="821160"/>
            </a:xfrm>
            <a:prstGeom prst="rect">
              <a:avLst/>
            </a:prstGeom>
            <a:solidFill>
              <a:srgbClr val="33ccff"/>
            </a:solid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Effort-to-Performance</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Expectancy</a:t>
              </a:r>
              <a:endParaRPr b="0" lang="en-US" sz="2400" spc="-1" strike="noStrike">
                <a:latin typeface="Arial"/>
              </a:endParaRPr>
            </a:p>
          </p:txBody>
        </p:sp>
        <p:sp>
          <p:nvSpPr>
            <p:cNvPr id="827" name="Text Box 1034"/>
            <p:cNvSpPr/>
            <p:nvPr/>
          </p:nvSpPr>
          <p:spPr>
            <a:xfrm>
              <a:off x="4932720" y="5337000"/>
              <a:ext cx="3235320" cy="821160"/>
            </a:xfrm>
            <a:prstGeom prst="rect">
              <a:avLst/>
            </a:prstGeom>
            <a:solidFill>
              <a:srgbClr val="33ccff"/>
            </a:solid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Performance-to-outcome</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Expectancy</a:t>
              </a:r>
              <a:endParaRPr b="0" lang="en-US" sz="2400" spc="-1" strike="noStrike">
                <a:latin typeface="Arial"/>
              </a:endParaRPr>
            </a:p>
          </p:txBody>
        </p:sp>
        <p:sp>
          <p:nvSpPr>
            <p:cNvPr id="828" name="Text Box 1037"/>
            <p:cNvSpPr/>
            <p:nvPr/>
          </p:nvSpPr>
          <p:spPr>
            <a:xfrm>
              <a:off x="1130760" y="3778200"/>
              <a:ext cx="9050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Effort</a:t>
              </a:r>
              <a:endParaRPr b="0" lang="en-US" sz="2400" spc="-1" strike="noStrike">
                <a:latin typeface="Arial"/>
              </a:endParaRPr>
            </a:p>
          </p:txBody>
        </p:sp>
        <p:sp>
          <p:nvSpPr>
            <p:cNvPr id="829" name="Text Box 1038"/>
            <p:cNvSpPr/>
            <p:nvPr/>
          </p:nvSpPr>
          <p:spPr>
            <a:xfrm>
              <a:off x="3489840" y="3813120"/>
              <a:ext cx="17402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Performance</a:t>
              </a:r>
              <a:endParaRPr b="0" lang="en-US" sz="2400" spc="-1" strike="noStrike">
                <a:latin typeface="Arial"/>
              </a:endParaRPr>
            </a:p>
          </p:txBody>
        </p:sp>
        <p:sp>
          <p:nvSpPr>
            <p:cNvPr id="830" name="Text Box 1039"/>
            <p:cNvSpPr/>
            <p:nvPr/>
          </p:nvSpPr>
          <p:spPr>
            <a:xfrm>
              <a:off x="6719040" y="3813120"/>
              <a:ext cx="141840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Outcomes</a:t>
              </a:r>
              <a:endParaRPr b="0" lang="en-US" sz="2400" spc="-1" strike="noStrike">
                <a:latin typeface="Arial"/>
              </a:endParaRPr>
            </a:p>
          </p:txBody>
        </p:sp>
        <p:sp>
          <p:nvSpPr>
            <p:cNvPr id="831" name="Text Box 1040"/>
            <p:cNvSpPr/>
            <p:nvPr/>
          </p:nvSpPr>
          <p:spPr>
            <a:xfrm>
              <a:off x="3468960" y="2517840"/>
              <a:ext cx="177372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Environment</a:t>
              </a:r>
              <a:endParaRPr b="0" lang="en-US" sz="2400" spc="-1" strike="noStrike">
                <a:latin typeface="Arial"/>
              </a:endParaRPr>
            </a:p>
          </p:txBody>
        </p:sp>
        <p:sp>
          <p:nvSpPr>
            <p:cNvPr id="832" name="Text Box 1041"/>
            <p:cNvSpPr/>
            <p:nvPr/>
          </p:nvSpPr>
          <p:spPr>
            <a:xfrm>
              <a:off x="3718800" y="4879800"/>
              <a:ext cx="104580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Ability</a:t>
              </a:r>
              <a:endParaRPr b="0" lang="en-US" sz="2400" spc="-1" strike="noStrike">
                <a:latin typeface="Arial"/>
              </a:endParaRPr>
            </a:p>
          </p:txBody>
        </p:sp>
        <p:sp>
          <p:nvSpPr>
            <p:cNvPr id="833" name="Line 1042"/>
            <p:cNvSpPr/>
            <p:nvPr/>
          </p:nvSpPr>
          <p:spPr>
            <a:xfrm>
              <a:off x="2118240" y="4041720"/>
              <a:ext cx="1371600" cy="360"/>
            </a:xfrm>
            <a:prstGeom prst="line">
              <a:avLst/>
            </a:prstGeom>
            <a:ln w="76200">
              <a:solidFill>
                <a:srgbClr val="000000"/>
              </a:solidFill>
              <a:round/>
              <a:tailEnd len="med" type="triangle" w="med"/>
            </a:ln>
          </p:spPr>
          <p:style>
            <a:lnRef idx="0"/>
            <a:fillRef idx="0"/>
            <a:effectRef idx="0"/>
            <a:fontRef idx="minor"/>
          </p:style>
        </p:sp>
        <p:sp>
          <p:nvSpPr>
            <p:cNvPr id="834" name="Line 1043"/>
            <p:cNvSpPr/>
            <p:nvPr/>
          </p:nvSpPr>
          <p:spPr>
            <a:xfrm>
              <a:off x="5242680" y="4041720"/>
              <a:ext cx="1371600" cy="360"/>
            </a:xfrm>
            <a:prstGeom prst="line">
              <a:avLst/>
            </a:prstGeom>
            <a:ln w="76200">
              <a:solidFill>
                <a:srgbClr val="000000"/>
              </a:solidFill>
              <a:round/>
              <a:tailEnd len="med" type="triangle" w="med"/>
            </a:ln>
          </p:spPr>
          <p:style>
            <a:lnRef idx="0"/>
            <a:fillRef idx="0"/>
            <a:effectRef idx="0"/>
            <a:fontRef idx="minor"/>
          </p:style>
        </p:sp>
        <p:sp>
          <p:nvSpPr>
            <p:cNvPr id="835" name="Line 1044"/>
            <p:cNvSpPr/>
            <p:nvPr/>
          </p:nvSpPr>
          <p:spPr>
            <a:xfrm flipV="1">
              <a:off x="2575440" y="4270320"/>
              <a:ext cx="360" cy="1066680"/>
            </a:xfrm>
            <a:prstGeom prst="line">
              <a:avLst/>
            </a:prstGeom>
            <a:ln w="76200">
              <a:solidFill>
                <a:srgbClr val="000000"/>
              </a:solidFill>
              <a:round/>
              <a:tailEnd len="med" type="triangle" w="med"/>
            </a:ln>
          </p:spPr>
          <p:style>
            <a:lnRef idx="0"/>
            <a:fillRef idx="0"/>
            <a:effectRef idx="0"/>
            <a:fontRef idx="minor"/>
          </p:style>
        </p:sp>
        <p:sp>
          <p:nvSpPr>
            <p:cNvPr id="836" name="Line 1045"/>
            <p:cNvSpPr/>
            <p:nvPr/>
          </p:nvSpPr>
          <p:spPr>
            <a:xfrm flipV="1">
              <a:off x="5928480" y="4117680"/>
              <a:ext cx="360" cy="1067040"/>
            </a:xfrm>
            <a:prstGeom prst="line">
              <a:avLst/>
            </a:prstGeom>
            <a:ln w="76200">
              <a:solidFill>
                <a:srgbClr val="000000"/>
              </a:solidFill>
              <a:round/>
              <a:tailEnd len="med" type="triangle" w="med"/>
            </a:ln>
          </p:spPr>
          <p:style>
            <a:lnRef idx="0"/>
            <a:fillRef idx="0"/>
            <a:effectRef idx="0"/>
            <a:fontRef idx="minor"/>
          </p:style>
        </p:sp>
        <p:sp>
          <p:nvSpPr>
            <p:cNvPr id="837" name="Line 1046"/>
            <p:cNvSpPr/>
            <p:nvPr/>
          </p:nvSpPr>
          <p:spPr>
            <a:xfrm flipV="1">
              <a:off x="4251960" y="4270320"/>
              <a:ext cx="360" cy="533160"/>
            </a:xfrm>
            <a:prstGeom prst="line">
              <a:avLst/>
            </a:prstGeom>
            <a:ln w="76200">
              <a:solidFill>
                <a:srgbClr val="000000"/>
              </a:solidFill>
              <a:round/>
              <a:tailEnd len="med" type="triangle" w="med"/>
            </a:ln>
          </p:spPr>
          <p:style>
            <a:lnRef idx="0"/>
            <a:fillRef idx="0"/>
            <a:effectRef idx="0"/>
            <a:fontRef idx="minor"/>
          </p:style>
        </p:sp>
        <p:sp>
          <p:nvSpPr>
            <p:cNvPr id="838" name="Line 1047"/>
            <p:cNvSpPr/>
            <p:nvPr/>
          </p:nvSpPr>
          <p:spPr>
            <a:xfrm>
              <a:off x="4251960" y="3051000"/>
              <a:ext cx="360" cy="685800"/>
            </a:xfrm>
            <a:prstGeom prst="line">
              <a:avLst/>
            </a:prstGeom>
            <a:ln w="76200">
              <a:solidFill>
                <a:srgbClr val="000000"/>
              </a:solidFill>
              <a:round/>
              <a:tailEnd len="med" type="triangle" w="med"/>
            </a:ln>
          </p:spPr>
          <p:style>
            <a:lnRef idx="0"/>
            <a:fillRef idx="0"/>
            <a:effectRef idx="0"/>
            <a:fontRef idx="minor"/>
          </p:style>
        </p:sp>
      </p:grpSp>
      <p:sp>
        <p:nvSpPr>
          <p:cNvPr id="839" name="PlaceHolder 1"/>
          <p:cNvSpPr>
            <a:spLocks noGrp="1"/>
          </p:cNvSpPr>
          <p:nvPr>
            <p:ph type="title"/>
          </p:nvPr>
        </p:nvSpPr>
        <p:spPr>
          <a:xfrm>
            <a:off x="0" y="333360"/>
            <a:ext cx="8229240" cy="661680"/>
          </a:xfrm>
          <a:prstGeom prst="rect">
            <a:avLst/>
          </a:prstGeom>
          <a:noFill/>
          <a:ln w="0">
            <a:noFill/>
          </a:ln>
        </p:spPr>
        <p:txBody>
          <a:bodyPr anchor="b">
            <a:normAutofit/>
          </a:bodyPr>
          <a:p>
            <a:pPr algn="ctr">
              <a:lnSpc>
                <a:spcPct val="85000"/>
              </a:lnSpc>
              <a:buNone/>
            </a:pPr>
            <a:r>
              <a:rPr b="0" lang="en-US" sz="4400" spc="-52" strike="noStrike">
                <a:solidFill>
                  <a:srgbClr val="404040"/>
                </a:solidFill>
                <a:latin typeface="Calibri Light"/>
              </a:rPr>
              <a:t>Expectancy Theory</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13" dur="indefinite" restart="never" nodeType="tmRoot">
          <p:childTnLst>
            <p:seq>
              <p:cTn id="214" dur="indefinite" nodeType="mainSeq">
                <p:childTnLst>
                  <p:par>
                    <p:cTn id="215" nodeType="clickEffect" fill="hold">
                      <p:stCondLst>
                        <p:cond delay="indefinite"/>
                      </p:stCondLst>
                      <p:childTnLst>
                        <p:par>
                          <p:cTn id="216" nodeType="withEffect" fill="hold">
                            <p:stCondLst>
                              <p:cond delay="0"/>
                            </p:stCondLst>
                            <p:childTnLst>
                              <p:par>
                                <p:cTn id="217" nodeType="clickEffect" fill="hold" presetClass="entr" presetID="22" presetSubtype="1">
                                  <p:stCondLst>
                                    <p:cond delay="0"/>
                                  </p:stCondLst>
                                  <p:childTnLst>
                                    <p:set>
                                      <p:cBhvr>
                                        <p:cTn id="218" dur="1" fill="hold">
                                          <p:stCondLst>
                                            <p:cond delay="0"/>
                                          </p:stCondLst>
                                        </p:cTn>
                                        <p:tgtEl>
                                          <p:spTgt spid="825"/>
                                        </p:tgtEl>
                                        <p:attrNameLst>
                                          <p:attrName>style.visibility</p:attrName>
                                        </p:attrNameLst>
                                      </p:cBhvr>
                                      <p:to>
                                        <p:strVal val="visible"/>
                                      </p:to>
                                    </p:set>
                                    <p:animEffect filter="wipe(up)" transition="in">
                                      <p:cBhvr additive="repl">
                                        <p:cTn id="219" dur="500"/>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40" name="Group 30"/>
          <p:cNvGrpSpPr/>
          <p:nvPr/>
        </p:nvGrpSpPr>
        <p:grpSpPr>
          <a:xfrm>
            <a:off x="-72360" y="2666880"/>
            <a:ext cx="7234920" cy="3426840"/>
            <a:chOff x="-72360" y="2666880"/>
            <a:chExt cx="7234920" cy="3426840"/>
          </a:xfrm>
        </p:grpSpPr>
        <p:sp>
          <p:nvSpPr>
            <p:cNvPr id="841" name="Freeform 25"/>
            <p:cNvSpPr/>
            <p:nvPr/>
          </p:nvSpPr>
          <p:spPr>
            <a:xfrm>
              <a:off x="533520" y="2666880"/>
              <a:ext cx="6629040" cy="609120"/>
            </a:xfrm>
            <a:custGeom>
              <a:avLst/>
              <a:gdLst/>
              <a:ahLst/>
              <a:rect l="l" t="t" r="r" b="b"/>
              <a:pathLst>
                <a:path w="4176" h="384">
                  <a:moveTo>
                    <a:pt x="4176" y="288"/>
                  </a:moveTo>
                  <a:lnTo>
                    <a:pt x="4176" y="0"/>
                  </a:lnTo>
                  <a:lnTo>
                    <a:pt x="0" y="0"/>
                  </a:lnTo>
                  <a:lnTo>
                    <a:pt x="0" y="384"/>
                  </a:lnTo>
                </a:path>
              </a:pathLst>
            </a:custGeom>
            <a:noFill/>
            <a:ln w="76200">
              <a:solidFill>
                <a:srgbClr val="000000"/>
              </a:solidFill>
              <a:round/>
              <a:tailEnd len="med" type="arrow" w="med"/>
            </a:ln>
          </p:spPr>
          <p:style>
            <a:lnRef idx="0"/>
            <a:fillRef idx="0"/>
            <a:effectRef idx="0"/>
            <a:fontRef idx="minor"/>
          </p:style>
        </p:sp>
        <p:sp>
          <p:nvSpPr>
            <p:cNvPr id="842" name="Text Box 24"/>
            <p:cNvSpPr/>
            <p:nvPr/>
          </p:nvSpPr>
          <p:spPr>
            <a:xfrm>
              <a:off x="-72360" y="5668920"/>
              <a:ext cx="4317120" cy="424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200" spc="-1" strike="noStrike">
                  <a:solidFill>
                    <a:srgbClr val="000000"/>
                  </a:solidFill>
                  <a:latin typeface="Times New Roman"/>
                </a:rPr>
                <a:t>* Satisfaction influences future effort</a:t>
              </a:r>
              <a:endParaRPr b="0" lang="en-US" sz="2200" spc="-1" strike="noStrike">
                <a:latin typeface="Arial"/>
              </a:endParaRPr>
            </a:p>
          </p:txBody>
        </p:sp>
      </p:grpSp>
      <p:grpSp>
        <p:nvGrpSpPr>
          <p:cNvPr id="843" name="Group 28"/>
          <p:cNvGrpSpPr/>
          <p:nvPr/>
        </p:nvGrpSpPr>
        <p:grpSpPr>
          <a:xfrm>
            <a:off x="-69840" y="3352680"/>
            <a:ext cx="9162000" cy="1978920"/>
            <a:chOff x="-69840" y="3352680"/>
            <a:chExt cx="9162000" cy="1978920"/>
          </a:xfrm>
        </p:grpSpPr>
        <p:sp>
          <p:nvSpPr>
            <p:cNvPr id="844" name="Line 14"/>
            <p:cNvSpPr/>
            <p:nvPr/>
          </p:nvSpPr>
          <p:spPr>
            <a:xfrm>
              <a:off x="3276360" y="3581280"/>
              <a:ext cx="1371600" cy="360"/>
            </a:xfrm>
            <a:prstGeom prst="line">
              <a:avLst/>
            </a:prstGeom>
            <a:ln w="76200">
              <a:solidFill>
                <a:srgbClr val="000000"/>
              </a:solidFill>
              <a:round/>
              <a:tailEnd len="med" type="triangle" w="med"/>
            </a:ln>
          </p:spPr>
          <p:style>
            <a:lnRef idx="0"/>
            <a:fillRef idx="0"/>
            <a:effectRef idx="0"/>
            <a:fontRef idx="minor"/>
          </p:style>
        </p:sp>
        <p:sp>
          <p:nvSpPr>
            <p:cNvPr id="845" name="Text Box 10"/>
            <p:cNvSpPr/>
            <p:nvPr/>
          </p:nvSpPr>
          <p:spPr>
            <a:xfrm>
              <a:off x="4724280" y="3352680"/>
              <a:ext cx="141840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Outcomes</a:t>
              </a:r>
              <a:endParaRPr b="0" lang="en-US" sz="2400" spc="-1" strike="noStrike">
                <a:latin typeface="Arial"/>
              </a:endParaRPr>
            </a:p>
          </p:txBody>
        </p:sp>
        <p:grpSp>
          <p:nvGrpSpPr>
            <p:cNvPr id="846" name="Group 27"/>
            <p:cNvGrpSpPr/>
            <p:nvPr/>
          </p:nvGrpSpPr>
          <p:grpSpPr>
            <a:xfrm>
              <a:off x="-69840" y="3352680"/>
              <a:ext cx="9162000" cy="1978920"/>
              <a:chOff x="-69840" y="3352680"/>
              <a:chExt cx="9162000" cy="1978920"/>
            </a:xfrm>
          </p:grpSpPr>
          <p:sp>
            <p:nvSpPr>
              <p:cNvPr id="847" name="Line 13"/>
              <p:cNvSpPr/>
              <p:nvPr/>
            </p:nvSpPr>
            <p:spPr>
              <a:xfrm>
                <a:off x="609480" y="3581280"/>
                <a:ext cx="1371600" cy="360"/>
              </a:xfrm>
              <a:prstGeom prst="line">
                <a:avLst/>
              </a:prstGeom>
              <a:ln w="76200">
                <a:solidFill>
                  <a:srgbClr val="000000"/>
                </a:solidFill>
                <a:round/>
                <a:tailEnd len="med" type="triangle" w="med"/>
              </a:ln>
            </p:spPr>
            <p:style>
              <a:lnRef idx="0"/>
              <a:fillRef idx="0"/>
              <a:effectRef idx="0"/>
              <a:fontRef idx="minor"/>
            </p:style>
          </p:sp>
          <p:sp>
            <p:nvSpPr>
              <p:cNvPr id="848" name="Text Box 9"/>
              <p:cNvSpPr/>
              <p:nvPr/>
            </p:nvSpPr>
            <p:spPr>
              <a:xfrm>
                <a:off x="2057040" y="3352680"/>
                <a:ext cx="17402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Performance</a:t>
                </a:r>
                <a:endParaRPr b="0" lang="en-US" sz="2400" spc="-1" strike="noStrike">
                  <a:latin typeface="Arial"/>
                </a:endParaRPr>
              </a:p>
            </p:txBody>
          </p:sp>
          <p:sp>
            <p:nvSpPr>
              <p:cNvPr id="849" name="Text Box 20"/>
              <p:cNvSpPr/>
              <p:nvPr/>
            </p:nvSpPr>
            <p:spPr>
              <a:xfrm>
                <a:off x="-69840" y="4906800"/>
                <a:ext cx="9162000" cy="424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200" spc="-1" strike="noStrike">
                    <a:solidFill>
                      <a:srgbClr val="000000"/>
                    </a:solidFill>
                    <a:latin typeface="Times New Roman"/>
                  </a:rPr>
                  <a:t>* Performance, in turn, leads to intrinsic and extrinsic rewards as in expectancy</a:t>
                </a:r>
                <a:endParaRPr b="0" lang="en-US" sz="2200" spc="-1" strike="noStrike">
                  <a:latin typeface="Arial"/>
                </a:endParaRPr>
              </a:p>
            </p:txBody>
          </p:sp>
        </p:grpSp>
      </p:grpSp>
      <p:sp>
        <p:nvSpPr>
          <p:cNvPr id="850" name="Rectangle 4"/>
          <p:cNvSpPr/>
          <p:nvPr/>
        </p:nvSpPr>
        <p:spPr>
          <a:xfrm>
            <a:off x="0" y="1700280"/>
            <a:ext cx="914364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Porter-Lawler Extension to Expectancy Theory: It adds satisfaction to </a:t>
            </a:r>
            <a:endParaRPr b="0" lang="en-US" sz="2400" spc="-1" strike="noStrike">
              <a:latin typeface="Arial"/>
            </a:endParaRPr>
          </a:p>
          <a:p>
            <a:pPr>
              <a:lnSpc>
                <a:spcPct val="100000"/>
              </a:lnSpc>
              <a:buNone/>
            </a:pPr>
            <a:r>
              <a:rPr b="0" i="1" lang="en-US" sz="2400" spc="-1" strike="noStrike">
                <a:solidFill>
                  <a:srgbClr val="000000"/>
                </a:solidFill>
                <a:latin typeface="Times New Roman"/>
              </a:rPr>
              <a:t>the Expectancy Theory. </a:t>
            </a:r>
            <a:endParaRPr b="0" lang="en-US" sz="2400" spc="-1" strike="noStrike">
              <a:latin typeface="Arial"/>
            </a:endParaRPr>
          </a:p>
        </p:txBody>
      </p:sp>
      <p:grpSp>
        <p:nvGrpSpPr>
          <p:cNvPr id="851" name="Group 26"/>
          <p:cNvGrpSpPr/>
          <p:nvPr/>
        </p:nvGrpSpPr>
        <p:grpSpPr>
          <a:xfrm>
            <a:off x="45000" y="3317760"/>
            <a:ext cx="8953560" cy="1596240"/>
            <a:chOff x="45000" y="3317760"/>
            <a:chExt cx="8953560" cy="1596240"/>
          </a:xfrm>
        </p:grpSpPr>
        <p:sp>
          <p:nvSpPr>
            <p:cNvPr id="852" name="Text Box 8"/>
            <p:cNvSpPr/>
            <p:nvPr/>
          </p:nvSpPr>
          <p:spPr>
            <a:xfrm>
              <a:off x="404280" y="3317760"/>
              <a:ext cx="90360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Effort</a:t>
              </a:r>
              <a:endParaRPr b="0" lang="en-US" sz="2400" spc="-1" strike="noStrike">
                <a:latin typeface="Arial"/>
              </a:endParaRPr>
            </a:p>
          </p:txBody>
        </p:sp>
        <p:sp>
          <p:nvSpPr>
            <p:cNvPr id="853" name="Text Box 19"/>
            <p:cNvSpPr/>
            <p:nvPr/>
          </p:nvSpPr>
          <p:spPr>
            <a:xfrm>
              <a:off x="45000" y="4519440"/>
              <a:ext cx="89535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000" spc="-1" strike="noStrike">
                  <a:solidFill>
                    <a:srgbClr val="000000"/>
                  </a:solidFill>
                  <a:latin typeface="Times New Roman"/>
                </a:rPr>
                <a:t>* Personal effort, abilities, role perceptions, environment determine performance</a:t>
              </a:r>
              <a:endParaRPr b="0" lang="en-US" sz="2000" spc="-1" strike="noStrike">
                <a:latin typeface="Arial"/>
              </a:endParaRPr>
            </a:p>
          </p:txBody>
        </p:sp>
      </p:grpSp>
      <p:grpSp>
        <p:nvGrpSpPr>
          <p:cNvPr id="854" name="Group 29"/>
          <p:cNvGrpSpPr/>
          <p:nvPr/>
        </p:nvGrpSpPr>
        <p:grpSpPr>
          <a:xfrm>
            <a:off x="-71280" y="2591640"/>
            <a:ext cx="9070200" cy="3121200"/>
            <a:chOff x="-71280" y="2591640"/>
            <a:chExt cx="9070200" cy="3121200"/>
          </a:xfrm>
        </p:grpSpPr>
        <p:sp>
          <p:nvSpPr>
            <p:cNvPr id="855" name="Text Box 21"/>
            <p:cNvSpPr/>
            <p:nvPr/>
          </p:nvSpPr>
          <p:spPr>
            <a:xfrm>
              <a:off x="-71280" y="5288040"/>
              <a:ext cx="5771160" cy="4248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200" spc="-1" strike="noStrike">
                  <a:solidFill>
                    <a:srgbClr val="000000"/>
                  </a:solidFill>
                  <a:latin typeface="Times New Roman"/>
                </a:rPr>
                <a:t>* The perceived equity determines the satisfaction</a:t>
              </a:r>
              <a:endParaRPr b="0" lang="en-US" sz="2200" spc="-1" strike="noStrike">
                <a:latin typeface="Arial"/>
              </a:endParaRPr>
            </a:p>
          </p:txBody>
        </p:sp>
        <p:sp>
          <p:nvSpPr>
            <p:cNvPr id="856" name="AutoShape 22"/>
            <p:cNvSpPr/>
            <p:nvPr/>
          </p:nvSpPr>
          <p:spPr>
            <a:xfrm rot="21570600">
              <a:off x="6248160" y="2603160"/>
              <a:ext cx="2742840" cy="1828440"/>
            </a:xfrm>
            <a:prstGeom prst="irregularSeal2">
              <a:avLst/>
            </a:prstGeom>
            <a:solidFill>
              <a:srgbClr val="33ccff"/>
            </a:solidFill>
            <a:ln w="9525">
              <a:solidFill>
                <a:srgbClr val="000000"/>
              </a:solidFill>
              <a:miter/>
            </a:ln>
          </p:spPr>
          <p:style>
            <a:lnRef idx="0"/>
            <a:fillRef idx="0"/>
            <a:effectRef idx="0"/>
            <a:fontRef idx="minor"/>
          </p:style>
          <p:txBody>
            <a:bodyPr wrap="none" lIns="90000" rIns="90000" tIns="45000" bIns="45000" anchor="ctr">
              <a:noAutofit/>
            </a:bodyPr>
            <a:p>
              <a:pPr algn="ctr">
                <a:lnSpc>
                  <a:spcPct val="100000"/>
                </a:lnSpc>
                <a:buNone/>
              </a:pPr>
              <a:r>
                <a:rPr b="0" i="1" lang="en-US" sz="2600" spc="-1" strike="noStrike">
                  <a:solidFill>
                    <a:srgbClr val="ffffff"/>
                  </a:solidFill>
                  <a:latin typeface="Times New Roman"/>
                </a:rPr>
                <a:t>Satisfaction</a:t>
              </a:r>
              <a:endParaRPr b="0" lang="en-US" sz="2600" spc="-1" strike="noStrike">
                <a:latin typeface="Arial"/>
              </a:endParaRPr>
            </a:p>
          </p:txBody>
        </p:sp>
      </p:grpSp>
      <p:sp>
        <p:nvSpPr>
          <p:cNvPr id="857" name="PlaceHolder 1"/>
          <p:cNvSpPr>
            <a:spLocks noGrp="1"/>
          </p:cNvSpPr>
          <p:nvPr>
            <p:ph type="title"/>
          </p:nvPr>
        </p:nvSpPr>
        <p:spPr>
          <a:xfrm>
            <a:off x="0" y="260280"/>
            <a:ext cx="8999280" cy="1007640"/>
          </a:xfrm>
          <a:prstGeom prst="rect">
            <a:avLst/>
          </a:prstGeom>
          <a:noFill/>
          <a:ln w="0">
            <a:noFill/>
          </a:ln>
        </p:spPr>
        <p:txBody>
          <a:bodyPr anchor="b">
            <a:normAutofit fontScale="88000"/>
          </a:bodyPr>
          <a:p>
            <a:pPr algn="ctr">
              <a:lnSpc>
                <a:spcPct val="85000"/>
              </a:lnSpc>
              <a:buNone/>
            </a:pPr>
            <a:r>
              <a:rPr b="0" lang="en-US" sz="4000" spc="-52" strike="noStrike">
                <a:solidFill>
                  <a:srgbClr val="404040"/>
                </a:solidFill>
                <a:latin typeface="Calibri Light"/>
              </a:rPr>
              <a:t>Process Theories: Porter- Lawler Extension to Expectancy Theory</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20" dur="indefinite" restart="never" nodeType="tmRoot">
          <p:childTnLst>
            <p:seq>
              <p:cTn id="221" dur="indefinite" nodeType="mainSeq">
                <p:childTnLst>
                  <p:par>
                    <p:cTn id="222" nodeType="clickEffect" fill="hold">
                      <p:stCondLst>
                        <p:cond delay="indefinite"/>
                      </p:stCondLst>
                      <p:childTnLst>
                        <p:par>
                          <p:cTn id="223" nodeType="withEffect" fill="hold">
                            <p:stCondLst>
                              <p:cond delay="0"/>
                            </p:stCondLst>
                            <p:childTnLst>
                              <p:par>
                                <p:cTn id="224" nodeType="clickEffect" fill="hold" presetClass="entr" presetID="22" presetSubtype="8">
                                  <p:stCondLst>
                                    <p:cond delay="0"/>
                                  </p:stCondLst>
                                  <p:childTnLst>
                                    <p:set>
                                      <p:cBhvr>
                                        <p:cTn id="225" dur="1" fill="hold">
                                          <p:stCondLst>
                                            <p:cond delay="0"/>
                                          </p:stCondLst>
                                        </p:cTn>
                                        <p:tgtEl>
                                          <p:spTgt spid="851"/>
                                        </p:tgtEl>
                                        <p:attrNameLst>
                                          <p:attrName>style.visibility</p:attrName>
                                        </p:attrNameLst>
                                      </p:cBhvr>
                                      <p:to>
                                        <p:strVal val="visible"/>
                                      </p:to>
                                    </p:set>
                                    <p:animEffect filter="wipe(left)" transition="in">
                                      <p:cBhvr additive="repl">
                                        <p:cTn id="226" dur="500"/>
                                        <p:tgtEl>
                                          <p:spTgt spid="851"/>
                                        </p:tgtEl>
                                      </p:cBhvr>
                                    </p:animEffect>
                                  </p:childTnLst>
                                </p:cTn>
                              </p:par>
                            </p:childTnLst>
                          </p:cTn>
                        </p:par>
                      </p:childTnLst>
                    </p:cTn>
                  </p:par>
                  <p:par>
                    <p:cTn id="227" nodeType="clickEffect" fill="hold">
                      <p:stCondLst>
                        <p:cond delay="indefinite"/>
                      </p:stCondLst>
                      <p:childTnLst>
                        <p:par>
                          <p:cTn id="228" nodeType="withEffect" fill="hold">
                            <p:stCondLst>
                              <p:cond delay="0"/>
                            </p:stCondLst>
                            <p:childTnLst>
                              <p:par>
                                <p:cTn id="229" nodeType="clickEffect" fill="hold" presetClass="entr" presetID="22" presetSubtype="8">
                                  <p:stCondLst>
                                    <p:cond delay="0"/>
                                  </p:stCondLst>
                                  <p:childTnLst>
                                    <p:set>
                                      <p:cBhvr>
                                        <p:cTn id="230" dur="1" fill="hold">
                                          <p:stCondLst>
                                            <p:cond delay="0"/>
                                          </p:stCondLst>
                                        </p:cTn>
                                        <p:tgtEl>
                                          <p:spTgt spid="843"/>
                                        </p:tgtEl>
                                        <p:attrNameLst>
                                          <p:attrName>style.visibility</p:attrName>
                                        </p:attrNameLst>
                                      </p:cBhvr>
                                      <p:to>
                                        <p:strVal val="visible"/>
                                      </p:to>
                                    </p:set>
                                    <p:animEffect filter="wipe(left)" transition="in">
                                      <p:cBhvr additive="repl">
                                        <p:cTn id="231" dur="500"/>
                                        <p:tgtEl>
                                          <p:spTgt spid="843"/>
                                        </p:tgtEl>
                                      </p:cBhvr>
                                    </p:animEffect>
                                  </p:childTnLst>
                                </p:cTn>
                              </p:par>
                            </p:childTnLst>
                          </p:cTn>
                        </p:par>
                      </p:childTnLst>
                    </p:cTn>
                  </p:par>
                  <p:par>
                    <p:cTn id="232" nodeType="clickEffect" fill="hold">
                      <p:stCondLst>
                        <p:cond delay="indefinite"/>
                      </p:stCondLst>
                      <p:childTnLst>
                        <p:par>
                          <p:cTn id="233" nodeType="withEffect" fill="hold">
                            <p:stCondLst>
                              <p:cond delay="0"/>
                            </p:stCondLst>
                            <p:childTnLst>
                              <p:par>
                                <p:cTn id="234" nodeType="clickEffect" fill="hold" presetClass="entr" presetID="23" presetSubtype="16">
                                  <p:stCondLst>
                                    <p:cond delay="0"/>
                                  </p:stCondLst>
                                  <p:childTnLst>
                                    <p:set>
                                      <p:cBhvr>
                                        <p:cTn id="235" dur="1" fill="hold">
                                          <p:stCondLst>
                                            <p:cond delay="0"/>
                                          </p:stCondLst>
                                        </p:cTn>
                                        <p:tgtEl>
                                          <p:spTgt spid="854"/>
                                        </p:tgtEl>
                                        <p:attrNameLst>
                                          <p:attrName>style.visibility</p:attrName>
                                        </p:attrNameLst>
                                      </p:cBhvr>
                                      <p:to>
                                        <p:strVal val="visible"/>
                                      </p:to>
                                    </p:set>
                                    <p:anim calcmode="lin" valueType="num">
                                      <p:cBhvr additive="repl">
                                        <p:cTn id="236" dur="500" fill="hold"/>
                                        <p:tgtEl>
                                          <p:spTgt spid="854"/>
                                        </p:tgtEl>
                                        <p:attrNameLst>
                                          <p:attrName>ppt_w</p:attrName>
                                        </p:attrNameLst>
                                      </p:cBhvr>
                                      <p:tavLst>
                                        <p:tav tm="0">
                                          <p:val>
                                            <p:fltVal val="0"/>
                                          </p:val>
                                        </p:tav>
                                        <p:tav tm="100000">
                                          <p:val>
                                            <p:strVal val="#ppt_w"/>
                                          </p:val>
                                        </p:tav>
                                      </p:tavLst>
                                    </p:anim>
                                    <p:anim calcmode="lin" valueType="num">
                                      <p:cBhvr additive="repl">
                                        <p:cTn id="237" dur="500" fill="hold"/>
                                        <p:tgtEl>
                                          <p:spTgt spid="854"/>
                                        </p:tgtEl>
                                        <p:attrNameLst>
                                          <p:attrName>ppt_h</p:attrName>
                                        </p:attrNameLst>
                                      </p:cBhvr>
                                      <p:tavLst>
                                        <p:tav tm="0">
                                          <p:val>
                                            <p:fltVal val="0"/>
                                          </p:val>
                                        </p:tav>
                                        <p:tav tm="100000">
                                          <p:val>
                                            <p:strVal val="#ppt_h"/>
                                          </p:val>
                                        </p:tav>
                                      </p:tavLst>
                                    </p:anim>
                                  </p:childTnLst>
                                </p:cTn>
                              </p:par>
                            </p:childTnLst>
                          </p:cTn>
                        </p:par>
                      </p:childTnLst>
                    </p:cTn>
                  </p:par>
                  <p:par>
                    <p:cTn id="238" nodeType="clickEffect" fill="hold">
                      <p:stCondLst>
                        <p:cond delay="indefinite"/>
                      </p:stCondLst>
                      <p:childTnLst>
                        <p:par>
                          <p:cTn id="239" nodeType="withEffect" fill="hold">
                            <p:stCondLst>
                              <p:cond delay="0"/>
                            </p:stCondLst>
                            <p:childTnLst>
                              <p:par>
                                <p:cTn id="240" nodeType="clickEffect" fill="hold" presetClass="entr" presetID="22" presetSubtype="2">
                                  <p:stCondLst>
                                    <p:cond delay="0"/>
                                  </p:stCondLst>
                                  <p:childTnLst>
                                    <p:set>
                                      <p:cBhvr>
                                        <p:cTn id="241" dur="1" fill="hold">
                                          <p:stCondLst>
                                            <p:cond delay="0"/>
                                          </p:stCondLst>
                                        </p:cTn>
                                        <p:tgtEl>
                                          <p:spTgt spid="840"/>
                                        </p:tgtEl>
                                        <p:attrNameLst>
                                          <p:attrName>style.visibility</p:attrName>
                                        </p:attrNameLst>
                                      </p:cBhvr>
                                      <p:to>
                                        <p:strVal val="visible"/>
                                      </p:to>
                                    </p:set>
                                    <p:animEffect filter="wipe(right)" transition="in">
                                      <p:cBhvr additive="repl">
                                        <p:cTn id="242" dur="500"/>
                                        <p:tgtEl>
                                          <p:spTgt spid="8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Rectangle 14"/>
          <p:cNvSpPr/>
          <p:nvPr/>
        </p:nvSpPr>
        <p:spPr>
          <a:xfrm>
            <a:off x="41400" y="1628640"/>
            <a:ext cx="914364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Porter-Lawler Extension to Expectancy Theory: It adds satisfaction to </a:t>
            </a:r>
            <a:endParaRPr b="0" lang="en-US" sz="2400" spc="-1" strike="noStrike">
              <a:latin typeface="Arial"/>
            </a:endParaRPr>
          </a:p>
          <a:p>
            <a:pPr>
              <a:lnSpc>
                <a:spcPct val="100000"/>
              </a:lnSpc>
              <a:buNone/>
            </a:pPr>
            <a:r>
              <a:rPr b="0" i="1" lang="en-US" sz="2400" spc="-1" strike="noStrike">
                <a:solidFill>
                  <a:srgbClr val="000000"/>
                </a:solidFill>
                <a:latin typeface="Times New Roman"/>
              </a:rPr>
              <a:t>the Expectancy Theory. </a:t>
            </a:r>
            <a:endParaRPr b="0" lang="en-US" sz="2400" spc="-1" strike="noStrike">
              <a:latin typeface="Arial"/>
            </a:endParaRPr>
          </a:p>
        </p:txBody>
      </p:sp>
      <p:sp>
        <p:nvSpPr>
          <p:cNvPr id="859" name="Freeform 3"/>
          <p:cNvSpPr/>
          <p:nvPr/>
        </p:nvSpPr>
        <p:spPr>
          <a:xfrm>
            <a:off x="609480" y="2959200"/>
            <a:ext cx="6629040" cy="609120"/>
          </a:xfrm>
          <a:custGeom>
            <a:avLst/>
            <a:gdLst/>
            <a:ahLst/>
            <a:rect l="l" t="t" r="r" b="b"/>
            <a:pathLst>
              <a:path w="4176" h="384">
                <a:moveTo>
                  <a:pt x="4176" y="288"/>
                </a:moveTo>
                <a:lnTo>
                  <a:pt x="4176" y="0"/>
                </a:lnTo>
                <a:lnTo>
                  <a:pt x="0" y="0"/>
                </a:lnTo>
                <a:lnTo>
                  <a:pt x="0" y="384"/>
                </a:lnTo>
              </a:path>
            </a:pathLst>
          </a:custGeom>
          <a:noFill/>
          <a:ln w="76200">
            <a:solidFill>
              <a:srgbClr val="000000"/>
            </a:solidFill>
            <a:round/>
            <a:tailEnd len="med" type="arrow" w="med"/>
          </a:ln>
        </p:spPr>
        <p:style>
          <a:lnRef idx="0"/>
          <a:fillRef idx="0"/>
          <a:effectRef idx="0"/>
          <a:fontRef idx="minor"/>
        </p:style>
      </p:sp>
      <p:sp>
        <p:nvSpPr>
          <p:cNvPr id="860" name="Line 6"/>
          <p:cNvSpPr/>
          <p:nvPr/>
        </p:nvSpPr>
        <p:spPr>
          <a:xfrm>
            <a:off x="3352680" y="3873240"/>
            <a:ext cx="1371600" cy="360"/>
          </a:xfrm>
          <a:prstGeom prst="line">
            <a:avLst/>
          </a:prstGeom>
          <a:ln w="76200">
            <a:solidFill>
              <a:srgbClr val="000000"/>
            </a:solidFill>
            <a:round/>
            <a:tailEnd len="med" type="triangle" w="med"/>
          </a:ln>
        </p:spPr>
        <p:style>
          <a:lnRef idx="0"/>
          <a:fillRef idx="0"/>
          <a:effectRef idx="0"/>
          <a:fontRef idx="minor"/>
        </p:style>
      </p:sp>
      <p:sp>
        <p:nvSpPr>
          <p:cNvPr id="861" name="Text Box 7"/>
          <p:cNvSpPr/>
          <p:nvPr/>
        </p:nvSpPr>
        <p:spPr>
          <a:xfrm>
            <a:off x="4800600" y="3645000"/>
            <a:ext cx="141840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Outcomes</a:t>
            </a:r>
            <a:endParaRPr b="0" lang="en-US" sz="2400" spc="-1" strike="noStrike">
              <a:latin typeface="Arial"/>
            </a:endParaRPr>
          </a:p>
        </p:txBody>
      </p:sp>
      <p:sp>
        <p:nvSpPr>
          <p:cNvPr id="862" name="Line 9"/>
          <p:cNvSpPr/>
          <p:nvPr/>
        </p:nvSpPr>
        <p:spPr>
          <a:xfrm>
            <a:off x="609480" y="3873240"/>
            <a:ext cx="1363680" cy="360"/>
          </a:xfrm>
          <a:prstGeom prst="line">
            <a:avLst/>
          </a:prstGeom>
          <a:ln w="76200">
            <a:solidFill>
              <a:srgbClr val="000000"/>
            </a:solidFill>
            <a:round/>
            <a:tailEnd len="med" type="triangle" w="med"/>
          </a:ln>
        </p:spPr>
        <p:style>
          <a:lnRef idx="0"/>
          <a:fillRef idx="0"/>
          <a:effectRef idx="0"/>
          <a:fontRef idx="minor"/>
        </p:style>
      </p:sp>
      <p:sp>
        <p:nvSpPr>
          <p:cNvPr id="863" name="Text Box 10"/>
          <p:cNvSpPr/>
          <p:nvPr/>
        </p:nvSpPr>
        <p:spPr>
          <a:xfrm>
            <a:off x="2049120" y="3645000"/>
            <a:ext cx="17402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Performance</a:t>
            </a:r>
            <a:endParaRPr b="0" lang="en-US" sz="2400" spc="-1" strike="noStrike">
              <a:latin typeface="Arial"/>
            </a:endParaRPr>
          </a:p>
        </p:txBody>
      </p:sp>
      <p:sp>
        <p:nvSpPr>
          <p:cNvPr id="864" name="Text Box 11"/>
          <p:cNvSpPr/>
          <p:nvPr/>
        </p:nvSpPr>
        <p:spPr>
          <a:xfrm>
            <a:off x="45000" y="4908600"/>
            <a:ext cx="909504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800" spc="-1" strike="noStrike">
                <a:solidFill>
                  <a:srgbClr val="000000"/>
                </a:solidFill>
                <a:latin typeface="Times New Roman"/>
              </a:rPr>
              <a:t>Expectancy Theory + Satisfaction + Feedback for future effort</a:t>
            </a:r>
            <a:endParaRPr b="0" lang="en-US" sz="2800" spc="-1" strike="noStrike">
              <a:latin typeface="Arial"/>
            </a:endParaRPr>
          </a:p>
        </p:txBody>
      </p:sp>
      <p:sp>
        <p:nvSpPr>
          <p:cNvPr id="865" name="Text Box 16"/>
          <p:cNvSpPr/>
          <p:nvPr/>
        </p:nvSpPr>
        <p:spPr>
          <a:xfrm>
            <a:off x="307800" y="3610080"/>
            <a:ext cx="9050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Effort</a:t>
            </a:r>
            <a:endParaRPr b="0" lang="en-US" sz="2400" spc="-1" strike="noStrike">
              <a:latin typeface="Arial"/>
            </a:endParaRPr>
          </a:p>
        </p:txBody>
      </p:sp>
      <p:sp>
        <p:nvSpPr>
          <p:cNvPr id="866" name="AutoShape 20"/>
          <p:cNvSpPr/>
          <p:nvPr/>
        </p:nvSpPr>
        <p:spPr>
          <a:xfrm rot="21570600">
            <a:off x="6324480" y="2895480"/>
            <a:ext cx="2742840" cy="1828440"/>
          </a:xfrm>
          <a:prstGeom prst="irregularSeal2">
            <a:avLst/>
          </a:prstGeom>
          <a:solidFill>
            <a:srgbClr val="33ccff"/>
          </a:solidFill>
          <a:ln w="9525">
            <a:solidFill>
              <a:srgbClr val="000000"/>
            </a:solidFill>
            <a:miter/>
          </a:ln>
        </p:spPr>
        <p:style>
          <a:lnRef idx="0"/>
          <a:fillRef idx="0"/>
          <a:effectRef idx="0"/>
          <a:fontRef idx="minor"/>
        </p:style>
        <p:txBody>
          <a:bodyPr wrap="none" lIns="90000" rIns="90000" tIns="45000" bIns="45000" anchor="ctr">
            <a:noAutofit/>
          </a:bodyPr>
          <a:p>
            <a:pPr algn="ctr">
              <a:lnSpc>
                <a:spcPct val="100000"/>
              </a:lnSpc>
              <a:buNone/>
            </a:pPr>
            <a:r>
              <a:rPr b="0" i="1" lang="en-US" sz="2600" spc="-1" strike="noStrike">
                <a:solidFill>
                  <a:srgbClr val="ffffff"/>
                </a:solidFill>
                <a:latin typeface="Times New Roman"/>
              </a:rPr>
              <a:t>Satisfaction</a:t>
            </a:r>
            <a:endParaRPr b="0" lang="en-US" sz="2600" spc="-1" strike="noStrike">
              <a:latin typeface="Arial"/>
            </a:endParaRPr>
          </a:p>
        </p:txBody>
      </p:sp>
      <p:sp>
        <p:nvSpPr>
          <p:cNvPr id="867" name="PlaceHolder 1"/>
          <p:cNvSpPr>
            <a:spLocks noGrp="1"/>
          </p:cNvSpPr>
          <p:nvPr>
            <p:ph type="title"/>
          </p:nvPr>
        </p:nvSpPr>
        <p:spPr>
          <a:xfrm>
            <a:off x="372960" y="260280"/>
            <a:ext cx="8770680" cy="936360"/>
          </a:xfrm>
          <a:prstGeom prst="rect">
            <a:avLst/>
          </a:prstGeom>
          <a:noFill/>
          <a:ln w="0">
            <a:noFill/>
          </a:ln>
        </p:spPr>
        <p:txBody>
          <a:bodyPr anchor="b">
            <a:normAutofit fontScale="81000"/>
          </a:bodyPr>
          <a:p>
            <a:pPr algn="ctr">
              <a:lnSpc>
                <a:spcPct val="85000"/>
              </a:lnSpc>
              <a:buNone/>
            </a:pPr>
            <a:r>
              <a:rPr b="0" lang="en-US" sz="4000" spc="-52" strike="noStrike">
                <a:solidFill>
                  <a:srgbClr val="404040"/>
                </a:solidFill>
                <a:latin typeface="Calibri Light"/>
              </a:rPr>
              <a:t>Porter- Lawler Extension to Expectancy Theory</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43" dur="indefinite" restart="never" nodeType="tmRoot">
          <p:childTnLst>
            <p:seq>
              <p:cTn id="244" dur="indefinite" nodeType="mainSeq">
                <p:childTnLst>
                  <p:par>
                    <p:cTn id="245" nodeType="clickEffect" fill="hold">
                      <p:stCondLst>
                        <p:cond delay="indefinite"/>
                      </p:stCondLst>
                      <p:childTnLst>
                        <p:par>
                          <p:cTn id="246" nodeType="withEffect" fill="hold">
                            <p:stCondLst>
                              <p:cond delay="0"/>
                            </p:stCondLst>
                            <p:childTnLst>
                              <p:par>
                                <p:cTn id="247" nodeType="clickEffect" fill="hold" presetClass="entr" presetID="17" presetSubtype="4">
                                  <p:stCondLst>
                                    <p:cond delay="0"/>
                                  </p:stCondLst>
                                  <p:childTnLst>
                                    <p:set>
                                      <p:cBhvr>
                                        <p:cTn id="248" dur="1" fill="hold">
                                          <p:stCondLst>
                                            <p:cond delay="0"/>
                                          </p:stCondLst>
                                        </p:cTn>
                                        <p:tgtEl>
                                          <p:spTgt spid="864"/>
                                        </p:tgtEl>
                                        <p:attrNameLst>
                                          <p:attrName>style.visibility</p:attrName>
                                        </p:attrNameLst>
                                      </p:cBhvr>
                                      <p:to>
                                        <p:strVal val="visible"/>
                                      </p:to>
                                    </p:set>
                                    <p:anim calcmode="lin" valueType="num">
                                      <p:cBhvr additive="repl">
                                        <p:cTn id="249" dur="500" fill="hold"/>
                                        <p:tgtEl>
                                          <p:spTgt spid="864"/>
                                        </p:tgtEl>
                                        <p:attrNameLst>
                                          <p:attrName>ppt_x</p:attrName>
                                        </p:attrNameLst>
                                      </p:cBhvr>
                                      <p:tavLst>
                                        <p:tav tm="0">
                                          <p:val>
                                            <p:strVal val="#ppt_x"/>
                                          </p:val>
                                        </p:tav>
                                        <p:tav tm="100000">
                                          <p:val>
                                            <p:strVal val="#ppt_x"/>
                                          </p:val>
                                        </p:tav>
                                      </p:tavLst>
                                    </p:anim>
                                    <p:anim calcmode="lin" valueType="num">
                                      <p:cBhvr additive="repl">
                                        <p:cTn id="250" dur="500" fill="hold"/>
                                        <p:tgtEl>
                                          <p:spTgt spid="864"/>
                                        </p:tgtEl>
                                        <p:attrNameLst>
                                          <p:attrName>ppt_y</p:attrName>
                                        </p:attrNameLst>
                                      </p:cBhvr>
                                      <p:tavLst>
                                        <p:tav tm="0">
                                          <p:val>
                                            <p:strVal val="#ppt_y+#ppt_h/2"/>
                                          </p:val>
                                        </p:tav>
                                        <p:tav tm="100000">
                                          <p:val>
                                            <p:strVal val="#ppt_y"/>
                                          </p:val>
                                        </p:tav>
                                      </p:tavLst>
                                    </p:anim>
                                    <p:anim calcmode="lin" valueType="num">
                                      <p:cBhvr additive="repl">
                                        <p:cTn id="251" dur="500" fill="hold"/>
                                        <p:tgtEl>
                                          <p:spTgt spid="864"/>
                                        </p:tgtEl>
                                        <p:attrNameLst>
                                          <p:attrName>ppt_w</p:attrName>
                                        </p:attrNameLst>
                                      </p:cBhvr>
                                      <p:tavLst>
                                        <p:tav tm="0">
                                          <p:val>
                                            <p:strVal val="#ppt_w"/>
                                          </p:val>
                                        </p:tav>
                                        <p:tav tm="100000">
                                          <p:val>
                                            <p:strVal val="#ppt_w"/>
                                          </p:val>
                                        </p:tav>
                                      </p:tavLst>
                                    </p:anim>
                                    <p:anim calcmode="lin" valueType="num">
                                      <p:cBhvr additive="repl">
                                        <p:cTn id="252" dur="500" fill="hold"/>
                                        <p:tgtEl>
                                          <p:spTgt spid="8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Rectangle 4"/>
          <p:cNvSpPr/>
          <p:nvPr/>
        </p:nvSpPr>
        <p:spPr>
          <a:xfrm>
            <a:off x="76320" y="1484280"/>
            <a:ext cx="9143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Behavior Modification (Reinforcement Theory): </a:t>
            </a:r>
            <a:r>
              <a:rPr b="1" i="1" lang="en-US" sz="2400" spc="-1" strike="noStrike">
                <a:solidFill>
                  <a:srgbClr val="000000"/>
                </a:solidFill>
                <a:latin typeface="Times New Roman"/>
              </a:rPr>
              <a:t>Motivation (behavior) </a:t>
            </a:r>
            <a:endParaRPr b="0" lang="en-US" sz="2400" spc="-1" strike="noStrike">
              <a:latin typeface="Arial"/>
            </a:endParaRPr>
          </a:p>
          <a:p>
            <a:pPr>
              <a:lnSpc>
                <a:spcPct val="100000"/>
              </a:lnSpc>
              <a:buNone/>
            </a:pPr>
            <a:r>
              <a:rPr b="1" i="1" lang="en-US" sz="2400" spc="-1" strike="noStrike">
                <a:solidFill>
                  <a:srgbClr val="000000"/>
                </a:solidFill>
                <a:latin typeface="Times New Roman"/>
              </a:rPr>
              <a:t>followed by an event (reinforcement) which affects the repetition of behavior.</a:t>
            </a:r>
            <a:endParaRPr b="0" lang="en-US" sz="2400" spc="-1" strike="noStrike">
              <a:latin typeface="Arial"/>
            </a:endParaRPr>
          </a:p>
        </p:txBody>
      </p:sp>
      <p:grpSp>
        <p:nvGrpSpPr>
          <p:cNvPr id="869" name="Group 13"/>
          <p:cNvGrpSpPr/>
          <p:nvPr/>
        </p:nvGrpSpPr>
        <p:grpSpPr>
          <a:xfrm>
            <a:off x="307800" y="3188880"/>
            <a:ext cx="8767440" cy="1851840"/>
            <a:chOff x="307800" y="3188880"/>
            <a:chExt cx="8767440" cy="1851840"/>
          </a:xfrm>
        </p:grpSpPr>
        <p:sp>
          <p:nvSpPr>
            <p:cNvPr id="870" name="Freeform 5"/>
            <p:cNvSpPr/>
            <p:nvPr/>
          </p:nvSpPr>
          <p:spPr>
            <a:xfrm>
              <a:off x="609480" y="3263760"/>
              <a:ext cx="6629040" cy="609120"/>
            </a:xfrm>
            <a:custGeom>
              <a:avLst/>
              <a:gdLst/>
              <a:ahLst/>
              <a:rect l="l" t="t" r="r" b="b"/>
              <a:pathLst>
                <a:path w="4176" h="384">
                  <a:moveTo>
                    <a:pt x="4176" y="288"/>
                  </a:moveTo>
                  <a:lnTo>
                    <a:pt x="4176" y="0"/>
                  </a:lnTo>
                  <a:lnTo>
                    <a:pt x="0" y="0"/>
                  </a:lnTo>
                  <a:lnTo>
                    <a:pt x="0" y="384"/>
                  </a:lnTo>
                </a:path>
              </a:pathLst>
            </a:custGeom>
            <a:noFill/>
            <a:ln w="76200">
              <a:solidFill>
                <a:srgbClr val="000000"/>
              </a:solidFill>
              <a:round/>
              <a:tailEnd len="med" type="arrow" w="med"/>
            </a:ln>
          </p:spPr>
          <p:style>
            <a:lnRef idx="0"/>
            <a:fillRef idx="0"/>
            <a:effectRef idx="0"/>
            <a:fontRef idx="minor"/>
          </p:style>
        </p:sp>
        <p:sp>
          <p:nvSpPr>
            <p:cNvPr id="871" name="Line 6"/>
            <p:cNvSpPr/>
            <p:nvPr/>
          </p:nvSpPr>
          <p:spPr>
            <a:xfrm>
              <a:off x="3352680" y="4178160"/>
              <a:ext cx="1371600" cy="360"/>
            </a:xfrm>
            <a:prstGeom prst="line">
              <a:avLst/>
            </a:prstGeom>
            <a:ln w="76200">
              <a:solidFill>
                <a:srgbClr val="000000"/>
              </a:solidFill>
              <a:round/>
              <a:tailEnd len="med" type="triangle" w="med"/>
            </a:ln>
          </p:spPr>
          <p:style>
            <a:lnRef idx="0"/>
            <a:fillRef idx="0"/>
            <a:effectRef idx="0"/>
            <a:fontRef idx="minor"/>
          </p:style>
        </p:sp>
        <p:sp>
          <p:nvSpPr>
            <p:cNvPr id="872" name="Text Box 7"/>
            <p:cNvSpPr/>
            <p:nvPr/>
          </p:nvSpPr>
          <p:spPr>
            <a:xfrm>
              <a:off x="4800600" y="3949560"/>
              <a:ext cx="141840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Outcomes</a:t>
              </a:r>
              <a:endParaRPr b="0" lang="en-US" sz="2400" spc="-1" strike="noStrike">
                <a:latin typeface="Arial"/>
              </a:endParaRPr>
            </a:p>
          </p:txBody>
        </p:sp>
        <p:sp>
          <p:nvSpPr>
            <p:cNvPr id="873" name="Line 8"/>
            <p:cNvSpPr/>
            <p:nvPr/>
          </p:nvSpPr>
          <p:spPr>
            <a:xfrm>
              <a:off x="609480" y="4178160"/>
              <a:ext cx="1363680" cy="360"/>
            </a:xfrm>
            <a:prstGeom prst="line">
              <a:avLst/>
            </a:prstGeom>
            <a:ln w="76200">
              <a:solidFill>
                <a:srgbClr val="000000"/>
              </a:solidFill>
              <a:round/>
              <a:tailEnd len="med" type="triangle" w="med"/>
            </a:ln>
          </p:spPr>
          <p:style>
            <a:lnRef idx="0"/>
            <a:fillRef idx="0"/>
            <a:effectRef idx="0"/>
            <a:fontRef idx="minor"/>
          </p:style>
        </p:sp>
        <p:sp>
          <p:nvSpPr>
            <p:cNvPr id="874" name="Text Box 9"/>
            <p:cNvSpPr/>
            <p:nvPr/>
          </p:nvSpPr>
          <p:spPr>
            <a:xfrm>
              <a:off x="2049120" y="3949560"/>
              <a:ext cx="17402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Performance</a:t>
              </a:r>
              <a:endParaRPr b="0" lang="en-US" sz="2400" spc="-1" strike="noStrike">
                <a:latin typeface="Arial"/>
              </a:endParaRPr>
            </a:p>
          </p:txBody>
        </p:sp>
        <p:sp>
          <p:nvSpPr>
            <p:cNvPr id="875" name="Text Box 11"/>
            <p:cNvSpPr/>
            <p:nvPr/>
          </p:nvSpPr>
          <p:spPr>
            <a:xfrm>
              <a:off x="307800" y="3914640"/>
              <a:ext cx="905040" cy="455400"/>
            </a:xfrm>
            <a:prstGeom prst="rect">
              <a:avLst/>
            </a:prstGeom>
            <a:solidFill>
              <a:srgbClr val="33cc33"/>
            </a:solid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ffffff"/>
                  </a:solidFill>
                  <a:latin typeface="Times New Roman"/>
                </a:rPr>
                <a:t>Effort</a:t>
              </a:r>
              <a:endParaRPr b="0" lang="en-US" sz="2400" spc="-1" strike="noStrike">
                <a:latin typeface="Arial"/>
              </a:endParaRPr>
            </a:p>
          </p:txBody>
        </p:sp>
        <p:sp>
          <p:nvSpPr>
            <p:cNvPr id="876" name="AutoShape 12"/>
            <p:cNvSpPr/>
            <p:nvPr/>
          </p:nvSpPr>
          <p:spPr>
            <a:xfrm rot="21570600">
              <a:off x="6324480" y="3200400"/>
              <a:ext cx="2742840" cy="1828440"/>
            </a:xfrm>
            <a:prstGeom prst="irregularSeal2">
              <a:avLst/>
            </a:prstGeom>
            <a:solidFill>
              <a:srgbClr val="33ccff"/>
            </a:solidFill>
            <a:ln w="9525">
              <a:solidFill>
                <a:srgbClr val="000000"/>
              </a:solidFill>
              <a:miter/>
            </a:ln>
          </p:spPr>
          <p:style>
            <a:lnRef idx="0"/>
            <a:fillRef idx="0"/>
            <a:effectRef idx="0"/>
            <a:fontRef idx="minor"/>
          </p:style>
          <p:txBody>
            <a:bodyPr wrap="none" lIns="90000" rIns="90000" tIns="45000" bIns="45000" anchor="ctr">
              <a:noAutofit/>
            </a:bodyPr>
            <a:p>
              <a:pPr algn="ctr">
                <a:lnSpc>
                  <a:spcPct val="100000"/>
                </a:lnSpc>
                <a:buNone/>
              </a:pPr>
              <a:r>
                <a:rPr b="0" i="1" lang="en-US" sz="2600" spc="-1" strike="noStrike">
                  <a:solidFill>
                    <a:srgbClr val="ffffff"/>
                  </a:solidFill>
                  <a:latin typeface="Times New Roman"/>
                </a:rPr>
                <a:t>Satisfaction</a:t>
              </a:r>
              <a:endParaRPr b="0" lang="en-US" sz="2600" spc="-1" strike="noStrike">
                <a:latin typeface="Arial"/>
              </a:endParaRPr>
            </a:p>
          </p:txBody>
        </p:sp>
      </p:grpSp>
      <p:sp>
        <p:nvSpPr>
          <p:cNvPr id="877" name="Text Box 10"/>
          <p:cNvSpPr/>
          <p:nvPr/>
        </p:nvSpPr>
        <p:spPr>
          <a:xfrm>
            <a:off x="6781680" y="3886200"/>
            <a:ext cx="1599840" cy="516240"/>
          </a:xfrm>
          <a:prstGeom prst="rect">
            <a:avLst/>
          </a:prstGeom>
          <a:solidFill>
            <a:srgbClr val="33ccff"/>
          </a:solidFill>
          <a:ln w="0">
            <a:noFill/>
          </a:ln>
        </p:spPr>
        <p:style>
          <a:lnRef idx="0"/>
          <a:fillRef idx="0"/>
          <a:effectRef idx="0"/>
          <a:fontRef idx="minor"/>
        </p:style>
        <p:txBody>
          <a:bodyPr lIns="90000" rIns="90000" tIns="45000" bIns="45000" anchor="t">
            <a:spAutoFit/>
          </a:bodyPr>
          <a:p>
            <a:pPr>
              <a:lnSpc>
                <a:spcPct val="100000"/>
              </a:lnSpc>
              <a:buNone/>
            </a:pPr>
            <a:r>
              <a:rPr b="0" i="1" lang="en-US" sz="2800" spc="-1" strike="noStrike">
                <a:solidFill>
                  <a:srgbClr val="ffffff"/>
                </a:solidFill>
                <a:latin typeface="Times New Roman"/>
              </a:rPr>
              <a:t>Event</a:t>
            </a:r>
            <a:endParaRPr b="0" lang="en-US" sz="2800" spc="-1" strike="noStrike">
              <a:latin typeface="Arial"/>
            </a:endParaRPr>
          </a:p>
        </p:txBody>
      </p:sp>
      <p:grpSp>
        <p:nvGrpSpPr>
          <p:cNvPr id="878" name="Group 16"/>
          <p:cNvGrpSpPr/>
          <p:nvPr/>
        </p:nvGrpSpPr>
        <p:grpSpPr>
          <a:xfrm>
            <a:off x="903240" y="4343400"/>
            <a:ext cx="5954760" cy="1868400"/>
            <a:chOff x="903240" y="4343400"/>
            <a:chExt cx="5954760" cy="1868400"/>
          </a:xfrm>
        </p:grpSpPr>
        <p:sp>
          <p:nvSpPr>
            <p:cNvPr id="879" name="Line 14"/>
            <p:cNvSpPr/>
            <p:nvPr/>
          </p:nvSpPr>
          <p:spPr>
            <a:xfrm flipV="1">
              <a:off x="2438280" y="4343400"/>
              <a:ext cx="4419720" cy="1371600"/>
            </a:xfrm>
            <a:prstGeom prst="line">
              <a:avLst/>
            </a:prstGeom>
            <a:ln w="76200">
              <a:solidFill>
                <a:srgbClr val="ff3300"/>
              </a:solidFill>
              <a:round/>
              <a:tailEnd len="med" type="triangle" w="med"/>
            </a:ln>
          </p:spPr>
          <p:style>
            <a:lnRef idx="0"/>
            <a:fillRef idx="0"/>
            <a:effectRef idx="0"/>
            <a:fontRef idx="minor"/>
          </p:style>
        </p:sp>
        <p:sp>
          <p:nvSpPr>
            <p:cNvPr id="880" name="Text Box 15"/>
            <p:cNvSpPr/>
            <p:nvPr/>
          </p:nvSpPr>
          <p:spPr>
            <a:xfrm>
              <a:off x="903240" y="5756400"/>
              <a:ext cx="1949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Reinforcement</a:t>
              </a:r>
              <a:endParaRPr b="0" lang="en-US" sz="2400" spc="-1" strike="noStrike">
                <a:latin typeface="Arial"/>
              </a:endParaRPr>
            </a:p>
          </p:txBody>
        </p:sp>
      </p:grpSp>
      <p:sp>
        <p:nvSpPr>
          <p:cNvPr id="881" name="PlaceHolder 1"/>
          <p:cNvSpPr>
            <a:spLocks noGrp="1"/>
          </p:cNvSpPr>
          <p:nvPr>
            <p:ph type="title"/>
          </p:nvPr>
        </p:nvSpPr>
        <p:spPr>
          <a:xfrm>
            <a:off x="0" y="333360"/>
            <a:ext cx="8712000" cy="934560"/>
          </a:xfrm>
          <a:prstGeom prst="rect">
            <a:avLst/>
          </a:prstGeom>
          <a:noFill/>
          <a:ln w="0">
            <a:noFill/>
          </a:ln>
        </p:spPr>
        <p:txBody>
          <a:bodyPr anchor="b">
            <a:normAutofit fontScale="70000"/>
          </a:bodyPr>
          <a:p>
            <a:pPr algn="ctr">
              <a:lnSpc>
                <a:spcPct val="85000"/>
              </a:lnSpc>
              <a:buNone/>
            </a:pPr>
            <a:r>
              <a:rPr b="0" lang="en-US" sz="4800" spc="-52" strike="noStrike">
                <a:solidFill>
                  <a:srgbClr val="404040"/>
                </a:solidFill>
                <a:latin typeface="Calibri Light"/>
              </a:rPr>
              <a:t>Process Theories: Reinforcement Theory</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2" presetSubtype="4">
                                  <p:stCondLst>
                                    <p:cond delay="0"/>
                                  </p:stCondLst>
                                  <p:childTnLst>
                                    <p:set>
                                      <p:cBhvr>
                                        <p:cTn id="258" dur="1" fill="hold">
                                          <p:stCondLst>
                                            <p:cond delay="0"/>
                                          </p:stCondLst>
                                        </p:cTn>
                                        <p:tgtEl>
                                          <p:spTgt spid="877"/>
                                        </p:tgtEl>
                                        <p:attrNameLst>
                                          <p:attrName>style.visibility</p:attrName>
                                        </p:attrNameLst>
                                      </p:cBhvr>
                                      <p:to>
                                        <p:strVal val="visible"/>
                                      </p:to>
                                    </p:set>
                                    <p:anim calcmode="lin" valueType="num">
                                      <p:cBhvr additive="repl">
                                        <p:cTn id="259" dur="500" fill="hold"/>
                                        <p:tgtEl>
                                          <p:spTgt spid="877"/>
                                        </p:tgtEl>
                                        <p:attrNameLst>
                                          <p:attrName>ppt_x</p:attrName>
                                        </p:attrNameLst>
                                      </p:cBhvr>
                                      <p:tavLst>
                                        <p:tav tm="0">
                                          <p:val>
                                            <p:strVal val="#ppt_x"/>
                                          </p:val>
                                        </p:tav>
                                        <p:tav tm="100000">
                                          <p:val>
                                            <p:strVal val="#ppt_x"/>
                                          </p:val>
                                        </p:tav>
                                      </p:tavLst>
                                    </p:anim>
                                    <p:anim calcmode="lin" valueType="num">
                                      <p:cBhvr additive="repl">
                                        <p:cTn id="260" dur="500" fill="hold"/>
                                        <p:tgtEl>
                                          <p:spTgt spid="877"/>
                                        </p:tgtEl>
                                        <p:attrNameLst>
                                          <p:attrName>ppt_y</p:attrName>
                                        </p:attrNameLst>
                                      </p:cBhvr>
                                      <p:tavLst>
                                        <p:tav tm="0">
                                          <p:val>
                                            <p:strVal val="1+#ppt_h/2"/>
                                          </p:val>
                                        </p:tav>
                                        <p:tav tm="100000">
                                          <p:val>
                                            <p:strVal val="#ppt_y"/>
                                          </p:val>
                                        </p:tav>
                                      </p:tavLst>
                                    </p:anim>
                                  </p:childTnLst>
                                </p:cTn>
                              </p:par>
                            </p:childTnLst>
                          </p:cTn>
                        </p:par>
                      </p:childTnLst>
                    </p:cTn>
                  </p:par>
                  <p:par>
                    <p:cTn id="261" nodeType="clickEffect" fill="hold">
                      <p:stCondLst>
                        <p:cond delay="indefinite"/>
                      </p:stCondLst>
                      <p:childTnLst>
                        <p:par>
                          <p:cTn id="262" nodeType="withEffect" fill="hold">
                            <p:stCondLst>
                              <p:cond delay="0"/>
                            </p:stCondLst>
                            <p:childTnLst>
                              <p:par>
                                <p:cTn id="263" nodeType="clickEffect" fill="hold" presetClass="entr" presetID="22" presetSubtype="8">
                                  <p:stCondLst>
                                    <p:cond delay="0"/>
                                  </p:stCondLst>
                                  <p:childTnLst>
                                    <p:set>
                                      <p:cBhvr>
                                        <p:cTn id="264" dur="1" fill="hold">
                                          <p:stCondLst>
                                            <p:cond delay="0"/>
                                          </p:stCondLst>
                                        </p:cTn>
                                        <p:tgtEl>
                                          <p:spTgt spid="878"/>
                                        </p:tgtEl>
                                        <p:attrNameLst>
                                          <p:attrName>style.visibility</p:attrName>
                                        </p:attrNameLst>
                                      </p:cBhvr>
                                      <p:to>
                                        <p:strVal val="visible"/>
                                      </p:to>
                                    </p:set>
                                    <p:animEffect filter="wipe(left)" transition="in">
                                      <p:cBhvr additive="repl">
                                        <p:cTn id="265" dur="500"/>
                                        <p:tgtEl>
                                          <p:spTgt spid="8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Rectangle 4"/>
          <p:cNvSpPr/>
          <p:nvPr/>
        </p:nvSpPr>
        <p:spPr>
          <a:xfrm>
            <a:off x="63360" y="1531800"/>
            <a:ext cx="9143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Behavior Modification (Reinforcement Theory): </a:t>
            </a:r>
            <a:r>
              <a:rPr b="1" i="1" lang="en-US" sz="2400" spc="-1" strike="noStrike">
                <a:solidFill>
                  <a:srgbClr val="000000"/>
                </a:solidFill>
                <a:latin typeface="Times New Roman"/>
              </a:rPr>
              <a:t>Motivation (behavior) </a:t>
            </a:r>
            <a:endParaRPr b="0" lang="en-US" sz="2400" spc="-1" strike="noStrike">
              <a:latin typeface="Arial"/>
            </a:endParaRPr>
          </a:p>
          <a:p>
            <a:pPr>
              <a:lnSpc>
                <a:spcPct val="100000"/>
              </a:lnSpc>
              <a:buNone/>
            </a:pPr>
            <a:r>
              <a:rPr b="1" i="1" lang="en-US" sz="2400" spc="-1" strike="noStrike">
                <a:solidFill>
                  <a:srgbClr val="000000"/>
                </a:solidFill>
                <a:latin typeface="Times New Roman"/>
              </a:rPr>
              <a:t>followed by an event (reinforcement) which affects the repetition of behavior.</a:t>
            </a:r>
            <a:endParaRPr b="0" lang="en-US" sz="2400" spc="-1" strike="noStrike">
              <a:latin typeface="Arial"/>
            </a:endParaRPr>
          </a:p>
        </p:txBody>
      </p:sp>
      <p:sp>
        <p:nvSpPr>
          <p:cNvPr id="883" name="AutoShape 12"/>
          <p:cNvSpPr/>
          <p:nvPr/>
        </p:nvSpPr>
        <p:spPr>
          <a:xfrm rot="21570600">
            <a:off x="6020640" y="2590560"/>
            <a:ext cx="2742840" cy="1828440"/>
          </a:xfrm>
          <a:prstGeom prst="irregularSeal2">
            <a:avLst/>
          </a:prstGeom>
          <a:solidFill>
            <a:srgbClr val="33ccff"/>
          </a:solidFill>
          <a:ln w="9525">
            <a:solidFill>
              <a:srgbClr val="000000"/>
            </a:solidFill>
            <a:miter/>
          </a:ln>
        </p:spPr>
        <p:style>
          <a:lnRef idx="0"/>
          <a:fillRef idx="0"/>
          <a:effectRef idx="0"/>
          <a:fontRef idx="minor"/>
        </p:style>
        <p:txBody>
          <a:bodyPr wrap="none" lIns="90000" rIns="90000" tIns="45000" bIns="45000" anchor="ctr">
            <a:noAutofit/>
          </a:bodyPr>
          <a:p>
            <a:pPr algn="ctr">
              <a:lnSpc>
                <a:spcPct val="100000"/>
              </a:lnSpc>
              <a:buNone/>
            </a:pPr>
            <a:r>
              <a:rPr b="0" i="1" lang="en-US" sz="2600" spc="-1" strike="noStrike">
                <a:solidFill>
                  <a:srgbClr val="ffffff"/>
                </a:solidFill>
                <a:latin typeface="Times New Roman"/>
              </a:rPr>
              <a:t>Satisfaction</a:t>
            </a:r>
            <a:endParaRPr b="0" lang="en-US" sz="2600" spc="-1" strike="noStrike">
              <a:latin typeface="Arial"/>
            </a:endParaRPr>
          </a:p>
        </p:txBody>
      </p:sp>
      <p:sp>
        <p:nvSpPr>
          <p:cNvPr id="884" name="Text Box 13"/>
          <p:cNvSpPr/>
          <p:nvPr/>
        </p:nvSpPr>
        <p:spPr>
          <a:xfrm>
            <a:off x="6477120" y="3429000"/>
            <a:ext cx="1599840" cy="516240"/>
          </a:xfrm>
          <a:prstGeom prst="rect">
            <a:avLst/>
          </a:prstGeom>
          <a:solidFill>
            <a:srgbClr val="33ccff"/>
          </a:solidFill>
          <a:ln w="0">
            <a:noFill/>
          </a:ln>
        </p:spPr>
        <p:style>
          <a:lnRef idx="0"/>
          <a:fillRef idx="0"/>
          <a:effectRef idx="0"/>
          <a:fontRef idx="minor"/>
        </p:style>
        <p:txBody>
          <a:bodyPr lIns="90000" rIns="90000" tIns="45000" bIns="45000" anchor="t">
            <a:spAutoFit/>
          </a:bodyPr>
          <a:p>
            <a:pPr>
              <a:lnSpc>
                <a:spcPct val="100000"/>
              </a:lnSpc>
              <a:buNone/>
            </a:pPr>
            <a:r>
              <a:rPr b="0" i="1" lang="en-US" sz="2800" spc="-1" strike="noStrike">
                <a:solidFill>
                  <a:srgbClr val="ffffff"/>
                </a:solidFill>
                <a:latin typeface="Times New Roman"/>
              </a:rPr>
              <a:t>Event</a:t>
            </a:r>
            <a:endParaRPr b="0" lang="en-US" sz="2800" spc="-1" strike="noStrike">
              <a:latin typeface="Arial"/>
            </a:endParaRPr>
          </a:p>
        </p:txBody>
      </p:sp>
      <p:sp>
        <p:nvSpPr>
          <p:cNvPr id="885" name="Line 15"/>
          <p:cNvSpPr/>
          <p:nvPr/>
        </p:nvSpPr>
        <p:spPr>
          <a:xfrm>
            <a:off x="2521440" y="3429000"/>
            <a:ext cx="3429000" cy="360"/>
          </a:xfrm>
          <a:prstGeom prst="line">
            <a:avLst/>
          </a:prstGeom>
          <a:ln w="76200">
            <a:solidFill>
              <a:srgbClr val="ff3300"/>
            </a:solidFill>
            <a:round/>
            <a:tailEnd len="med" type="triangle" w="med"/>
          </a:ln>
        </p:spPr>
        <p:style>
          <a:lnRef idx="0"/>
          <a:fillRef idx="0"/>
          <a:effectRef idx="0"/>
          <a:fontRef idx="minor"/>
        </p:style>
      </p:sp>
      <p:sp>
        <p:nvSpPr>
          <p:cNvPr id="886" name="Text Box 16"/>
          <p:cNvSpPr/>
          <p:nvPr/>
        </p:nvSpPr>
        <p:spPr>
          <a:xfrm>
            <a:off x="432720" y="3200400"/>
            <a:ext cx="1949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Reinforcement</a:t>
            </a:r>
            <a:endParaRPr b="0" lang="en-US" sz="2400" spc="-1" strike="noStrike">
              <a:latin typeface="Arial"/>
            </a:endParaRPr>
          </a:p>
        </p:txBody>
      </p:sp>
      <p:grpSp>
        <p:nvGrpSpPr>
          <p:cNvPr id="887" name="Group 17"/>
          <p:cNvGrpSpPr/>
          <p:nvPr/>
        </p:nvGrpSpPr>
        <p:grpSpPr>
          <a:xfrm>
            <a:off x="2902680" y="3800880"/>
            <a:ext cx="2666520" cy="2514240"/>
            <a:chOff x="2902680" y="3800880"/>
            <a:chExt cx="2666520" cy="2514240"/>
          </a:xfrm>
        </p:grpSpPr>
        <p:grpSp>
          <p:nvGrpSpPr>
            <p:cNvPr id="888" name="Group 18"/>
            <p:cNvGrpSpPr/>
            <p:nvPr/>
          </p:nvGrpSpPr>
          <p:grpSpPr>
            <a:xfrm>
              <a:off x="2902680" y="3800880"/>
              <a:ext cx="2666520" cy="2514240"/>
              <a:chOff x="2902680" y="3800880"/>
              <a:chExt cx="2666520" cy="2514240"/>
            </a:xfrm>
          </p:grpSpPr>
          <p:sp>
            <p:nvSpPr>
              <p:cNvPr id="889" name="Freeform 19"/>
              <p:cNvSpPr/>
              <p:nvPr/>
            </p:nvSpPr>
            <p:spPr>
              <a:xfrm>
                <a:off x="4197960" y="4162320"/>
                <a:ext cx="719280" cy="55692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890" name="Freeform 20"/>
              <p:cNvSpPr/>
              <p:nvPr/>
            </p:nvSpPr>
            <p:spPr>
              <a:xfrm>
                <a:off x="3848760" y="4762080"/>
                <a:ext cx="737640" cy="99828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891" name="Freeform 21"/>
              <p:cNvSpPr/>
              <p:nvPr/>
            </p:nvSpPr>
            <p:spPr>
              <a:xfrm>
                <a:off x="3900960" y="5571720"/>
                <a:ext cx="933480" cy="74340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892" name="Freeform 22"/>
              <p:cNvSpPr/>
              <p:nvPr/>
            </p:nvSpPr>
            <p:spPr>
              <a:xfrm>
                <a:off x="2902680" y="5401800"/>
                <a:ext cx="1184760" cy="70812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893" name="Freeform 23"/>
              <p:cNvSpPr/>
              <p:nvPr/>
            </p:nvSpPr>
            <p:spPr>
              <a:xfrm>
                <a:off x="3462840" y="3800880"/>
                <a:ext cx="835560" cy="111636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894" name="Freeform 24"/>
              <p:cNvSpPr/>
              <p:nvPr/>
            </p:nvSpPr>
            <p:spPr>
              <a:xfrm>
                <a:off x="4476600" y="3900240"/>
                <a:ext cx="1092600" cy="104544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grpSp>
          <p:nvGrpSpPr>
            <p:cNvPr id="895" name="Group 25"/>
            <p:cNvGrpSpPr/>
            <p:nvPr/>
          </p:nvGrpSpPr>
          <p:grpSpPr>
            <a:xfrm>
              <a:off x="2946600" y="4590360"/>
              <a:ext cx="2134800" cy="1512360"/>
              <a:chOff x="2946600" y="4590360"/>
              <a:chExt cx="2134800" cy="1512360"/>
            </a:xfrm>
          </p:grpSpPr>
          <p:sp>
            <p:nvSpPr>
              <p:cNvPr id="896" name="Freeform 26"/>
              <p:cNvSpPr/>
              <p:nvPr/>
            </p:nvSpPr>
            <p:spPr>
              <a:xfrm rot="3522000">
                <a:off x="3282840" y="5255280"/>
                <a:ext cx="329040" cy="929880"/>
              </a:xfrm>
              <a:custGeom>
                <a:avLst/>
                <a:gdLst/>
                <a:ahLst/>
                <a:rect l="l" t="t" r="r" b="b"/>
                <a:pathLst>
                  <a:path w="976" h="3002">
                    <a:moveTo>
                      <a:pt x="0" y="3002"/>
                    </a:moveTo>
                    <a:lnTo>
                      <a:pt x="31" y="3002"/>
                    </a:lnTo>
                    <a:lnTo>
                      <a:pt x="58" y="3001"/>
                    </a:lnTo>
                    <a:lnTo>
                      <a:pt x="89" y="3001"/>
                    </a:lnTo>
                    <a:lnTo>
                      <a:pt x="116" y="2999"/>
                    </a:lnTo>
                    <a:lnTo>
                      <a:pt x="146" y="2999"/>
                    </a:lnTo>
                    <a:lnTo>
                      <a:pt x="177" y="2995"/>
                    </a:lnTo>
                    <a:lnTo>
                      <a:pt x="204" y="2995"/>
                    </a:lnTo>
                    <a:lnTo>
                      <a:pt x="233" y="2993"/>
                    </a:lnTo>
                    <a:lnTo>
                      <a:pt x="305" y="2805"/>
                    </a:lnTo>
                    <a:lnTo>
                      <a:pt x="369" y="2618"/>
                    </a:lnTo>
                    <a:lnTo>
                      <a:pt x="433" y="2432"/>
                    </a:lnTo>
                    <a:lnTo>
                      <a:pt x="489" y="2242"/>
                    </a:lnTo>
                    <a:lnTo>
                      <a:pt x="549" y="2056"/>
                    </a:lnTo>
                    <a:lnTo>
                      <a:pt x="599" y="1870"/>
                    </a:lnTo>
                    <a:lnTo>
                      <a:pt x="650" y="1684"/>
                    </a:lnTo>
                    <a:lnTo>
                      <a:pt x="695" y="1495"/>
                    </a:lnTo>
                    <a:lnTo>
                      <a:pt x="739" y="1309"/>
                    </a:lnTo>
                    <a:lnTo>
                      <a:pt x="780" y="1123"/>
                    </a:lnTo>
                    <a:lnTo>
                      <a:pt x="819" y="935"/>
                    </a:lnTo>
                    <a:lnTo>
                      <a:pt x="856" y="751"/>
                    </a:lnTo>
                    <a:lnTo>
                      <a:pt x="889" y="561"/>
                    </a:lnTo>
                    <a:lnTo>
                      <a:pt x="921" y="374"/>
                    </a:lnTo>
                    <a:lnTo>
                      <a:pt x="949" y="188"/>
                    </a:lnTo>
                    <a:lnTo>
                      <a:pt x="976" y="0"/>
                    </a:lnTo>
                    <a:lnTo>
                      <a:pt x="964" y="2"/>
                    </a:lnTo>
                    <a:lnTo>
                      <a:pt x="953" y="4"/>
                    </a:lnTo>
                    <a:lnTo>
                      <a:pt x="943" y="6"/>
                    </a:lnTo>
                    <a:lnTo>
                      <a:pt x="931" y="10"/>
                    </a:lnTo>
                    <a:lnTo>
                      <a:pt x="921" y="12"/>
                    </a:lnTo>
                    <a:lnTo>
                      <a:pt x="910" y="14"/>
                    </a:lnTo>
                    <a:lnTo>
                      <a:pt x="898" y="16"/>
                    </a:lnTo>
                    <a:lnTo>
                      <a:pt x="887" y="19"/>
                    </a:lnTo>
                    <a:lnTo>
                      <a:pt x="846" y="211"/>
                    </a:lnTo>
                    <a:lnTo>
                      <a:pt x="799" y="417"/>
                    </a:lnTo>
                    <a:lnTo>
                      <a:pt x="751" y="632"/>
                    </a:lnTo>
                    <a:lnTo>
                      <a:pt x="698" y="857"/>
                    </a:lnTo>
                    <a:lnTo>
                      <a:pt x="642" y="1080"/>
                    </a:lnTo>
                    <a:lnTo>
                      <a:pt x="584" y="1309"/>
                    </a:lnTo>
                    <a:lnTo>
                      <a:pt x="526" y="1534"/>
                    </a:lnTo>
                    <a:lnTo>
                      <a:pt x="466" y="1753"/>
                    </a:lnTo>
                    <a:lnTo>
                      <a:pt x="406" y="1967"/>
                    </a:lnTo>
                    <a:lnTo>
                      <a:pt x="345" y="2170"/>
                    </a:lnTo>
                    <a:lnTo>
                      <a:pt x="285" y="2359"/>
                    </a:lnTo>
                    <a:lnTo>
                      <a:pt x="225" y="2531"/>
                    </a:lnTo>
                    <a:lnTo>
                      <a:pt x="165" y="2686"/>
                    </a:lnTo>
                    <a:lnTo>
                      <a:pt x="107" y="2816"/>
                    </a:lnTo>
                    <a:lnTo>
                      <a:pt x="54" y="2923"/>
                    </a:lnTo>
                    <a:lnTo>
                      <a:pt x="2" y="3002"/>
                    </a:lnTo>
                    <a:lnTo>
                      <a:pt x="0" y="3002"/>
                    </a:lnTo>
                    <a:close/>
                  </a:path>
                </a:pathLst>
              </a:custGeom>
              <a:solidFill>
                <a:srgbClr val="ffffcc"/>
              </a:solidFill>
              <a:ln w="0">
                <a:noFill/>
              </a:ln>
            </p:spPr>
            <p:style>
              <a:lnRef idx="0"/>
              <a:fillRef idx="0"/>
              <a:effectRef idx="0"/>
              <a:fontRef idx="minor"/>
            </p:style>
          </p:sp>
          <p:sp>
            <p:nvSpPr>
              <p:cNvPr id="897" name="Freeform 27"/>
              <p:cNvSpPr/>
              <p:nvPr/>
            </p:nvSpPr>
            <p:spPr>
              <a:xfrm rot="3522000">
                <a:off x="3282840" y="5255280"/>
                <a:ext cx="329040" cy="929880"/>
              </a:xfrm>
              <a:custGeom>
                <a:avLst/>
                <a:gdLst/>
                <a:ahLst/>
                <a:rect l="l" t="t" r="r" b="b"/>
                <a:pathLst>
                  <a:path w="976" h="3002">
                    <a:moveTo>
                      <a:pt x="0" y="3002"/>
                    </a:moveTo>
                    <a:lnTo>
                      <a:pt x="31" y="3002"/>
                    </a:lnTo>
                    <a:lnTo>
                      <a:pt x="58" y="3001"/>
                    </a:lnTo>
                    <a:lnTo>
                      <a:pt x="89" y="3001"/>
                    </a:lnTo>
                    <a:lnTo>
                      <a:pt x="116" y="2999"/>
                    </a:lnTo>
                    <a:lnTo>
                      <a:pt x="146" y="2999"/>
                    </a:lnTo>
                    <a:lnTo>
                      <a:pt x="177" y="2995"/>
                    </a:lnTo>
                    <a:lnTo>
                      <a:pt x="204" y="2995"/>
                    </a:lnTo>
                    <a:lnTo>
                      <a:pt x="233" y="2993"/>
                    </a:lnTo>
                    <a:lnTo>
                      <a:pt x="305" y="2805"/>
                    </a:lnTo>
                    <a:lnTo>
                      <a:pt x="369" y="2618"/>
                    </a:lnTo>
                    <a:lnTo>
                      <a:pt x="433" y="2432"/>
                    </a:lnTo>
                    <a:lnTo>
                      <a:pt x="489" y="2242"/>
                    </a:lnTo>
                    <a:lnTo>
                      <a:pt x="549" y="2056"/>
                    </a:lnTo>
                    <a:lnTo>
                      <a:pt x="599" y="1870"/>
                    </a:lnTo>
                    <a:lnTo>
                      <a:pt x="650" y="1684"/>
                    </a:lnTo>
                    <a:lnTo>
                      <a:pt x="695" y="1495"/>
                    </a:lnTo>
                    <a:lnTo>
                      <a:pt x="739" y="1309"/>
                    </a:lnTo>
                    <a:lnTo>
                      <a:pt x="780" y="1123"/>
                    </a:lnTo>
                    <a:lnTo>
                      <a:pt x="819" y="935"/>
                    </a:lnTo>
                    <a:lnTo>
                      <a:pt x="856" y="751"/>
                    </a:lnTo>
                    <a:lnTo>
                      <a:pt x="889" y="561"/>
                    </a:lnTo>
                    <a:lnTo>
                      <a:pt x="921" y="374"/>
                    </a:lnTo>
                    <a:lnTo>
                      <a:pt x="949" y="188"/>
                    </a:lnTo>
                    <a:lnTo>
                      <a:pt x="976" y="0"/>
                    </a:lnTo>
                    <a:lnTo>
                      <a:pt x="964" y="2"/>
                    </a:lnTo>
                    <a:lnTo>
                      <a:pt x="953" y="4"/>
                    </a:lnTo>
                    <a:lnTo>
                      <a:pt x="943" y="6"/>
                    </a:lnTo>
                    <a:lnTo>
                      <a:pt x="931" y="10"/>
                    </a:lnTo>
                    <a:lnTo>
                      <a:pt x="921" y="12"/>
                    </a:lnTo>
                    <a:lnTo>
                      <a:pt x="910" y="14"/>
                    </a:lnTo>
                    <a:lnTo>
                      <a:pt x="898" y="16"/>
                    </a:lnTo>
                    <a:lnTo>
                      <a:pt x="887" y="19"/>
                    </a:lnTo>
                    <a:lnTo>
                      <a:pt x="846" y="211"/>
                    </a:lnTo>
                    <a:lnTo>
                      <a:pt x="799" y="417"/>
                    </a:lnTo>
                    <a:lnTo>
                      <a:pt x="751" y="632"/>
                    </a:lnTo>
                    <a:lnTo>
                      <a:pt x="698" y="857"/>
                    </a:lnTo>
                    <a:lnTo>
                      <a:pt x="642" y="1080"/>
                    </a:lnTo>
                    <a:lnTo>
                      <a:pt x="584" y="1309"/>
                    </a:lnTo>
                    <a:lnTo>
                      <a:pt x="526" y="1534"/>
                    </a:lnTo>
                    <a:lnTo>
                      <a:pt x="466" y="1753"/>
                    </a:lnTo>
                    <a:lnTo>
                      <a:pt x="406" y="1967"/>
                    </a:lnTo>
                    <a:lnTo>
                      <a:pt x="345" y="2170"/>
                    </a:lnTo>
                    <a:lnTo>
                      <a:pt x="285" y="2359"/>
                    </a:lnTo>
                    <a:lnTo>
                      <a:pt x="225" y="2531"/>
                    </a:lnTo>
                    <a:lnTo>
                      <a:pt x="165" y="2686"/>
                    </a:lnTo>
                    <a:lnTo>
                      <a:pt x="107" y="2816"/>
                    </a:lnTo>
                    <a:lnTo>
                      <a:pt x="54" y="2923"/>
                    </a:lnTo>
                    <a:lnTo>
                      <a:pt x="2" y="3002"/>
                    </a:lnTo>
                  </a:path>
                </a:pathLst>
              </a:custGeom>
              <a:noFill/>
              <a:ln w="9525">
                <a:solidFill>
                  <a:srgbClr val="000000"/>
                </a:solidFill>
                <a:round/>
              </a:ln>
            </p:spPr>
            <p:style>
              <a:lnRef idx="0"/>
              <a:fillRef idx="0"/>
              <a:effectRef idx="0"/>
              <a:fontRef idx="minor"/>
            </p:style>
          </p:sp>
          <p:sp>
            <p:nvSpPr>
              <p:cNvPr id="898" name="Freeform 28"/>
              <p:cNvSpPr/>
              <p:nvPr/>
            </p:nvSpPr>
            <p:spPr>
              <a:xfrm rot="3522000">
                <a:off x="3261240" y="5232600"/>
                <a:ext cx="333720" cy="923760"/>
              </a:xfrm>
              <a:custGeom>
                <a:avLst/>
                <a:gdLst/>
                <a:ahLst/>
                <a:rect l="l" t="t" r="r" b="b"/>
                <a:pathLst>
                  <a:path w="988" h="2983">
                    <a:moveTo>
                      <a:pt x="101" y="2983"/>
                    </a:moveTo>
                    <a:lnTo>
                      <a:pt x="89" y="2962"/>
                    </a:lnTo>
                    <a:lnTo>
                      <a:pt x="78" y="2937"/>
                    </a:lnTo>
                    <a:lnTo>
                      <a:pt x="62" y="2916"/>
                    </a:lnTo>
                    <a:lnTo>
                      <a:pt x="51" y="2892"/>
                    </a:lnTo>
                    <a:lnTo>
                      <a:pt x="39" y="2869"/>
                    </a:lnTo>
                    <a:lnTo>
                      <a:pt x="27" y="2848"/>
                    </a:lnTo>
                    <a:lnTo>
                      <a:pt x="14" y="2824"/>
                    </a:lnTo>
                    <a:lnTo>
                      <a:pt x="0" y="2803"/>
                    </a:lnTo>
                    <a:lnTo>
                      <a:pt x="51" y="2708"/>
                    </a:lnTo>
                    <a:lnTo>
                      <a:pt x="105" y="2590"/>
                    </a:lnTo>
                    <a:lnTo>
                      <a:pt x="159" y="2452"/>
                    </a:lnTo>
                    <a:lnTo>
                      <a:pt x="217" y="2295"/>
                    </a:lnTo>
                    <a:lnTo>
                      <a:pt x="278" y="2118"/>
                    </a:lnTo>
                    <a:lnTo>
                      <a:pt x="338" y="1936"/>
                    </a:lnTo>
                    <a:lnTo>
                      <a:pt x="398" y="1740"/>
                    </a:lnTo>
                    <a:lnTo>
                      <a:pt x="456" y="1538"/>
                    </a:lnTo>
                    <a:lnTo>
                      <a:pt x="516" y="1331"/>
                    </a:lnTo>
                    <a:lnTo>
                      <a:pt x="574" y="1123"/>
                    </a:lnTo>
                    <a:lnTo>
                      <a:pt x="629" y="916"/>
                    </a:lnTo>
                    <a:lnTo>
                      <a:pt x="683" y="714"/>
                    </a:lnTo>
                    <a:lnTo>
                      <a:pt x="733" y="518"/>
                    </a:lnTo>
                    <a:lnTo>
                      <a:pt x="782" y="332"/>
                    </a:lnTo>
                    <a:lnTo>
                      <a:pt x="827" y="159"/>
                    </a:lnTo>
                    <a:lnTo>
                      <a:pt x="865" y="0"/>
                    </a:lnTo>
                    <a:lnTo>
                      <a:pt x="881" y="0"/>
                    </a:lnTo>
                    <a:lnTo>
                      <a:pt x="896" y="0"/>
                    </a:lnTo>
                    <a:lnTo>
                      <a:pt x="910" y="0"/>
                    </a:lnTo>
                    <a:lnTo>
                      <a:pt x="927" y="0"/>
                    </a:lnTo>
                    <a:lnTo>
                      <a:pt x="941" y="0"/>
                    </a:lnTo>
                    <a:lnTo>
                      <a:pt x="957" y="0"/>
                    </a:lnTo>
                    <a:lnTo>
                      <a:pt x="974" y="0"/>
                    </a:lnTo>
                    <a:lnTo>
                      <a:pt x="988" y="0"/>
                    </a:lnTo>
                    <a:lnTo>
                      <a:pt x="947" y="192"/>
                    </a:lnTo>
                    <a:lnTo>
                      <a:pt x="900" y="398"/>
                    </a:lnTo>
                    <a:lnTo>
                      <a:pt x="852" y="613"/>
                    </a:lnTo>
                    <a:lnTo>
                      <a:pt x="799" y="838"/>
                    </a:lnTo>
                    <a:lnTo>
                      <a:pt x="743" y="1061"/>
                    </a:lnTo>
                    <a:lnTo>
                      <a:pt x="685" y="1290"/>
                    </a:lnTo>
                    <a:lnTo>
                      <a:pt x="627" y="1515"/>
                    </a:lnTo>
                    <a:lnTo>
                      <a:pt x="567" y="1734"/>
                    </a:lnTo>
                    <a:lnTo>
                      <a:pt x="507" y="1948"/>
                    </a:lnTo>
                    <a:lnTo>
                      <a:pt x="446" y="2151"/>
                    </a:lnTo>
                    <a:lnTo>
                      <a:pt x="386" y="2340"/>
                    </a:lnTo>
                    <a:lnTo>
                      <a:pt x="326" y="2512"/>
                    </a:lnTo>
                    <a:lnTo>
                      <a:pt x="266" y="2667"/>
                    </a:lnTo>
                    <a:lnTo>
                      <a:pt x="208" y="2797"/>
                    </a:lnTo>
                    <a:lnTo>
                      <a:pt x="155" y="2904"/>
                    </a:lnTo>
                    <a:lnTo>
                      <a:pt x="103" y="2983"/>
                    </a:lnTo>
                    <a:lnTo>
                      <a:pt x="101" y="2983"/>
                    </a:lnTo>
                    <a:close/>
                  </a:path>
                </a:pathLst>
              </a:custGeom>
              <a:solidFill>
                <a:srgbClr val="ffff99"/>
              </a:solidFill>
              <a:ln w="0">
                <a:noFill/>
              </a:ln>
            </p:spPr>
            <p:style>
              <a:lnRef idx="0"/>
              <a:fillRef idx="0"/>
              <a:effectRef idx="0"/>
              <a:fontRef idx="minor"/>
            </p:style>
          </p:sp>
          <p:sp>
            <p:nvSpPr>
              <p:cNvPr id="899" name="Freeform 29"/>
              <p:cNvSpPr/>
              <p:nvPr/>
            </p:nvSpPr>
            <p:spPr>
              <a:xfrm rot="3522000">
                <a:off x="3261240" y="5232600"/>
                <a:ext cx="333720" cy="923760"/>
              </a:xfrm>
              <a:custGeom>
                <a:avLst/>
                <a:gdLst/>
                <a:ahLst/>
                <a:rect l="l" t="t" r="r" b="b"/>
                <a:pathLst>
                  <a:path w="988" h="2983">
                    <a:moveTo>
                      <a:pt x="101" y="2983"/>
                    </a:moveTo>
                    <a:lnTo>
                      <a:pt x="89" y="2962"/>
                    </a:lnTo>
                    <a:lnTo>
                      <a:pt x="78" y="2937"/>
                    </a:lnTo>
                    <a:lnTo>
                      <a:pt x="62" y="2916"/>
                    </a:lnTo>
                    <a:lnTo>
                      <a:pt x="51" y="2892"/>
                    </a:lnTo>
                    <a:lnTo>
                      <a:pt x="39" y="2869"/>
                    </a:lnTo>
                    <a:lnTo>
                      <a:pt x="27" y="2848"/>
                    </a:lnTo>
                    <a:lnTo>
                      <a:pt x="14" y="2824"/>
                    </a:lnTo>
                    <a:lnTo>
                      <a:pt x="0" y="2803"/>
                    </a:lnTo>
                    <a:lnTo>
                      <a:pt x="51" y="2708"/>
                    </a:lnTo>
                    <a:lnTo>
                      <a:pt x="105" y="2590"/>
                    </a:lnTo>
                    <a:lnTo>
                      <a:pt x="159" y="2452"/>
                    </a:lnTo>
                    <a:lnTo>
                      <a:pt x="217" y="2295"/>
                    </a:lnTo>
                    <a:lnTo>
                      <a:pt x="278" y="2118"/>
                    </a:lnTo>
                    <a:lnTo>
                      <a:pt x="338" y="1936"/>
                    </a:lnTo>
                    <a:lnTo>
                      <a:pt x="398" y="1740"/>
                    </a:lnTo>
                    <a:lnTo>
                      <a:pt x="456" y="1538"/>
                    </a:lnTo>
                    <a:lnTo>
                      <a:pt x="516" y="1331"/>
                    </a:lnTo>
                    <a:lnTo>
                      <a:pt x="574" y="1123"/>
                    </a:lnTo>
                    <a:lnTo>
                      <a:pt x="629" y="916"/>
                    </a:lnTo>
                    <a:lnTo>
                      <a:pt x="683" y="714"/>
                    </a:lnTo>
                    <a:lnTo>
                      <a:pt x="733" y="518"/>
                    </a:lnTo>
                    <a:lnTo>
                      <a:pt x="782" y="332"/>
                    </a:lnTo>
                    <a:lnTo>
                      <a:pt x="827" y="159"/>
                    </a:lnTo>
                    <a:lnTo>
                      <a:pt x="865" y="0"/>
                    </a:lnTo>
                    <a:lnTo>
                      <a:pt x="881" y="0"/>
                    </a:lnTo>
                    <a:lnTo>
                      <a:pt x="896" y="0"/>
                    </a:lnTo>
                    <a:lnTo>
                      <a:pt x="910" y="0"/>
                    </a:lnTo>
                    <a:lnTo>
                      <a:pt x="927" y="0"/>
                    </a:lnTo>
                    <a:lnTo>
                      <a:pt x="941" y="0"/>
                    </a:lnTo>
                    <a:lnTo>
                      <a:pt x="957" y="0"/>
                    </a:lnTo>
                    <a:lnTo>
                      <a:pt x="974" y="0"/>
                    </a:lnTo>
                    <a:lnTo>
                      <a:pt x="988" y="0"/>
                    </a:lnTo>
                    <a:lnTo>
                      <a:pt x="947" y="192"/>
                    </a:lnTo>
                    <a:lnTo>
                      <a:pt x="900" y="398"/>
                    </a:lnTo>
                    <a:lnTo>
                      <a:pt x="852" y="613"/>
                    </a:lnTo>
                    <a:lnTo>
                      <a:pt x="799" y="838"/>
                    </a:lnTo>
                    <a:lnTo>
                      <a:pt x="743" y="1061"/>
                    </a:lnTo>
                    <a:lnTo>
                      <a:pt x="685" y="1290"/>
                    </a:lnTo>
                    <a:lnTo>
                      <a:pt x="627" y="1515"/>
                    </a:lnTo>
                    <a:lnTo>
                      <a:pt x="567" y="1734"/>
                    </a:lnTo>
                    <a:lnTo>
                      <a:pt x="507" y="1948"/>
                    </a:lnTo>
                    <a:lnTo>
                      <a:pt x="446" y="2151"/>
                    </a:lnTo>
                    <a:lnTo>
                      <a:pt x="386" y="2340"/>
                    </a:lnTo>
                    <a:lnTo>
                      <a:pt x="326" y="2512"/>
                    </a:lnTo>
                    <a:lnTo>
                      <a:pt x="266" y="2667"/>
                    </a:lnTo>
                    <a:lnTo>
                      <a:pt x="208" y="2797"/>
                    </a:lnTo>
                    <a:lnTo>
                      <a:pt x="155" y="2904"/>
                    </a:lnTo>
                    <a:lnTo>
                      <a:pt x="103" y="2983"/>
                    </a:lnTo>
                  </a:path>
                </a:pathLst>
              </a:custGeom>
              <a:noFill/>
              <a:ln w="9525">
                <a:solidFill>
                  <a:srgbClr val="000000"/>
                </a:solidFill>
                <a:round/>
              </a:ln>
            </p:spPr>
            <p:style>
              <a:lnRef idx="0"/>
              <a:fillRef idx="0"/>
              <a:effectRef idx="0"/>
              <a:fontRef idx="minor"/>
            </p:style>
          </p:sp>
          <p:sp>
            <p:nvSpPr>
              <p:cNvPr id="900" name="Freeform 30"/>
              <p:cNvSpPr/>
              <p:nvPr/>
            </p:nvSpPr>
            <p:spPr>
              <a:xfrm rot="3522000">
                <a:off x="3486600" y="5367240"/>
                <a:ext cx="341280" cy="447840"/>
              </a:xfrm>
              <a:custGeom>
                <a:avLst/>
                <a:gdLst/>
                <a:ahLst/>
                <a:rect l="l" t="t" r="r" b="b"/>
                <a:pathLst>
                  <a:path w="1010" h="1445">
                    <a:moveTo>
                      <a:pt x="849" y="9"/>
                    </a:moveTo>
                    <a:lnTo>
                      <a:pt x="878" y="71"/>
                    </a:lnTo>
                    <a:lnTo>
                      <a:pt x="906" y="137"/>
                    </a:lnTo>
                    <a:lnTo>
                      <a:pt x="931" y="203"/>
                    </a:lnTo>
                    <a:lnTo>
                      <a:pt x="952" y="271"/>
                    </a:lnTo>
                    <a:lnTo>
                      <a:pt x="970" y="339"/>
                    </a:lnTo>
                    <a:lnTo>
                      <a:pt x="987" y="409"/>
                    </a:lnTo>
                    <a:lnTo>
                      <a:pt x="1001" y="481"/>
                    </a:lnTo>
                    <a:lnTo>
                      <a:pt x="1010" y="554"/>
                    </a:lnTo>
                    <a:lnTo>
                      <a:pt x="993" y="545"/>
                    </a:lnTo>
                    <a:lnTo>
                      <a:pt x="977" y="535"/>
                    </a:lnTo>
                    <a:lnTo>
                      <a:pt x="962" y="525"/>
                    </a:lnTo>
                    <a:lnTo>
                      <a:pt x="944" y="514"/>
                    </a:lnTo>
                    <a:lnTo>
                      <a:pt x="927" y="506"/>
                    </a:lnTo>
                    <a:lnTo>
                      <a:pt x="913" y="498"/>
                    </a:lnTo>
                    <a:lnTo>
                      <a:pt x="896" y="488"/>
                    </a:lnTo>
                    <a:lnTo>
                      <a:pt x="878" y="479"/>
                    </a:lnTo>
                    <a:lnTo>
                      <a:pt x="882" y="550"/>
                    </a:lnTo>
                    <a:lnTo>
                      <a:pt x="886" y="628"/>
                    </a:lnTo>
                    <a:lnTo>
                      <a:pt x="882" y="711"/>
                    </a:lnTo>
                    <a:lnTo>
                      <a:pt x="878" y="795"/>
                    </a:lnTo>
                    <a:lnTo>
                      <a:pt x="869" y="882"/>
                    </a:lnTo>
                    <a:lnTo>
                      <a:pt x="855" y="973"/>
                    </a:lnTo>
                    <a:lnTo>
                      <a:pt x="838" y="1059"/>
                    </a:lnTo>
                    <a:lnTo>
                      <a:pt x="816" y="1146"/>
                    </a:lnTo>
                    <a:lnTo>
                      <a:pt x="801" y="1128"/>
                    </a:lnTo>
                    <a:lnTo>
                      <a:pt x="789" y="1107"/>
                    </a:lnTo>
                    <a:lnTo>
                      <a:pt x="774" y="1092"/>
                    </a:lnTo>
                    <a:lnTo>
                      <a:pt x="760" y="1072"/>
                    </a:lnTo>
                    <a:lnTo>
                      <a:pt x="747" y="1055"/>
                    </a:lnTo>
                    <a:lnTo>
                      <a:pt x="731" y="1035"/>
                    </a:lnTo>
                    <a:lnTo>
                      <a:pt x="716" y="1018"/>
                    </a:lnTo>
                    <a:lnTo>
                      <a:pt x="702" y="998"/>
                    </a:lnTo>
                    <a:lnTo>
                      <a:pt x="688" y="1072"/>
                    </a:lnTo>
                    <a:lnTo>
                      <a:pt x="667" y="1132"/>
                    </a:lnTo>
                    <a:lnTo>
                      <a:pt x="640" y="1185"/>
                    </a:lnTo>
                    <a:lnTo>
                      <a:pt x="613" y="1231"/>
                    </a:lnTo>
                    <a:lnTo>
                      <a:pt x="582" y="1280"/>
                    </a:lnTo>
                    <a:lnTo>
                      <a:pt x="553" y="1328"/>
                    </a:lnTo>
                    <a:lnTo>
                      <a:pt x="524" y="1382"/>
                    </a:lnTo>
                    <a:lnTo>
                      <a:pt x="498" y="1445"/>
                    </a:lnTo>
                    <a:lnTo>
                      <a:pt x="459" y="1398"/>
                    </a:lnTo>
                    <a:lnTo>
                      <a:pt x="421" y="1349"/>
                    </a:lnTo>
                    <a:lnTo>
                      <a:pt x="388" y="1301"/>
                    </a:lnTo>
                    <a:lnTo>
                      <a:pt x="357" y="1253"/>
                    </a:lnTo>
                    <a:lnTo>
                      <a:pt x="330" y="1202"/>
                    </a:lnTo>
                    <a:lnTo>
                      <a:pt x="306" y="1150"/>
                    </a:lnTo>
                    <a:lnTo>
                      <a:pt x="289" y="1097"/>
                    </a:lnTo>
                    <a:lnTo>
                      <a:pt x="273" y="1043"/>
                    </a:lnTo>
                    <a:lnTo>
                      <a:pt x="258" y="1055"/>
                    </a:lnTo>
                    <a:lnTo>
                      <a:pt x="240" y="1068"/>
                    </a:lnTo>
                    <a:lnTo>
                      <a:pt x="225" y="1084"/>
                    </a:lnTo>
                    <a:lnTo>
                      <a:pt x="213" y="1101"/>
                    </a:lnTo>
                    <a:lnTo>
                      <a:pt x="202" y="1119"/>
                    </a:lnTo>
                    <a:lnTo>
                      <a:pt x="190" y="1142"/>
                    </a:lnTo>
                    <a:lnTo>
                      <a:pt x="180" y="1165"/>
                    </a:lnTo>
                    <a:lnTo>
                      <a:pt x="167" y="1190"/>
                    </a:lnTo>
                    <a:lnTo>
                      <a:pt x="128" y="1080"/>
                    </a:lnTo>
                    <a:lnTo>
                      <a:pt x="105" y="977"/>
                    </a:lnTo>
                    <a:lnTo>
                      <a:pt x="89" y="882"/>
                    </a:lnTo>
                    <a:lnTo>
                      <a:pt x="85" y="793"/>
                    </a:lnTo>
                    <a:lnTo>
                      <a:pt x="89" y="711"/>
                    </a:lnTo>
                    <a:lnTo>
                      <a:pt x="105" y="634"/>
                    </a:lnTo>
                    <a:lnTo>
                      <a:pt x="126" y="562"/>
                    </a:lnTo>
                    <a:lnTo>
                      <a:pt x="153" y="496"/>
                    </a:lnTo>
                    <a:lnTo>
                      <a:pt x="134" y="506"/>
                    </a:lnTo>
                    <a:lnTo>
                      <a:pt x="114" y="514"/>
                    </a:lnTo>
                    <a:lnTo>
                      <a:pt x="95" y="519"/>
                    </a:lnTo>
                    <a:lnTo>
                      <a:pt x="77" y="529"/>
                    </a:lnTo>
                    <a:lnTo>
                      <a:pt x="58" y="537"/>
                    </a:lnTo>
                    <a:lnTo>
                      <a:pt x="40" y="545"/>
                    </a:lnTo>
                    <a:lnTo>
                      <a:pt x="19" y="554"/>
                    </a:lnTo>
                    <a:lnTo>
                      <a:pt x="0" y="562"/>
                    </a:lnTo>
                    <a:lnTo>
                      <a:pt x="6" y="527"/>
                    </a:lnTo>
                    <a:lnTo>
                      <a:pt x="13" y="488"/>
                    </a:lnTo>
                    <a:lnTo>
                      <a:pt x="25" y="450"/>
                    </a:lnTo>
                    <a:lnTo>
                      <a:pt x="40" y="411"/>
                    </a:lnTo>
                    <a:lnTo>
                      <a:pt x="58" y="374"/>
                    </a:lnTo>
                    <a:lnTo>
                      <a:pt x="79" y="335"/>
                    </a:lnTo>
                    <a:lnTo>
                      <a:pt x="105" y="298"/>
                    </a:lnTo>
                    <a:lnTo>
                      <a:pt x="132" y="259"/>
                    </a:lnTo>
                    <a:lnTo>
                      <a:pt x="159" y="223"/>
                    </a:lnTo>
                    <a:lnTo>
                      <a:pt x="186" y="186"/>
                    </a:lnTo>
                    <a:lnTo>
                      <a:pt x="219" y="153"/>
                    </a:lnTo>
                    <a:lnTo>
                      <a:pt x="252" y="118"/>
                    </a:lnTo>
                    <a:lnTo>
                      <a:pt x="285" y="87"/>
                    </a:lnTo>
                    <a:lnTo>
                      <a:pt x="320" y="56"/>
                    </a:lnTo>
                    <a:lnTo>
                      <a:pt x="353" y="27"/>
                    </a:lnTo>
                    <a:lnTo>
                      <a:pt x="390" y="0"/>
                    </a:lnTo>
                    <a:lnTo>
                      <a:pt x="419" y="0"/>
                    </a:lnTo>
                    <a:lnTo>
                      <a:pt x="448" y="1"/>
                    </a:lnTo>
                    <a:lnTo>
                      <a:pt x="477" y="1"/>
                    </a:lnTo>
                    <a:lnTo>
                      <a:pt x="506" y="1"/>
                    </a:lnTo>
                    <a:lnTo>
                      <a:pt x="535" y="3"/>
                    </a:lnTo>
                    <a:lnTo>
                      <a:pt x="564" y="3"/>
                    </a:lnTo>
                    <a:lnTo>
                      <a:pt x="593" y="3"/>
                    </a:lnTo>
                    <a:lnTo>
                      <a:pt x="620" y="3"/>
                    </a:lnTo>
                    <a:lnTo>
                      <a:pt x="650" y="7"/>
                    </a:lnTo>
                    <a:lnTo>
                      <a:pt x="679" y="7"/>
                    </a:lnTo>
                    <a:lnTo>
                      <a:pt x="708" y="7"/>
                    </a:lnTo>
                    <a:lnTo>
                      <a:pt x="737" y="7"/>
                    </a:lnTo>
                    <a:lnTo>
                      <a:pt x="764" y="7"/>
                    </a:lnTo>
                    <a:lnTo>
                      <a:pt x="791" y="9"/>
                    </a:lnTo>
                    <a:lnTo>
                      <a:pt x="820" y="9"/>
                    </a:lnTo>
                    <a:lnTo>
                      <a:pt x="849" y="9"/>
                    </a:lnTo>
                    <a:close/>
                  </a:path>
                </a:pathLst>
              </a:custGeom>
              <a:solidFill>
                <a:srgbClr val="ffcc00"/>
              </a:solidFill>
              <a:ln w="0">
                <a:noFill/>
              </a:ln>
            </p:spPr>
            <p:style>
              <a:lnRef idx="0"/>
              <a:fillRef idx="0"/>
              <a:effectRef idx="0"/>
              <a:fontRef idx="minor"/>
            </p:style>
          </p:sp>
          <p:sp>
            <p:nvSpPr>
              <p:cNvPr id="901" name="Freeform 31"/>
              <p:cNvSpPr/>
              <p:nvPr/>
            </p:nvSpPr>
            <p:spPr>
              <a:xfrm rot="3522000">
                <a:off x="3486600" y="5367240"/>
                <a:ext cx="341280" cy="447840"/>
              </a:xfrm>
              <a:custGeom>
                <a:avLst/>
                <a:gdLst/>
                <a:ahLst/>
                <a:rect l="l" t="t" r="r" b="b"/>
                <a:pathLst>
                  <a:path w="1010" h="1445">
                    <a:moveTo>
                      <a:pt x="849" y="9"/>
                    </a:moveTo>
                    <a:lnTo>
                      <a:pt x="878" y="71"/>
                    </a:lnTo>
                    <a:lnTo>
                      <a:pt x="906" y="137"/>
                    </a:lnTo>
                    <a:lnTo>
                      <a:pt x="931" y="203"/>
                    </a:lnTo>
                    <a:lnTo>
                      <a:pt x="952" y="271"/>
                    </a:lnTo>
                    <a:lnTo>
                      <a:pt x="970" y="339"/>
                    </a:lnTo>
                    <a:lnTo>
                      <a:pt x="987" y="409"/>
                    </a:lnTo>
                    <a:lnTo>
                      <a:pt x="1001" y="481"/>
                    </a:lnTo>
                    <a:lnTo>
                      <a:pt x="1010" y="554"/>
                    </a:lnTo>
                    <a:lnTo>
                      <a:pt x="993" y="545"/>
                    </a:lnTo>
                    <a:lnTo>
                      <a:pt x="977" y="535"/>
                    </a:lnTo>
                    <a:lnTo>
                      <a:pt x="962" y="525"/>
                    </a:lnTo>
                    <a:lnTo>
                      <a:pt x="944" y="514"/>
                    </a:lnTo>
                    <a:lnTo>
                      <a:pt x="927" y="506"/>
                    </a:lnTo>
                    <a:lnTo>
                      <a:pt x="913" y="498"/>
                    </a:lnTo>
                    <a:lnTo>
                      <a:pt x="896" y="488"/>
                    </a:lnTo>
                    <a:lnTo>
                      <a:pt x="878" y="479"/>
                    </a:lnTo>
                    <a:lnTo>
                      <a:pt x="882" y="550"/>
                    </a:lnTo>
                    <a:lnTo>
                      <a:pt x="886" y="628"/>
                    </a:lnTo>
                    <a:lnTo>
                      <a:pt x="882" y="711"/>
                    </a:lnTo>
                    <a:lnTo>
                      <a:pt x="878" y="795"/>
                    </a:lnTo>
                    <a:lnTo>
                      <a:pt x="869" y="882"/>
                    </a:lnTo>
                    <a:lnTo>
                      <a:pt x="855" y="973"/>
                    </a:lnTo>
                    <a:lnTo>
                      <a:pt x="838" y="1059"/>
                    </a:lnTo>
                    <a:lnTo>
                      <a:pt x="816" y="1146"/>
                    </a:lnTo>
                    <a:lnTo>
                      <a:pt x="801" y="1128"/>
                    </a:lnTo>
                    <a:lnTo>
                      <a:pt x="789" y="1107"/>
                    </a:lnTo>
                    <a:lnTo>
                      <a:pt x="774" y="1092"/>
                    </a:lnTo>
                    <a:lnTo>
                      <a:pt x="760" y="1072"/>
                    </a:lnTo>
                    <a:lnTo>
                      <a:pt x="747" y="1055"/>
                    </a:lnTo>
                    <a:lnTo>
                      <a:pt x="731" y="1035"/>
                    </a:lnTo>
                    <a:lnTo>
                      <a:pt x="716" y="1018"/>
                    </a:lnTo>
                    <a:lnTo>
                      <a:pt x="702" y="998"/>
                    </a:lnTo>
                    <a:lnTo>
                      <a:pt x="688" y="1072"/>
                    </a:lnTo>
                    <a:lnTo>
                      <a:pt x="667" y="1132"/>
                    </a:lnTo>
                    <a:lnTo>
                      <a:pt x="640" y="1185"/>
                    </a:lnTo>
                    <a:lnTo>
                      <a:pt x="613" y="1231"/>
                    </a:lnTo>
                    <a:lnTo>
                      <a:pt x="582" y="1280"/>
                    </a:lnTo>
                    <a:lnTo>
                      <a:pt x="553" y="1328"/>
                    </a:lnTo>
                    <a:lnTo>
                      <a:pt x="524" y="1382"/>
                    </a:lnTo>
                    <a:lnTo>
                      <a:pt x="498" y="1445"/>
                    </a:lnTo>
                    <a:lnTo>
                      <a:pt x="459" y="1398"/>
                    </a:lnTo>
                    <a:lnTo>
                      <a:pt x="421" y="1349"/>
                    </a:lnTo>
                    <a:lnTo>
                      <a:pt x="388" y="1301"/>
                    </a:lnTo>
                    <a:lnTo>
                      <a:pt x="357" y="1253"/>
                    </a:lnTo>
                    <a:lnTo>
                      <a:pt x="330" y="1202"/>
                    </a:lnTo>
                    <a:lnTo>
                      <a:pt x="306" y="1150"/>
                    </a:lnTo>
                    <a:lnTo>
                      <a:pt x="289" y="1097"/>
                    </a:lnTo>
                    <a:lnTo>
                      <a:pt x="273" y="1043"/>
                    </a:lnTo>
                    <a:lnTo>
                      <a:pt x="258" y="1055"/>
                    </a:lnTo>
                    <a:lnTo>
                      <a:pt x="240" y="1068"/>
                    </a:lnTo>
                    <a:lnTo>
                      <a:pt x="225" y="1084"/>
                    </a:lnTo>
                    <a:lnTo>
                      <a:pt x="213" y="1101"/>
                    </a:lnTo>
                    <a:lnTo>
                      <a:pt x="202" y="1119"/>
                    </a:lnTo>
                    <a:lnTo>
                      <a:pt x="190" y="1142"/>
                    </a:lnTo>
                    <a:lnTo>
                      <a:pt x="180" y="1165"/>
                    </a:lnTo>
                    <a:lnTo>
                      <a:pt x="167" y="1190"/>
                    </a:lnTo>
                    <a:lnTo>
                      <a:pt x="128" y="1080"/>
                    </a:lnTo>
                    <a:lnTo>
                      <a:pt x="105" y="977"/>
                    </a:lnTo>
                    <a:lnTo>
                      <a:pt x="89" y="882"/>
                    </a:lnTo>
                    <a:lnTo>
                      <a:pt x="85" y="793"/>
                    </a:lnTo>
                    <a:lnTo>
                      <a:pt x="89" y="711"/>
                    </a:lnTo>
                    <a:lnTo>
                      <a:pt x="105" y="634"/>
                    </a:lnTo>
                    <a:lnTo>
                      <a:pt x="126" y="562"/>
                    </a:lnTo>
                    <a:lnTo>
                      <a:pt x="153" y="496"/>
                    </a:lnTo>
                    <a:lnTo>
                      <a:pt x="134" y="506"/>
                    </a:lnTo>
                    <a:lnTo>
                      <a:pt x="114" y="514"/>
                    </a:lnTo>
                    <a:lnTo>
                      <a:pt x="95" y="519"/>
                    </a:lnTo>
                    <a:lnTo>
                      <a:pt x="77" y="529"/>
                    </a:lnTo>
                    <a:lnTo>
                      <a:pt x="58" y="537"/>
                    </a:lnTo>
                    <a:lnTo>
                      <a:pt x="40" y="545"/>
                    </a:lnTo>
                    <a:lnTo>
                      <a:pt x="19" y="554"/>
                    </a:lnTo>
                    <a:lnTo>
                      <a:pt x="0" y="562"/>
                    </a:lnTo>
                    <a:lnTo>
                      <a:pt x="6" y="527"/>
                    </a:lnTo>
                    <a:lnTo>
                      <a:pt x="13" y="488"/>
                    </a:lnTo>
                    <a:lnTo>
                      <a:pt x="25" y="450"/>
                    </a:lnTo>
                    <a:lnTo>
                      <a:pt x="40" y="411"/>
                    </a:lnTo>
                    <a:lnTo>
                      <a:pt x="58" y="374"/>
                    </a:lnTo>
                    <a:lnTo>
                      <a:pt x="79" y="335"/>
                    </a:lnTo>
                    <a:lnTo>
                      <a:pt x="105" y="298"/>
                    </a:lnTo>
                    <a:lnTo>
                      <a:pt x="132" y="259"/>
                    </a:lnTo>
                    <a:lnTo>
                      <a:pt x="159" y="223"/>
                    </a:lnTo>
                    <a:lnTo>
                      <a:pt x="186" y="186"/>
                    </a:lnTo>
                    <a:lnTo>
                      <a:pt x="219" y="153"/>
                    </a:lnTo>
                    <a:lnTo>
                      <a:pt x="252" y="118"/>
                    </a:lnTo>
                    <a:lnTo>
                      <a:pt x="285" y="87"/>
                    </a:lnTo>
                    <a:lnTo>
                      <a:pt x="320" y="56"/>
                    </a:lnTo>
                    <a:lnTo>
                      <a:pt x="353" y="27"/>
                    </a:lnTo>
                    <a:lnTo>
                      <a:pt x="390" y="0"/>
                    </a:lnTo>
                    <a:lnTo>
                      <a:pt x="419" y="0"/>
                    </a:lnTo>
                    <a:lnTo>
                      <a:pt x="448" y="1"/>
                    </a:lnTo>
                    <a:lnTo>
                      <a:pt x="477" y="1"/>
                    </a:lnTo>
                    <a:lnTo>
                      <a:pt x="506" y="1"/>
                    </a:lnTo>
                    <a:lnTo>
                      <a:pt x="535" y="3"/>
                    </a:lnTo>
                    <a:lnTo>
                      <a:pt x="564" y="3"/>
                    </a:lnTo>
                    <a:lnTo>
                      <a:pt x="593" y="3"/>
                    </a:lnTo>
                    <a:lnTo>
                      <a:pt x="620" y="3"/>
                    </a:lnTo>
                    <a:lnTo>
                      <a:pt x="650" y="7"/>
                    </a:lnTo>
                    <a:lnTo>
                      <a:pt x="679" y="7"/>
                    </a:lnTo>
                    <a:lnTo>
                      <a:pt x="708" y="7"/>
                    </a:lnTo>
                    <a:lnTo>
                      <a:pt x="737" y="7"/>
                    </a:lnTo>
                    <a:lnTo>
                      <a:pt x="764" y="7"/>
                    </a:lnTo>
                    <a:lnTo>
                      <a:pt x="791" y="9"/>
                    </a:lnTo>
                    <a:lnTo>
                      <a:pt x="820" y="9"/>
                    </a:lnTo>
                    <a:lnTo>
                      <a:pt x="849" y="9"/>
                    </a:lnTo>
                  </a:path>
                </a:pathLst>
              </a:custGeom>
              <a:noFill/>
              <a:ln w="9525">
                <a:solidFill>
                  <a:srgbClr val="000000"/>
                </a:solidFill>
                <a:round/>
              </a:ln>
            </p:spPr>
            <p:style>
              <a:lnRef idx="0"/>
              <a:fillRef idx="0"/>
              <a:effectRef idx="0"/>
              <a:fontRef idx="minor"/>
            </p:style>
          </p:sp>
          <p:sp>
            <p:nvSpPr>
              <p:cNvPr id="902" name="Freeform 32"/>
              <p:cNvSpPr/>
              <p:nvPr/>
            </p:nvSpPr>
            <p:spPr>
              <a:xfrm rot="3522000">
                <a:off x="3593880" y="5410440"/>
                <a:ext cx="233640" cy="333720"/>
              </a:xfrm>
              <a:custGeom>
                <a:avLst/>
                <a:gdLst/>
                <a:ahLst/>
                <a:rect l="l" t="t" r="r" b="b"/>
                <a:pathLst>
                  <a:path w="693" h="1079">
                    <a:moveTo>
                      <a:pt x="545" y="0"/>
                    </a:moveTo>
                    <a:lnTo>
                      <a:pt x="565" y="31"/>
                    </a:lnTo>
                    <a:lnTo>
                      <a:pt x="584" y="66"/>
                    </a:lnTo>
                    <a:lnTo>
                      <a:pt x="602" y="103"/>
                    </a:lnTo>
                    <a:lnTo>
                      <a:pt x="621" y="142"/>
                    </a:lnTo>
                    <a:lnTo>
                      <a:pt x="639" y="184"/>
                    </a:lnTo>
                    <a:lnTo>
                      <a:pt x="656" y="229"/>
                    </a:lnTo>
                    <a:lnTo>
                      <a:pt x="673" y="274"/>
                    </a:lnTo>
                    <a:lnTo>
                      <a:pt x="693" y="320"/>
                    </a:lnTo>
                    <a:lnTo>
                      <a:pt x="681" y="326"/>
                    </a:lnTo>
                    <a:lnTo>
                      <a:pt x="666" y="326"/>
                    </a:lnTo>
                    <a:lnTo>
                      <a:pt x="652" y="322"/>
                    </a:lnTo>
                    <a:lnTo>
                      <a:pt x="639" y="320"/>
                    </a:lnTo>
                    <a:lnTo>
                      <a:pt x="623" y="318"/>
                    </a:lnTo>
                    <a:lnTo>
                      <a:pt x="611" y="316"/>
                    </a:lnTo>
                    <a:lnTo>
                      <a:pt x="602" y="316"/>
                    </a:lnTo>
                    <a:lnTo>
                      <a:pt x="592" y="316"/>
                    </a:lnTo>
                    <a:lnTo>
                      <a:pt x="586" y="371"/>
                    </a:lnTo>
                    <a:lnTo>
                      <a:pt x="584" y="429"/>
                    </a:lnTo>
                    <a:lnTo>
                      <a:pt x="586" y="493"/>
                    </a:lnTo>
                    <a:lnTo>
                      <a:pt x="590" y="561"/>
                    </a:lnTo>
                    <a:lnTo>
                      <a:pt x="590" y="629"/>
                    </a:lnTo>
                    <a:lnTo>
                      <a:pt x="580" y="694"/>
                    </a:lnTo>
                    <a:lnTo>
                      <a:pt x="569" y="766"/>
                    </a:lnTo>
                    <a:lnTo>
                      <a:pt x="545" y="834"/>
                    </a:lnTo>
                    <a:lnTo>
                      <a:pt x="536" y="824"/>
                    </a:lnTo>
                    <a:lnTo>
                      <a:pt x="528" y="813"/>
                    </a:lnTo>
                    <a:lnTo>
                      <a:pt x="518" y="803"/>
                    </a:lnTo>
                    <a:lnTo>
                      <a:pt x="509" y="791"/>
                    </a:lnTo>
                    <a:lnTo>
                      <a:pt x="499" y="780"/>
                    </a:lnTo>
                    <a:lnTo>
                      <a:pt x="493" y="770"/>
                    </a:lnTo>
                    <a:lnTo>
                      <a:pt x="483" y="760"/>
                    </a:lnTo>
                    <a:lnTo>
                      <a:pt x="474" y="751"/>
                    </a:lnTo>
                    <a:lnTo>
                      <a:pt x="456" y="790"/>
                    </a:lnTo>
                    <a:lnTo>
                      <a:pt x="439" y="830"/>
                    </a:lnTo>
                    <a:lnTo>
                      <a:pt x="419" y="877"/>
                    </a:lnTo>
                    <a:lnTo>
                      <a:pt x="398" y="921"/>
                    </a:lnTo>
                    <a:lnTo>
                      <a:pt x="375" y="966"/>
                    </a:lnTo>
                    <a:lnTo>
                      <a:pt x="348" y="1007"/>
                    </a:lnTo>
                    <a:lnTo>
                      <a:pt x="317" y="1046"/>
                    </a:lnTo>
                    <a:lnTo>
                      <a:pt x="280" y="1079"/>
                    </a:lnTo>
                    <a:lnTo>
                      <a:pt x="260" y="1030"/>
                    </a:lnTo>
                    <a:lnTo>
                      <a:pt x="243" y="983"/>
                    </a:lnTo>
                    <a:lnTo>
                      <a:pt x="225" y="935"/>
                    </a:lnTo>
                    <a:lnTo>
                      <a:pt x="212" y="888"/>
                    </a:lnTo>
                    <a:lnTo>
                      <a:pt x="200" y="844"/>
                    </a:lnTo>
                    <a:lnTo>
                      <a:pt x="187" y="799"/>
                    </a:lnTo>
                    <a:lnTo>
                      <a:pt x="181" y="757"/>
                    </a:lnTo>
                    <a:lnTo>
                      <a:pt x="175" y="718"/>
                    </a:lnTo>
                    <a:lnTo>
                      <a:pt x="159" y="733"/>
                    </a:lnTo>
                    <a:lnTo>
                      <a:pt x="144" y="751"/>
                    </a:lnTo>
                    <a:lnTo>
                      <a:pt x="128" y="768"/>
                    </a:lnTo>
                    <a:lnTo>
                      <a:pt x="117" y="788"/>
                    </a:lnTo>
                    <a:lnTo>
                      <a:pt x="105" y="807"/>
                    </a:lnTo>
                    <a:lnTo>
                      <a:pt x="93" y="826"/>
                    </a:lnTo>
                    <a:lnTo>
                      <a:pt x="80" y="846"/>
                    </a:lnTo>
                    <a:lnTo>
                      <a:pt x="68" y="867"/>
                    </a:lnTo>
                    <a:lnTo>
                      <a:pt x="55" y="788"/>
                    </a:lnTo>
                    <a:lnTo>
                      <a:pt x="47" y="710"/>
                    </a:lnTo>
                    <a:lnTo>
                      <a:pt x="45" y="636"/>
                    </a:lnTo>
                    <a:lnTo>
                      <a:pt x="53" y="565"/>
                    </a:lnTo>
                    <a:lnTo>
                      <a:pt x="64" y="495"/>
                    </a:lnTo>
                    <a:lnTo>
                      <a:pt x="80" y="427"/>
                    </a:lnTo>
                    <a:lnTo>
                      <a:pt x="101" y="361"/>
                    </a:lnTo>
                    <a:lnTo>
                      <a:pt x="123" y="297"/>
                    </a:lnTo>
                    <a:lnTo>
                      <a:pt x="105" y="295"/>
                    </a:lnTo>
                    <a:lnTo>
                      <a:pt x="88" y="297"/>
                    </a:lnTo>
                    <a:lnTo>
                      <a:pt x="74" y="301"/>
                    </a:lnTo>
                    <a:lnTo>
                      <a:pt x="59" y="307"/>
                    </a:lnTo>
                    <a:lnTo>
                      <a:pt x="45" y="312"/>
                    </a:lnTo>
                    <a:lnTo>
                      <a:pt x="33" y="320"/>
                    </a:lnTo>
                    <a:lnTo>
                      <a:pt x="16" y="328"/>
                    </a:lnTo>
                    <a:lnTo>
                      <a:pt x="0" y="334"/>
                    </a:lnTo>
                    <a:lnTo>
                      <a:pt x="10" y="295"/>
                    </a:lnTo>
                    <a:lnTo>
                      <a:pt x="29" y="252"/>
                    </a:lnTo>
                    <a:lnTo>
                      <a:pt x="59" y="212"/>
                    </a:lnTo>
                    <a:lnTo>
                      <a:pt x="93" y="171"/>
                    </a:lnTo>
                    <a:lnTo>
                      <a:pt x="128" y="128"/>
                    </a:lnTo>
                    <a:lnTo>
                      <a:pt x="165" y="85"/>
                    </a:lnTo>
                    <a:lnTo>
                      <a:pt x="202" y="45"/>
                    </a:lnTo>
                    <a:lnTo>
                      <a:pt x="231" y="0"/>
                    </a:lnTo>
                    <a:lnTo>
                      <a:pt x="270" y="0"/>
                    </a:lnTo>
                    <a:lnTo>
                      <a:pt x="311" y="0"/>
                    </a:lnTo>
                    <a:lnTo>
                      <a:pt x="350" y="0"/>
                    </a:lnTo>
                    <a:lnTo>
                      <a:pt x="388" y="0"/>
                    </a:lnTo>
                    <a:lnTo>
                      <a:pt x="429" y="0"/>
                    </a:lnTo>
                    <a:lnTo>
                      <a:pt x="468" y="0"/>
                    </a:lnTo>
                    <a:lnTo>
                      <a:pt x="507" y="0"/>
                    </a:lnTo>
                    <a:lnTo>
                      <a:pt x="545" y="0"/>
                    </a:lnTo>
                    <a:close/>
                  </a:path>
                </a:pathLst>
              </a:custGeom>
              <a:solidFill>
                <a:srgbClr val="ff6600"/>
              </a:solidFill>
              <a:ln w="0">
                <a:noFill/>
              </a:ln>
            </p:spPr>
            <p:style>
              <a:lnRef idx="0"/>
              <a:fillRef idx="0"/>
              <a:effectRef idx="0"/>
              <a:fontRef idx="minor"/>
            </p:style>
          </p:sp>
          <p:sp>
            <p:nvSpPr>
              <p:cNvPr id="903" name="Freeform 33"/>
              <p:cNvSpPr/>
              <p:nvPr/>
            </p:nvSpPr>
            <p:spPr>
              <a:xfrm rot="3522000">
                <a:off x="3593880" y="5410440"/>
                <a:ext cx="233640" cy="333720"/>
              </a:xfrm>
              <a:custGeom>
                <a:avLst/>
                <a:gdLst/>
                <a:ahLst/>
                <a:rect l="l" t="t" r="r" b="b"/>
                <a:pathLst>
                  <a:path w="693" h="1079">
                    <a:moveTo>
                      <a:pt x="545" y="0"/>
                    </a:moveTo>
                    <a:lnTo>
                      <a:pt x="565" y="31"/>
                    </a:lnTo>
                    <a:lnTo>
                      <a:pt x="584" y="66"/>
                    </a:lnTo>
                    <a:lnTo>
                      <a:pt x="602" y="103"/>
                    </a:lnTo>
                    <a:lnTo>
                      <a:pt x="621" y="142"/>
                    </a:lnTo>
                    <a:lnTo>
                      <a:pt x="639" y="184"/>
                    </a:lnTo>
                    <a:lnTo>
                      <a:pt x="656" y="229"/>
                    </a:lnTo>
                    <a:lnTo>
                      <a:pt x="673" y="274"/>
                    </a:lnTo>
                    <a:lnTo>
                      <a:pt x="693" y="320"/>
                    </a:lnTo>
                    <a:lnTo>
                      <a:pt x="681" y="326"/>
                    </a:lnTo>
                    <a:lnTo>
                      <a:pt x="666" y="326"/>
                    </a:lnTo>
                    <a:lnTo>
                      <a:pt x="652" y="322"/>
                    </a:lnTo>
                    <a:lnTo>
                      <a:pt x="639" y="320"/>
                    </a:lnTo>
                    <a:lnTo>
                      <a:pt x="623" y="318"/>
                    </a:lnTo>
                    <a:lnTo>
                      <a:pt x="611" y="316"/>
                    </a:lnTo>
                    <a:lnTo>
                      <a:pt x="602" y="316"/>
                    </a:lnTo>
                    <a:lnTo>
                      <a:pt x="592" y="316"/>
                    </a:lnTo>
                    <a:lnTo>
                      <a:pt x="586" y="371"/>
                    </a:lnTo>
                    <a:lnTo>
                      <a:pt x="584" y="429"/>
                    </a:lnTo>
                    <a:lnTo>
                      <a:pt x="586" y="493"/>
                    </a:lnTo>
                    <a:lnTo>
                      <a:pt x="590" y="561"/>
                    </a:lnTo>
                    <a:lnTo>
                      <a:pt x="590" y="629"/>
                    </a:lnTo>
                    <a:lnTo>
                      <a:pt x="580" y="694"/>
                    </a:lnTo>
                    <a:lnTo>
                      <a:pt x="569" y="766"/>
                    </a:lnTo>
                    <a:lnTo>
                      <a:pt x="545" y="834"/>
                    </a:lnTo>
                    <a:lnTo>
                      <a:pt x="536" y="824"/>
                    </a:lnTo>
                    <a:lnTo>
                      <a:pt x="528" y="813"/>
                    </a:lnTo>
                    <a:lnTo>
                      <a:pt x="518" y="803"/>
                    </a:lnTo>
                    <a:lnTo>
                      <a:pt x="509" y="791"/>
                    </a:lnTo>
                    <a:lnTo>
                      <a:pt x="499" y="780"/>
                    </a:lnTo>
                    <a:lnTo>
                      <a:pt x="493" y="770"/>
                    </a:lnTo>
                    <a:lnTo>
                      <a:pt x="483" y="760"/>
                    </a:lnTo>
                    <a:lnTo>
                      <a:pt x="474" y="751"/>
                    </a:lnTo>
                    <a:lnTo>
                      <a:pt x="456" y="790"/>
                    </a:lnTo>
                    <a:lnTo>
                      <a:pt x="439" y="830"/>
                    </a:lnTo>
                    <a:lnTo>
                      <a:pt x="419" y="877"/>
                    </a:lnTo>
                    <a:lnTo>
                      <a:pt x="398" y="921"/>
                    </a:lnTo>
                    <a:lnTo>
                      <a:pt x="375" y="966"/>
                    </a:lnTo>
                    <a:lnTo>
                      <a:pt x="348" y="1007"/>
                    </a:lnTo>
                    <a:lnTo>
                      <a:pt x="317" y="1046"/>
                    </a:lnTo>
                    <a:lnTo>
                      <a:pt x="280" y="1079"/>
                    </a:lnTo>
                    <a:lnTo>
                      <a:pt x="260" y="1030"/>
                    </a:lnTo>
                    <a:lnTo>
                      <a:pt x="243" y="983"/>
                    </a:lnTo>
                    <a:lnTo>
                      <a:pt x="225" y="935"/>
                    </a:lnTo>
                    <a:lnTo>
                      <a:pt x="212" y="888"/>
                    </a:lnTo>
                    <a:lnTo>
                      <a:pt x="200" y="844"/>
                    </a:lnTo>
                    <a:lnTo>
                      <a:pt x="187" y="799"/>
                    </a:lnTo>
                    <a:lnTo>
                      <a:pt x="181" y="757"/>
                    </a:lnTo>
                    <a:lnTo>
                      <a:pt x="175" y="718"/>
                    </a:lnTo>
                    <a:lnTo>
                      <a:pt x="159" y="733"/>
                    </a:lnTo>
                    <a:lnTo>
                      <a:pt x="144" y="751"/>
                    </a:lnTo>
                    <a:lnTo>
                      <a:pt x="128" y="768"/>
                    </a:lnTo>
                    <a:lnTo>
                      <a:pt x="117" y="788"/>
                    </a:lnTo>
                    <a:lnTo>
                      <a:pt x="105" y="807"/>
                    </a:lnTo>
                    <a:lnTo>
                      <a:pt x="93" y="826"/>
                    </a:lnTo>
                    <a:lnTo>
                      <a:pt x="80" y="846"/>
                    </a:lnTo>
                    <a:lnTo>
                      <a:pt x="68" y="867"/>
                    </a:lnTo>
                    <a:lnTo>
                      <a:pt x="55" y="788"/>
                    </a:lnTo>
                    <a:lnTo>
                      <a:pt x="47" y="710"/>
                    </a:lnTo>
                    <a:lnTo>
                      <a:pt x="45" y="636"/>
                    </a:lnTo>
                    <a:lnTo>
                      <a:pt x="53" y="565"/>
                    </a:lnTo>
                    <a:lnTo>
                      <a:pt x="64" y="495"/>
                    </a:lnTo>
                    <a:lnTo>
                      <a:pt x="80" y="427"/>
                    </a:lnTo>
                    <a:lnTo>
                      <a:pt x="101" y="361"/>
                    </a:lnTo>
                    <a:lnTo>
                      <a:pt x="123" y="297"/>
                    </a:lnTo>
                    <a:lnTo>
                      <a:pt x="105" y="295"/>
                    </a:lnTo>
                    <a:lnTo>
                      <a:pt x="88" y="297"/>
                    </a:lnTo>
                    <a:lnTo>
                      <a:pt x="74" y="301"/>
                    </a:lnTo>
                    <a:lnTo>
                      <a:pt x="59" y="307"/>
                    </a:lnTo>
                    <a:lnTo>
                      <a:pt x="45" y="312"/>
                    </a:lnTo>
                    <a:lnTo>
                      <a:pt x="33" y="320"/>
                    </a:lnTo>
                    <a:lnTo>
                      <a:pt x="16" y="328"/>
                    </a:lnTo>
                    <a:lnTo>
                      <a:pt x="0" y="334"/>
                    </a:lnTo>
                    <a:lnTo>
                      <a:pt x="10" y="295"/>
                    </a:lnTo>
                    <a:lnTo>
                      <a:pt x="29" y="252"/>
                    </a:lnTo>
                    <a:lnTo>
                      <a:pt x="59" y="212"/>
                    </a:lnTo>
                    <a:lnTo>
                      <a:pt x="93" y="171"/>
                    </a:lnTo>
                    <a:lnTo>
                      <a:pt x="128" y="128"/>
                    </a:lnTo>
                    <a:lnTo>
                      <a:pt x="165" y="85"/>
                    </a:lnTo>
                    <a:lnTo>
                      <a:pt x="202" y="45"/>
                    </a:lnTo>
                    <a:lnTo>
                      <a:pt x="231" y="0"/>
                    </a:lnTo>
                    <a:lnTo>
                      <a:pt x="270" y="0"/>
                    </a:lnTo>
                    <a:lnTo>
                      <a:pt x="311" y="0"/>
                    </a:lnTo>
                    <a:lnTo>
                      <a:pt x="350" y="0"/>
                    </a:lnTo>
                    <a:lnTo>
                      <a:pt x="388" y="0"/>
                    </a:lnTo>
                    <a:lnTo>
                      <a:pt x="429" y="0"/>
                    </a:lnTo>
                    <a:lnTo>
                      <a:pt x="468" y="0"/>
                    </a:lnTo>
                    <a:lnTo>
                      <a:pt x="507" y="0"/>
                    </a:lnTo>
                    <a:lnTo>
                      <a:pt x="545" y="0"/>
                    </a:lnTo>
                  </a:path>
                </a:pathLst>
              </a:custGeom>
              <a:noFill/>
              <a:ln w="9525">
                <a:solidFill>
                  <a:srgbClr val="000000"/>
                </a:solidFill>
                <a:round/>
              </a:ln>
            </p:spPr>
            <p:style>
              <a:lnRef idx="0"/>
              <a:fillRef idx="0"/>
              <a:effectRef idx="0"/>
              <a:fontRef idx="minor"/>
            </p:style>
          </p:sp>
          <p:sp>
            <p:nvSpPr>
              <p:cNvPr id="904" name="Freeform 34"/>
              <p:cNvSpPr/>
              <p:nvPr/>
            </p:nvSpPr>
            <p:spPr>
              <a:xfrm rot="3522000">
                <a:off x="3999240" y="4806000"/>
                <a:ext cx="469080" cy="923760"/>
              </a:xfrm>
              <a:custGeom>
                <a:avLst/>
                <a:gdLst/>
                <a:ahLst/>
                <a:rect l="l" t="t" r="r" b="b"/>
                <a:pathLst>
                  <a:path w="1389" h="2981">
                    <a:moveTo>
                      <a:pt x="1380" y="8"/>
                    </a:moveTo>
                    <a:lnTo>
                      <a:pt x="1387" y="235"/>
                    </a:lnTo>
                    <a:lnTo>
                      <a:pt x="1389" y="473"/>
                    </a:lnTo>
                    <a:lnTo>
                      <a:pt x="1389" y="716"/>
                    </a:lnTo>
                    <a:lnTo>
                      <a:pt x="1386" y="966"/>
                    </a:lnTo>
                    <a:lnTo>
                      <a:pt x="1380" y="1135"/>
                    </a:lnTo>
                    <a:lnTo>
                      <a:pt x="1370" y="1309"/>
                    </a:lnTo>
                    <a:lnTo>
                      <a:pt x="1354" y="1486"/>
                    </a:lnTo>
                    <a:lnTo>
                      <a:pt x="1341" y="1662"/>
                    </a:lnTo>
                    <a:lnTo>
                      <a:pt x="1331" y="1757"/>
                    </a:lnTo>
                    <a:lnTo>
                      <a:pt x="1320" y="1852"/>
                    </a:lnTo>
                    <a:lnTo>
                      <a:pt x="1306" y="1947"/>
                    </a:lnTo>
                    <a:lnTo>
                      <a:pt x="1294" y="2042"/>
                    </a:lnTo>
                    <a:lnTo>
                      <a:pt x="1281" y="2139"/>
                    </a:lnTo>
                    <a:lnTo>
                      <a:pt x="1265" y="2234"/>
                    </a:lnTo>
                    <a:lnTo>
                      <a:pt x="1250" y="2329"/>
                    </a:lnTo>
                    <a:lnTo>
                      <a:pt x="1232" y="2420"/>
                    </a:lnTo>
                    <a:lnTo>
                      <a:pt x="1230" y="2436"/>
                    </a:lnTo>
                    <a:lnTo>
                      <a:pt x="1226" y="2450"/>
                    </a:lnTo>
                    <a:lnTo>
                      <a:pt x="1225" y="2461"/>
                    </a:lnTo>
                    <a:lnTo>
                      <a:pt x="1223" y="2471"/>
                    </a:lnTo>
                    <a:lnTo>
                      <a:pt x="1209" y="2535"/>
                    </a:lnTo>
                    <a:lnTo>
                      <a:pt x="1197" y="2597"/>
                    </a:lnTo>
                    <a:lnTo>
                      <a:pt x="1184" y="2663"/>
                    </a:lnTo>
                    <a:lnTo>
                      <a:pt x="1170" y="2725"/>
                    </a:lnTo>
                    <a:lnTo>
                      <a:pt x="1155" y="2787"/>
                    </a:lnTo>
                    <a:lnTo>
                      <a:pt x="1139" y="2849"/>
                    </a:lnTo>
                    <a:lnTo>
                      <a:pt x="1124" y="2911"/>
                    </a:lnTo>
                    <a:lnTo>
                      <a:pt x="1108" y="2971"/>
                    </a:lnTo>
                    <a:lnTo>
                      <a:pt x="1065" y="2977"/>
                    </a:lnTo>
                    <a:lnTo>
                      <a:pt x="1019" y="2979"/>
                    </a:lnTo>
                    <a:lnTo>
                      <a:pt x="970" y="2981"/>
                    </a:lnTo>
                    <a:lnTo>
                      <a:pt x="918" y="2981"/>
                    </a:lnTo>
                    <a:lnTo>
                      <a:pt x="868" y="2981"/>
                    </a:lnTo>
                    <a:lnTo>
                      <a:pt x="811" y="2981"/>
                    </a:lnTo>
                    <a:lnTo>
                      <a:pt x="757" y="2977"/>
                    </a:lnTo>
                    <a:lnTo>
                      <a:pt x="703" y="2975"/>
                    </a:lnTo>
                    <a:lnTo>
                      <a:pt x="645" y="2969"/>
                    </a:lnTo>
                    <a:lnTo>
                      <a:pt x="588" y="2965"/>
                    </a:lnTo>
                    <a:lnTo>
                      <a:pt x="534" y="2958"/>
                    </a:lnTo>
                    <a:lnTo>
                      <a:pt x="478" y="2950"/>
                    </a:lnTo>
                    <a:lnTo>
                      <a:pt x="423" y="2944"/>
                    </a:lnTo>
                    <a:lnTo>
                      <a:pt x="371" y="2933"/>
                    </a:lnTo>
                    <a:lnTo>
                      <a:pt x="319" y="2923"/>
                    </a:lnTo>
                    <a:lnTo>
                      <a:pt x="272" y="2911"/>
                    </a:lnTo>
                    <a:lnTo>
                      <a:pt x="270" y="2803"/>
                    </a:lnTo>
                    <a:lnTo>
                      <a:pt x="264" y="2696"/>
                    </a:lnTo>
                    <a:lnTo>
                      <a:pt x="262" y="2587"/>
                    </a:lnTo>
                    <a:lnTo>
                      <a:pt x="257" y="2481"/>
                    </a:lnTo>
                    <a:lnTo>
                      <a:pt x="255" y="2401"/>
                    </a:lnTo>
                    <a:lnTo>
                      <a:pt x="249" y="2318"/>
                    </a:lnTo>
                    <a:lnTo>
                      <a:pt x="245" y="2238"/>
                    </a:lnTo>
                    <a:lnTo>
                      <a:pt x="239" y="2157"/>
                    </a:lnTo>
                    <a:lnTo>
                      <a:pt x="226" y="1965"/>
                    </a:lnTo>
                    <a:lnTo>
                      <a:pt x="208" y="1775"/>
                    </a:lnTo>
                    <a:lnTo>
                      <a:pt x="189" y="1584"/>
                    </a:lnTo>
                    <a:lnTo>
                      <a:pt x="169" y="1400"/>
                    </a:lnTo>
                    <a:lnTo>
                      <a:pt x="161" y="1325"/>
                    </a:lnTo>
                    <a:lnTo>
                      <a:pt x="152" y="1249"/>
                    </a:lnTo>
                    <a:lnTo>
                      <a:pt x="144" y="1173"/>
                    </a:lnTo>
                    <a:lnTo>
                      <a:pt x="136" y="1103"/>
                    </a:lnTo>
                    <a:lnTo>
                      <a:pt x="125" y="987"/>
                    </a:lnTo>
                    <a:lnTo>
                      <a:pt x="109" y="871"/>
                    </a:lnTo>
                    <a:lnTo>
                      <a:pt x="92" y="758"/>
                    </a:lnTo>
                    <a:lnTo>
                      <a:pt x="76"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close/>
                  </a:path>
                </a:pathLst>
              </a:custGeom>
              <a:solidFill>
                <a:srgbClr val="00ccff"/>
              </a:solidFill>
              <a:ln w="0">
                <a:noFill/>
              </a:ln>
            </p:spPr>
            <p:style>
              <a:lnRef idx="0"/>
              <a:fillRef idx="0"/>
              <a:effectRef idx="0"/>
              <a:fontRef idx="minor"/>
            </p:style>
          </p:sp>
          <p:sp>
            <p:nvSpPr>
              <p:cNvPr id="905" name="Freeform 35"/>
              <p:cNvSpPr/>
              <p:nvPr/>
            </p:nvSpPr>
            <p:spPr>
              <a:xfrm rot="3522000">
                <a:off x="3999240" y="4806000"/>
                <a:ext cx="469080" cy="923760"/>
              </a:xfrm>
              <a:custGeom>
                <a:avLst/>
                <a:gdLst/>
                <a:ahLst/>
                <a:rect l="l" t="t" r="r" b="b"/>
                <a:pathLst>
                  <a:path w="1389" h="2981">
                    <a:moveTo>
                      <a:pt x="1380" y="8"/>
                    </a:moveTo>
                    <a:lnTo>
                      <a:pt x="1387" y="235"/>
                    </a:lnTo>
                    <a:lnTo>
                      <a:pt x="1389" y="473"/>
                    </a:lnTo>
                    <a:lnTo>
                      <a:pt x="1389" y="716"/>
                    </a:lnTo>
                    <a:lnTo>
                      <a:pt x="1386" y="966"/>
                    </a:lnTo>
                    <a:lnTo>
                      <a:pt x="1380" y="1135"/>
                    </a:lnTo>
                    <a:lnTo>
                      <a:pt x="1370" y="1309"/>
                    </a:lnTo>
                    <a:lnTo>
                      <a:pt x="1354" y="1486"/>
                    </a:lnTo>
                    <a:lnTo>
                      <a:pt x="1341" y="1662"/>
                    </a:lnTo>
                    <a:lnTo>
                      <a:pt x="1331" y="1757"/>
                    </a:lnTo>
                    <a:lnTo>
                      <a:pt x="1320" y="1852"/>
                    </a:lnTo>
                    <a:lnTo>
                      <a:pt x="1306" y="1947"/>
                    </a:lnTo>
                    <a:lnTo>
                      <a:pt x="1294" y="2042"/>
                    </a:lnTo>
                    <a:lnTo>
                      <a:pt x="1281" y="2139"/>
                    </a:lnTo>
                    <a:lnTo>
                      <a:pt x="1265" y="2234"/>
                    </a:lnTo>
                    <a:lnTo>
                      <a:pt x="1250" y="2329"/>
                    </a:lnTo>
                    <a:lnTo>
                      <a:pt x="1232" y="2420"/>
                    </a:lnTo>
                    <a:lnTo>
                      <a:pt x="1230" y="2436"/>
                    </a:lnTo>
                    <a:lnTo>
                      <a:pt x="1226" y="2450"/>
                    </a:lnTo>
                    <a:lnTo>
                      <a:pt x="1225" y="2461"/>
                    </a:lnTo>
                    <a:lnTo>
                      <a:pt x="1223" y="2471"/>
                    </a:lnTo>
                    <a:lnTo>
                      <a:pt x="1209" y="2535"/>
                    </a:lnTo>
                    <a:lnTo>
                      <a:pt x="1197" y="2597"/>
                    </a:lnTo>
                    <a:lnTo>
                      <a:pt x="1184" y="2663"/>
                    </a:lnTo>
                    <a:lnTo>
                      <a:pt x="1170" y="2725"/>
                    </a:lnTo>
                    <a:lnTo>
                      <a:pt x="1155" y="2787"/>
                    </a:lnTo>
                    <a:lnTo>
                      <a:pt x="1139" y="2849"/>
                    </a:lnTo>
                    <a:lnTo>
                      <a:pt x="1124" y="2911"/>
                    </a:lnTo>
                    <a:lnTo>
                      <a:pt x="1108" y="2971"/>
                    </a:lnTo>
                    <a:lnTo>
                      <a:pt x="1065" y="2977"/>
                    </a:lnTo>
                    <a:lnTo>
                      <a:pt x="1019" y="2979"/>
                    </a:lnTo>
                    <a:lnTo>
                      <a:pt x="970" y="2981"/>
                    </a:lnTo>
                    <a:lnTo>
                      <a:pt x="918" y="2981"/>
                    </a:lnTo>
                    <a:lnTo>
                      <a:pt x="868" y="2981"/>
                    </a:lnTo>
                    <a:lnTo>
                      <a:pt x="811" y="2981"/>
                    </a:lnTo>
                    <a:lnTo>
                      <a:pt x="757" y="2977"/>
                    </a:lnTo>
                    <a:lnTo>
                      <a:pt x="703" y="2975"/>
                    </a:lnTo>
                    <a:lnTo>
                      <a:pt x="645" y="2969"/>
                    </a:lnTo>
                    <a:lnTo>
                      <a:pt x="588" y="2965"/>
                    </a:lnTo>
                    <a:lnTo>
                      <a:pt x="534" y="2958"/>
                    </a:lnTo>
                    <a:lnTo>
                      <a:pt x="478" y="2950"/>
                    </a:lnTo>
                    <a:lnTo>
                      <a:pt x="423" y="2944"/>
                    </a:lnTo>
                    <a:lnTo>
                      <a:pt x="371" y="2933"/>
                    </a:lnTo>
                    <a:lnTo>
                      <a:pt x="319" y="2923"/>
                    </a:lnTo>
                    <a:lnTo>
                      <a:pt x="272" y="2911"/>
                    </a:lnTo>
                    <a:lnTo>
                      <a:pt x="270" y="2803"/>
                    </a:lnTo>
                    <a:lnTo>
                      <a:pt x="264" y="2696"/>
                    </a:lnTo>
                    <a:lnTo>
                      <a:pt x="262" y="2587"/>
                    </a:lnTo>
                    <a:lnTo>
                      <a:pt x="257" y="2481"/>
                    </a:lnTo>
                    <a:lnTo>
                      <a:pt x="255" y="2401"/>
                    </a:lnTo>
                    <a:lnTo>
                      <a:pt x="249" y="2318"/>
                    </a:lnTo>
                    <a:lnTo>
                      <a:pt x="245" y="2238"/>
                    </a:lnTo>
                    <a:lnTo>
                      <a:pt x="239" y="2157"/>
                    </a:lnTo>
                    <a:lnTo>
                      <a:pt x="226" y="1965"/>
                    </a:lnTo>
                    <a:lnTo>
                      <a:pt x="208" y="1775"/>
                    </a:lnTo>
                    <a:lnTo>
                      <a:pt x="189" y="1584"/>
                    </a:lnTo>
                    <a:lnTo>
                      <a:pt x="169" y="1400"/>
                    </a:lnTo>
                    <a:lnTo>
                      <a:pt x="161" y="1325"/>
                    </a:lnTo>
                    <a:lnTo>
                      <a:pt x="152" y="1249"/>
                    </a:lnTo>
                    <a:lnTo>
                      <a:pt x="144" y="1173"/>
                    </a:lnTo>
                    <a:lnTo>
                      <a:pt x="136" y="1103"/>
                    </a:lnTo>
                    <a:lnTo>
                      <a:pt x="125" y="987"/>
                    </a:lnTo>
                    <a:lnTo>
                      <a:pt x="109" y="871"/>
                    </a:lnTo>
                    <a:lnTo>
                      <a:pt x="92" y="758"/>
                    </a:lnTo>
                    <a:lnTo>
                      <a:pt x="76"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path>
                </a:pathLst>
              </a:custGeom>
              <a:noFill/>
              <a:ln w="9525">
                <a:solidFill>
                  <a:srgbClr val="000000"/>
                </a:solidFill>
                <a:round/>
              </a:ln>
            </p:spPr>
            <p:style>
              <a:lnRef idx="0"/>
              <a:fillRef idx="0"/>
              <a:effectRef idx="0"/>
              <a:fontRef idx="minor"/>
            </p:style>
          </p:sp>
          <p:sp>
            <p:nvSpPr>
              <p:cNvPr id="906" name="Freeform 36"/>
              <p:cNvSpPr/>
              <p:nvPr/>
            </p:nvSpPr>
            <p:spPr>
              <a:xfrm rot="3522000">
                <a:off x="4053600" y="5343120"/>
                <a:ext cx="194400" cy="234360"/>
              </a:xfrm>
              <a:custGeom>
                <a:avLst/>
                <a:gdLst/>
                <a:ahLst/>
                <a:rect l="l" t="t" r="r" b="b"/>
                <a:pathLst>
                  <a:path w="576" h="758">
                    <a:moveTo>
                      <a:pt x="576" y="0"/>
                    </a:moveTo>
                    <a:lnTo>
                      <a:pt x="562" y="95"/>
                    </a:lnTo>
                    <a:lnTo>
                      <a:pt x="549" y="190"/>
                    </a:lnTo>
                    <a:lnTo>
                      <a:pt x="535" y="283"/>
                    </a:lnTo>
                    <a:lnTo>
                      <a:pt x="524" y="378"/>
                    </a:lnTo>
                    <a:lnTo>
                      <a:pt x="508" y="473"/>
                    </a:lnTo>
                    <a:lnTo>
                      <a:pt x="494" y="566"/>
                    </a:lnTo>
                    <a:lnTo>
                      <a:pt x="481" y="663"/>
                    </a:lnTo>
                    <a:lnTo>
                      <a:pt x="467" y="758"/>
                    </a:lnTo>
                    <a:lnTo>
                      <a:pt x="461" y="727"/>
                    </a:lnTo>
                    <a:lnTo>
                      <a:pt x="454" y="698"/>
                    </a:lnTo>
                    <a:lnTo>
                      <a:pt x="450" y="669"/>
                    </a:lnTo>
                    <a:lnTo>
                      <a:pt x="442" y="640"/>
                    </a:lnTo>
                    <a:lnTo>
                      <a:pt x="430" y="654"/>
                    </a:lnTo>
                    <a:lnTo>
                      <a:pt x="417" y="667"/>
                    </a:lnTo>
                    <a:lnTo>
                      <a:pt x="405" y="681"/>
                    </a:lnTo>
                    <a:lnTo>
                      <a:pt x="390" y="694"/>
                    </a:lnTo>
                    <a:lnTo>
                      <a:pt x="378" y="710"/>
                    </a:lnTo>
                    <a:lnTo>
                      <a:pt x="363" y="724"/>
                    </a:lnTo>
                    <a:lnTo>
                      <a:pt x="351" y="739"/>
                    </a:lnTo>
                    <a:lnTo>
                      <a:pt x="335" y="753"/>
                    </a:lnTo>
                    <a:lnTo>
                      <a:pt x="335" y="693"/>
                    </a:lnTo>
                    <a:lnTo>
                      <a:pt x="335" y="634"/>
                    </a:lnTo>
                    <a:lnTo>
                      <a:pt x="335" y="576"/>
                    </a:lnTo>
                    <a:lnTo>
                      <a:pt x="335" y="518"/>
                    </a:lnTo>
                    <a:lnTo>
                      <a:pt x="295" y="524"/>
                    </a:lnTo>
                    <a:lnTo>
                      <a:pt x="252" y="532"/>
                    </a:lnTo>
                    <a:lnTo>
                      <a:pt x="211" y="535"/>
                    </a:lnTo>
                    <a:lnTo>
                      <a:pt x="169" y="543"/>
                    </a:lnTo>
                    <a:lnTo>
                      <a:pt x="128" y="547"/>
                    </a:lnTo>
                    <a:lnTo>
                      <a:pt x="85" y="555"/>
                    </a:lnTo>
                    <a:lnTo>
                      <a:pt x="44" y="559"/>
                    </a:lnTo>
                    <a:lnTo>
                      <a:pt x="0" y="566"/>
                    </a:lnTo>
                    <a:lnTo>
                      <a:pt x="44" y="541"/>
                    </a:lnTo>
                    <a:lnTo>
                      <a:pt x="85" y="514"/>
                    </a:lnTo>
                    <a:lnTo>
                      <a:pt x="128" y="489"/>
                    </a:lnTo>
                    <a:lnTo>
                      <a:pt x="169" y="462"/>
                    </a:lnTo>
                    <a:lnTo>
                      <a:pt x="211" y="438"/>
                    </a:lnTo>
                    <a:lnTo>
                      <a:pt x="252" y="413"/>
                    </a:lnTo>
                    <a:lnTo>
                      <a:pt x="295" y="388"/>
                    </a:lnTo>
                    <a:lnTo>
                      <a:pt x="335" y="361"/>
                    </a:lnTo>
                    <a:lnTo>
                      <a:pt x="320" y="338"/>
                    </a:lnTo>
                    <a:lnTo>
                      <a:pt x="302" y="312"/>
                    </a:lnTo>
                    <a:lnTo>
                      <a:pt x="287" y="289"/>
                    </a:lnTo>
                    <a:lnTo>
                      <a:pt x="271" y="264"/>
                    </a:lnTo>
                    <a:lnTo>
                      <a:pt x="254" y="241"/>
                    </a:lnTo>
                    <a:lnTo>
                      <a:pt x="238" y="219"/>
                    </a:lnTo>
                    <a:lnTo>
                      <a:pt x="221" y="194"/>
                    </a:lnTo>
                    <a:lnTo>
                      <a:pt x="203" y="171"/>
                    </a:lnTo>
                    <a:lnTo>
                      <a:pt x="233" y="177"/>
                    </a:lnTo>
                    <a:lnTo>
                      <a:pt x="264" y="186"/>
                    </a:lnTo>
                    <a:lnTo>
                      <a:pt x="293" y="194"/>
                    </a:lnTo>
                    <a:lnTo>
                      <a:pt x="322" y="202"/>
                    </a:lnTo>
                    <a:lnTo>
                      <a:pt x="351" y="211"/>
                    </a:lnTo>
                    <a:lnTo>
                      <a:pt x="380" y="219"/>
                    </a:lnTo>
                    <a:lnTo>
                      <a:pt x="409" y="229"/>
                    </a:lnTo>
                    <a:lnTo>
                      <a:pt x="438" y="235"/>
                    </a:lnTo>
                    <a:lnTo>
                      <a:pt x="454" y="206"/>
                    </a:lnTo>
                    <a:lnTo>
                      <a:pt x="471" y="175"/>
                    </a:lnTo>
                    <a:lnTo>
                      <a:pt x="489" y="146"/>
                    </a:lnTo>
                    <a:lnTo>
                      <a:pt x="508" y="116"/>
                    </a:lnTo>
                    <a:lnTo>
                      <a:pt x="525" y="87"/>
                    </a:lnTo>
                    <a:lnTo>
                      <a:pt x="541" y="58"/>
                    </a:lnTo>
                    <a:lnTo>
                      <a:pt x="558" y="29"/>
                    </a:lnTo>
                    <a:lnTo>
                      <a:pt x="576" y="0"/>
                    </a:lnTo>
                    <a:close/>
                  </a:path>
                </a:pathLst>
              </a:custGeom>
              <a:solidFill>
                <a:srgbClr val="ff0000"/>
              </a:solidFill>
              <a:ln w="0">
                <a:noFill/>
              </a:ln>
            </p:spPr>
            <p:style>
              <a:lnRef idx="0"/>
              <a:fillRef idx="0"/>
              <a:effectRef idx="0"/>
              <a:fontRef idx="minor"/>
            </p:style>
          </p:sp>
          <p:sp>
            <p:nvSpPr>
              <p:cNvPr id="907" name="Freeform 37"/>
              <p:cNvSpPr/>
              <p:nvPr/>
            </p:nvSpPr>
            <p:spPr>
              <a:xfrm rot="3522000">
                <a:off x="4053600" y="5343120"/>
                <a:ext cx="194400" cy="234360"/>
              </a:xfrm>
              <a:custGeom>
                <a:avLst/>
                <a:gdLst/>
                <a:ahLst/>
                <a:rect l="l" t="t" r="r" b="b"/>
                <a:pathLst>
                  <a:path w="576" h="758">
                    <a:moveTo>
                      <a:pt x="576" y="0"/>
                    </a:moveTo>
                    <a:lnTo>
                      <a:pt x="562" y="95"/>
                    </a:lnTo>
                    <a:lnTo>
                      <a:pt x="549" y="190"/>
                    </a:lnTo>
                    <a:lnTo>
                      <a:pt x="535" y="283"/>
                    </a:lnTo>
                    <a:lnTo>
                      <a:pt x="524" y="378"/>
                    </a:lnTo>
                    <a:lnTo>
                      <a:pt x="508" y="473"/>
                    </a:lnTo>
                    <a:lnTo>
                      <a:pt x="494" y="566"/>
                    </a:lnTo>
                    <a:lnTo>
                      <a:pt x="481" y="663"/>
                    </a:lnTo>
                    <a:lnTo>
                      <a:pt x="467" y="758"/>
                    </a:lnTo>
                    <a:lnTo>
                      <a:pt x="461" y="727"/>
                    </a:lnTo>
                    <a:lnTo>
                      <a:pt x="454" y="698"/>
                    </a:lnTo>
                    <a:lnTo>
                      <a:pt x="450" y="669"/>
                    </a:lnTo>
                    <a:lnTo>
                      <a:pt x="442" y="640"/>
                    </a:lnTo>
                    <a:lnTo>
                      <a:pt x="430" y="654"/>
                    </a:lnTo>
                    <a:lnTo>
                      <a:pt x="417" y="667"/>
                    </a:lnTo>
                    <a:lnTo>
                      <a:pt x="405" y="681"/>
                    </a:lnTo>
                    <a:lnTo>
                      <a:pt x="390" y="694"/>
                    </a:lnTo>
                    <a:lnTo>
                      <a:pt x="378" y="710"/>
                    </a:lnTo>
                    <a:lnTo>
                      <a:pt x="363" y="724"/>
                    </a:lnTo>
                    <a:lnTo>
                      <a:pt x="351" y="739"/>
                    </a:lnTo>
                    <a:lnTo>
                      <a:pt x="335" y="753"/>
                    </a:lnTo>
                    <a:lnTo>
                      <a:pt x="335" y="693"/>
                    </a:lnTo>
                    <a:lnTo>
                      <a:pt x="335" y="634"/>
                    </a:lnTo>
                    <a:lnTo>
                      <a:pt x="335" y="576"/>
                    </a:lnTo>
                    <a:lnTo>
                      <a:pt x="335" y="518"/>
                    </a:lnTo>
                    <a:lnTo>
                      <a:pt x="295" y="524"/>
                    </a:lnTo>
                    <a:lnTo>
                      <a:pt x="252" y="532"/>
                    </a:lnTo>
                    <a:lnTo>
                      <a:pt x="211" y="535"/>
                    </a:lnTo>
                    <a:lnTo>
                      <a:pt x="169" y="543"/>
                    </a:lnTo>
                    <a:lnTo>
                      <a:pt x="128" y="547"/>
                    </a:lnTo>
                    <a:lnTo>
                      <a:pt x="85" y="555"/>
                    </a:lnTo>
                    <a:lnTo>
                      <a:pt x="44" y="559"/>
                    </a:lnTo>
                    <a:lnTo>
                      <a:pt x="0" y="566"/>
                    </a:lnTo>
                    <a:lnTo>
                      <a:pt x="44" y="541"/>
                    </a:lnTo>
                    <a:lnTo>
                      <a:pt x="85" y="514"/>
                    </a:lnTo>
                    <a:lnTo>
                      <a:pt x="128" y="489"/>
                    </a:lnTo>
                    <a:lnTo>
                      <a:pt x="169" y="462"/>
                    </a:lnTo>
                    <a:lnTo>
                      <a:pt x="211" y="438"/>
                    </a:lnTo>
                    <a:lnTo>
                      <a:pt x="252" y="413"/>
                    </a:lnTo>
                    <a:lnTo>
                      <a:pt x="295" y="388"/>
                    </a:lnTo>
                    <a:lnTo>
                      <a:pt x="335" y="361"/>
                    </a:lnTo>
                    <a:lnTo>
                      <a:pt x="320" y="338"/>
                    </a:lnTo>
                    <a:lnTo>
                      <a:pt x="302" y="312"/>
                    </a:lnTo>
                    <a:lnTo>
                      <a:pt x="287" y="289"/>
                    </a:lnTo>
                    <a:lnTo>
                      <a:pt x="271" y="264"/>
                    </a:lnTo>
                    <a:lnTo>
                      <a:pt x="254" y="241"/>
                    </a:lnTo>
                    <a:lnTo>
                      <a:pt x="238" y="219"/>
                    </a:lnTo>
                    <a:lnTo>
                      <a:pt x="221" y="194"/>
                    </a:lnTo>
                    <a:lnTo>
                      <a:pt x="203" y="171"/>
                    </a:lnTo>
                    <a:lnTo>
                      <a:pt x="233" y="177"/>
                    </a:lnTo>
                    <a:lnTo>
                      <a:pt x="264" y="186"/>
                    </a:lnTo>
                    <a:lnTo>
                      <a:pt x="293" y="194"/>
                    </a:lnTo>
                    <a:lnTo>
                      <a:pt x="322" y="202"/>
                    </a:lnTo>
                    <a:lnTo>
                      <a:pt x="351" y="211"/>
                    </a:lnTo>
                    <a:lnTo>
                      <a:pt x="380" y="219"/>
                    </a:lnTo>
                    <a:lnTo>
                      <a:pt x="409" y="229"/>
                    </a:lnTo>
                    <a:lnTo>
                      <a:pt x="438" y="235"/>
                    </a:lnTo>
                    <a:lnTo>
                      <a:pt x="454" y="206"/>
                    </a:lnTo>
                    <a:lnTo>
                      <a:pt x="471" y="175"/>
                    </a:lnTo>
                    <a:lnTo>
                      <a:pt x="489" y="146"/>
                    </a:lnTo>
                    <a:lnTo>
                      <a:pt x="508" y="116"/>
                    </a:lnTo>
                    <a:lnTo>
                      <a:pt x="525" y="87"/>
                    </a:lnTo>
                    <a:lnTo>
                      <a:pt x="541" y="58"/>
                    </a:lnTo>
                    <a:lnTo>
                      <a:pt x="558" y="29"/>
                    </a:lnTo>
                    <a:lnTo>
                      <a:pt x="576" y="0"/>
                    </a:lnTo>
                  </a:path>
                </a:pathLst>
              </a:custGeom>
              <a:noFill/>
              <a:ln w="9525">
                <a:solidFill>
                  <a:srgbClr val="000000"/>
                </a:solidFill>
                <a:round/>
              </a:ln>
            </p:spPr>
            <p:style>
              <a:lnRef idx="0"/>
              <a:fillRef idx="0"/>
              <a:effectRef idx="0"/>
              <a:fontRef idx="minor"/>
            </p:style>
          </p:sp>
          <p:sp>
            <p:nvSpPr>
              <p:cNvPr id="908" name="Freeform 38"/>
              <p:cNvSpPr/>
              <p:nvPr/>
            </p:nvSpPr>
            <p:spPr>
              <a:xfrm rot="3522000">
                <a:off x="4032000" y="5104440"/>
                <a:ext cx="138240" cy="234000"/>
              </a:xfrm>
              <a:custGeom>
                <a:avLst/>
                <a:gdLst/>
                <a:ahLst/>
                <a:rect l="l" t="t" r="r" b="b"/>
                <a:pathLst>
                  <a:path w="410" h="757">
                    <a:moveTo>
                      <a:pt x="109" y="214"/>
                    </a:moveTo>
                    <a:lnTo>
                      <a:pt x="146" y="194"/>
                    </a:lnTo>
                    <a:lnTo>
                      <a:pt x="183" y="175"/>
                    </a:lnTo>
                    <a:lnTo>
                      <a:pt x="216" y="157"/>
                    </a:lnTo>
                    <a:lnTo>
                      <a:pt x="252" y="142"/>
                    </a:lnTo>
                    <a:lnTo>
                      <a:pt x="291" y="124"/>
                    </a:lnTo>
                    <a:lnTo>
                      <a:pt x="328" y="113"/>
                    </a:lnTo>
                    <a:lnTo>
                      <a:pt x="369" y="97"/>
                    </a:lnTo>
                    <a:lnTo>
                      <a:pt x="410" y="86"/>
                    </a:lnTo>
                    <a:lnTo>
                      <a:pt x="392" y="115"/>
                    </a:lnTo>
                    <a:lnTo>
                      <a:pt x="373" y="142"/>
                    </a:lnTo>
                    <a:lnTo>
                      <a:pt x="351" y="173"/>
                    </a:lnTo>
                    <a:lnTo>
                      <a:pt x="328" y="202"/>
                    </a:lnTo>
                    <a:lnTo>
                      <a:pt x="301" y="233"/>
                    </a:lnTo>
                    <a:lnTo>
                      <a:pt x="274" y="266"/>
                    </a:lnTo>
                    <a:lnTo>
                      <a:pt x="247" y="297"/>
                    </a:lnTo>
                    <a:lnTo>
                      <a:pt x="223" y="328"/>
                    </a:lnTo>
                    <a:lnTo>
                      <a:pt x="245" y="359"/>
                    </a:lnTo>
                    <a:lnTo>
                      <a:pt x="268" y="390"/>
                    </a:lnTo>
                    <a:lnTo>
                      <a:pt x="289" y="423"/>
                    </a:lnTo>
                    <a:lnTo>
                      <a:pt x="311" y="454"/>
                    </a:lnTo>
                    <a:lnTo>
                      <a:pt x="332" y="487"/>
                    </a:lnTo>
                    <a:lnTo>
                      <a:pt x="349" y="520"/>
                    </a:lnTo>
                    <a:lnTo>
                      <a:pt x="365" y="551"/>
                    </a:lnTo>
                    <a:lnTo>
                      <a:pt x="380" y="582"/>
                    </a:lnTo>
                    <a:lnTo>
                      <a:pt x="353" y="569"/>
                    </a:lnTo>
                    <a:lnTo>
                      <a:pt x="328" y="553"/>
                    </a:lnTo>
                    <a:lnTo>
                      <a:pt x="301" y="539"/>
                    </a:lnTo>
                    <a:lnTo>
                      <a:pt x="274" y="522"/>
                    </a:lnTo>
                    <a:lnTo>
                      <a:pt x="247" y="508"/>
                    </a:lnTo>
                    <a:lnTo>
                      <a:pt x="223" y="491"/>
                    </a:lnTo>
                    <a:lnTo>
                      <a:pt x="198" y="475"/>
                    </a:lnTo>
                    <a:lnTo>
                      <a:pt x="171" y="460"/>
                    </a:lnTo>
                    <a:lnTo>
                      <a:pt x="161" y="497"/>
                    </a:lnTo>
                    <a:lnTo>
                      <a:pt x="150" y="536"/>
                    </a:lnTo>
                    <a:lnTo>
                      <a:pt x="138" y="572"/>
                    </a:lnTo>
                    <a:lnTo>
                      <a:pt x="128" y="611"/>
                    </a:lnTo>
                    <a:lnTo>
                      <a:pt x="115" y="650"/>
                    </a:lnTo>
                    <a:lnTo>
                      <a:pt x="103" y="687"/>
                    </a:lnTo>
                    <a:lnTo>
                      <a:pt x="88" y="724"/>
                    </a:lnTo>
                    <a:lnTo>
                      <a:pt x="70" y="757"/>
                    </a:lnTo>
                    <a:lnTo>
                      <a:pt x="57" y="565"/>
                    </a:lnTo>
                    <a:lnTo>
                      <a:pt x="39" y="375"/>
                    </a:lnTo>
                    <a:lnTo>
                      <a:pt x="20" y="184"/>
                    </a:lnTo>
                    <a:lnTo>
                      <a:pt x="0" y="0"/>
                    </a:lnTo>
                    <a:lnTo>
                      <a:pt x="16" y="25"/>
                    </a:lnTo>
                    <a:lnTo>
                      <a:pt x="27" y="53"/>
                    </a:lnTo>
                    <a:lnTo>
                      <a:pt x="41" y="78"/>
                    </a:lnTo>
                    <a:lnTo>
                      <a:pt x="57" y="105"/>
                    </a:lnTo>
                    <a:lnTo>
                      <a:pt x="68" y="132"/>
                    </a:lnTo>
                    <a:lnTo>
                      <a:pt x="84" y="161"/>
                    </a:lnTo>
                    <a:lnTo>
                      <a:pt x="95" y="188"/>
                    </a:lnTo>
                    <a:lnTo>
                      <a:pt x="111" y="214"/>
                    </a:lnTo>
                    <a:lnTo>
                      <a:pt x="109" y="214"/>
                    </a:lnTo>
                    <a:close/>
                  </a:path>
                </a:pathLst>
              </a:custGeom>
              <a:solidFill>
                <a:srgbClr val="ff0000"/>
              </a:solidFill>
              <a:ln w="0">
                <a:noFill/>
              </a:ln>
            </p:spPr>
            <p:style>
              <a:lnRef idx="0"/>
              <a:fillRef idx="0"/>
              <a:effectRef idx="0"/>
              <a:fontRef idx="minor"/>
            </p:style>
          </p:sp>
          <p:sp>
            <p:nvSpPr>
              <p:cNvPr id="909" name="Freeform 39"/>
              <p:cNvSpPr/>
              <p:nvPr/>
            </p:nvSpPr>
            <p:spPr>
              <a:xfrm rot="3522000">
                <a:off x="4032000" y="5104440"/>
                <a:ext cx="138240" cy="234000"/>
              </a:xfrm>
              <a:custGeom>
                <a:avLst/>
                <a:gdLst/>
                <a:ahLst/>
                <a:rect l="l" t="t" r="r" b="b"/>
                <a:pathLst>
                  <a:path w="410" h="757">
                    <a:moveTo>
                      <a:pt x="109" y="214"/>
                    </a:moveTo>
                    <a:lnTo>
                      <a:pt x="146" y="194"/>
                    </a:lnTo>
                    <a:lnTo>
                      <a:pt x="183" y="175"/>
                    </a:lnTo>
                    <a:lnTo>
                      <a:pt x="216" y="157"/>
                    </a:lnTo>
                    <a:lnTo>
                      <a:pt x="252" y="142"/>
                    </a:lnTo>
                    <a:lnTo>
                      <a:pt x="291" y="124"/>
                    </a:lnTo>
                    <a:lnTo>
                      <a:pt x="328" y="113"/>
                    </a:lnTo>
                    <a:lnTo>
                      <a:pt x="369" y="97"/>
                    </a:lnTo>
                    <a:lnTo>
                      <a:pt x="410" y="86"/>
                    </a:lnTo>
                    <a:lnTo>
                      <a:pt x="392" y="115"/>
                    </a:lnTo>
                    <a:lnTo>
                      <a:pt x="373" y="142"/>
                    </a:lnTo>
                    <a:lnTo>
                      <a:pt x="351" y="173"/>
                    </a:lnTo>
                    <a:lnTo>
                      <a:pt x="328" y="202"/>
                    </a:lnTo>
                    <a:lnTo>
                      <a:pt x="301" y="233"/>
                    </a:lnTo>
                    <a:lnTo>
                      <a:pt x="274" y="266"/>
                    </a:lnTo>
                    <a:lnTo>
                      <a:pt x="247" y="297"/>
                    </a:lnTo>
                    <a:lnTo>
                      <a:pt x="223" y="328"/>
                    </a:lnTo>
                    <a:lnTo>
                      <a:pt x="245" y="359"/>
                    </a:lnTo>
                    <a:lnTo>
                      <a:pt x="268" y="390"/>
                    </a:lnTo>
                    <a:lnTo>
                      <a:pt x="289" y="423"/>
                    </a:lnTo>
                    <a:lnTo>
                      <a:pt x="311" y="454"/>
                    </a:lnTo>
                    <a:lnTo>
                      <a:pt x="332" y="487"/>
                    </a:lnTo>
                    <a:lnTo>
                      <a:pt x="349" y="520"/>
                    </a:lnTo>
                    <a:lnTo>
                      <a:pt x="365" y="551"/>
                    </a:lnTo>
                    <a:lnTo>
                      <a:pt x="380" y="582"/>
                    </a:lnTo>
                    <a:lnTo>
                      <a:pt x="353" y="569"/>
                    </a:lnTo>
                    <a:lnTo>
                      <a:pt x="328" y="553"/>
                    </a:lnTo>
                    <a:lnTo>
                      <a:pt x="301" y="539"/>
                    </a:lnTo>
                    <a:lnTo>
                      <a:pt x="274" y="522"/>
                    </a:lnTo>
                    <a:lnTo>
                      <a:pt x="247" y="508"/>
                    </a:lnTo>
                    <a:lnTo>
                      <a:pt x="223" y="491"/>
                    </a:lnTo>
                    <a:lnTo>
                      <a:pt x="198" y="475"/>
                    </a:lnTo>
                    <a:lnTo>
                      <a:pt x="171" y="460"/>
                    </a:lnTo>
                    <a:lnTo>
                      <a:pt x="161" y="497"/>
                    </a:lnTo>
                    <a:lnTo>
                      <a:pt x="150" y="536"/>
                    </a:lnTo>
                    <a:lnTo>
                      <a:pt x="138" y="572"/>
                    </a:lnTo>
                    <a:lnTo>
                      <a:pt x="128" y="611"/>
                    </a:lnTo>
                    <a:lnTo>
                      <a:pt x="115" y="650"/>
                    </a:lnTo>
                    <a:lnTo>
                      <a:pt x="103" y="687"/>
                    </a:lnTo>
                    <a:lnTo>
                      <a:pt x="88" y="724"/>
                    </a:lnTo>
                    <a:lnTo>
                      <a:pt x="70" y="757"/>
                    </a:lnTo>
                    <a:lnTo>
                      <a:pt x="57" y="565"/>
                    </a:lnTo>
                    <a:lnTo>
                      <a:pt x="39" y="375"/>
                    </a:lnTo>
                    <a:lnTo>
                      <a:pt x="20" y="184"/>
                    </a:lnTo>
                    <a:lnTo>
                      <a:pt x="0" y="0"/>
                    </a:lnTo>
                    <a:lnTo>
                      <a:pt x="16" y="25"/>
                    </a:lnTo>
                    <a:lnTo>
                      <a:pt x="27" y="53"/>
                    </a:lnTo>
                    <a:lnTo>
                      <a:pt x="41" y="78"/>
                    </a:lnTo>
                    <a:lnTo>
                      <a:pt x="57" y="105"/>
                    </a:lnTo>
                    <a:lnTo>
                      <a:pt x="68" y="132"/>
                    </a:lnTo>
                    <a:lnTo>
                      <a:pt x="84" y="161"/>
                    </a:lnTo>
                    <a:lnTo>
                      <a:pt x="95" y="188"/>
                    </a:lnTo>
                    <a:lnTo>
                      <a:pt x="111" y="214"/>
                    </a:lnTo>
                  </a:path>
                </a:pathLst>
              </a:custGeom>
              <a:noFill/>
              <a:ln w="9525">
                <a:solidFill>
                  <a:srgbClr val="000000"/>
                </a:solidFill>
                <a:round/>
              </a:ln>
            </p:spPr>
            <p:style>
              <a:lnRef idx="0"/>
              <a:fillRef idx="0"/>
              <a:effectRef idx="0"/>
              <a:fontRef idx="minor"/>
            </p:style>
          </p:sp>
          <p:sp>
            <p:nvSpPr>
              <p:cNvPr id="910" name="Freeform 40"/>
              <p:cNvSpPr/>
              <p:nvPr/>
            </p:nvSpPr>
            <p:spPr>
              <a:xfrm rot="3522000">
                <a:off x="3751200" y="5401080"/>
                <a:ext cx="326520" cy="157680"/>
              </a:xfrm>
              <a:custGeom>
                <a:avLst/>
                <a:gdLst/>
                <a:ahLst/>
                <a:rect l="l" t="t" r="r" b="b"/>
                <a:pathLst>
                  <a:path w="966" h="510">
                    <a:moveTo>
                      <a:pt x="964" y="0"/>
                    </a:moveTo>
                    <a:lnTo>
                      <a:pt x="956" y="52"/>
                    </a:lnTo>
                    <a:lnTo>
                      <a:pt x="946" y="101"/>
                    </a:lnTo>
                    <a:lnTo>
                      <a:pt x="936" y="153"/>
                    </a:lnTo>
                    <a:lnTo>
                      <a:pt x="927" y="204"/>
                    </a:lnTo>
                    <a:lnTo>
                      <a:pt x="915" y="252"/>
                    </a:lnTo>
                    <a:lnTo>
                      <a:pt x="902" y="302"/>
                    </a:lnTo>
                    <a:lnTo>
                      <a:pt x="890" y="351"/>
                    </a:lnTo>
                    <a:lnTo>
                      <a:pt x="878" y="399"/>
                    </a:lnTo>
                    <a:lnTo>
                      <a:pt x="871" y="425"/>
                    </a:lnTo>
                    <a:lnTo>
                      <a:pt x="867" y="452"/>
                    </a:lnTo>
                    <a:lnTo>
                      <a:pt x="859" y="477"/>
                    </a:lnTo>
                    <a:lnTo>
                      <a:pt x="851" y="500"/>
                    </a:lnTo>
                    <a:lnTo>
                      <a:pt x="808" y="506"/>
                    </a:lnTo>
                    <a:lnTo>
                      <a:pt x="762" y="508"/>
                    </a:lnTo>
                    <a:lnTo>
                      <a:pt x="713" y="510"/>
                    </a:lnTo>
                    <a:lnTo>
                      <a:pt x="661" y="510"/>
                    </a:lnTo>
                    <a:lnTo>
                      <a:pt x="611" y="510"/>
                    </a:lnTo>
                    <a:lnTo>
                      <a:pt x="554" y="510"/>
                    </a:lnTo>
                    <a:lnTo>
                      <a:pt x="500" y="506"/>
                    </a:lnTo>
                    <a:lnTo>
                      <a:pt x="446" y="504"/>
                    </a:lnTo>
                    <a:lnTo>
                      <a:pt x="388" y="498"/>
                    </a:lnTo>
                    <a:lnTo>
                      <a:pt x="331" y="494"/>
                    </a:lnTo>
                    <a:lnTo>
                      <a:pt x="277" y="487"/>
                    </a:lnTo>
                    <a:lnTo>
                      <a:pt x="221" y="479"/>
                    </a:lnTo>
                    <a:lnTo>
                      <a:pt x="166" y="473"/>
                    </a:lnTo>
                    <a:lnTo>
                      <a:pt x="114" y="462"/>
                    </a:lnTo>
                    <a:lnTo>
                      <a:pt x="62" y="452"/>
                    </a:lnTo>
                    <a:lnTo>
                      <a:pt x="15" y="440"/>
                    </a:lnTo>
                    <a:lnTo>
                      <a:pt x="15" y="413"/>
                    </a:lnTo>
                    <a:lnTo>
                      <a:pt x="15" y="386"/>
                    </a:lnTo>
                    <a:lnTo>
                      <a:pt x="13" y="355"/>
                    </a:lnTo>
                    <a:lnTo>
                      <a:pt x="13" y="324"/>
                    </a:lnTo>
                    <a:lnTo>
                      <a:pt x="9" y="246"/>
                    </a:lnTo>
                    <a:lnTo>
                      <a:pt x="7" y="167"/>
                    </a:lnTo>
                    <a:lnTo>
                      <a:pt x="1" y="89"/>
                    </a:lnTo>
                    <a:lnTo>
                      <a:pt x="0" y="10"/>
                    </a:lnTo>
                    <a:lnTo>
                      <a:pt x="23" y="29"/>
                    </a:lnTo>
                    <a:lnTo>
                      <a:pt x="44" y="48"/>
                    </a:lnTo>
                    <a:lnTo>
                      <a:pt x="66" y="68"/>
                    </a:lnTo>
                    <a:lnTo>
                      <a:pt x="87" y="87"/>
                    </a:lnTo>
                    <a:lnTo>
                      <a:pt x="110" y="107"/>
                    </a:lnTo>
                    <a:lnTo>
                      <a:pt x="131" y="128"/>
                    </a:lnTo>
                    <a:lnTo>
                      <a:pt x="149" y="147"/>
                    </a:lnTo>
                    <a:lnTo>
                      <a:pt x="172" y="167"/>
                    </a:lnTo>
                    <a:lnTo>
                      <a:pt x="190" y="147"/>
                    </a:lnTo>
                    <a:lnTo>
                      <a:pt x="205" y="128"/>
                    </a:lnTo>
                    <a:lnTo>
                      <a:pt x="221" y="112"/>
                    </a:lnTo>
                    <a:lnTo>
                      <a:pt x="236" y="91"/>
                    </a:lnTo>
                    <a:lnTo>
                      <a:pt x="254" y="76"/>
                    </a:lnTo>
                    <a:lnTo>
                      <a:pt x="271" y="56"/>
                    </a:lnTo>
                    <a:lnTo>
                      <a:pt x="285" y="39"/>
                    </a:lnTo>
                    <a:lnTo>
                      <a:pt x="302" y="19"/>
                    </a:lnTo>
                    <a:lnTo>
                      <a:pt x="314" y="39"/>
                    </a:lnTo>
                    <a:lnTo>
                      <a:pt x="325" y="60"/>
                    </a:lnTo>
                    <a:lnTo>
                      <a:pt x="339" y="79"/>
                    </a:lnTo>
                    <a:lnTo>
                      <a:pt x="351" y="101"/>
                    </a:lnTo>
                    <a:lnTo>
                      <a:pt x="362" y="122"/>
                    </a:lnTo>
                    <a:lnTo>
                      <a:pt x="374" y="143"/>
                    </a:lnTo>
                    <a:lnTo>
                      <a:pt x="388" y="163"/>
                    </a:lnTo>
                    <a:lnTo>
                      <a:pt x="399" y="184"/>
                    </a:lnTo>
                    <a:lnTo>
                      <a:pt x="413" y="163"/>
                    </a:lnTo>
                    <a:lnTo>
                      <a:pt x="430" y="143"/>
                    </a:lnTo>
                    <a:lnTo>
                      <a:pt x="446" y="122"/>
                    </a:lnTo>
                    <a:lnTo>
                      <a:pt x="459" y="101"/>
                    </a:lnTo>
                    <a:lnTo>
                      <a:pt x="477" y="79"/>
                    </a:lnTo>
                    <a:lnTo>
                      <a:pt x="492" y="60"/>
                    </a:lnTo>
                    <a:lnTo>
                      <a:pt x="506" y="39"/>
                    </a:lnTo>
                    <a:lnTo>
                      <a:pt x="519" y="19"/>
                    </a:lnTo>
                    <a:lnTo>
                      <a:pt x="535" y="39"/>
                    </a:lnTo>
                    <a:lnTo>
                      <a:pt x="549" y="60"/>
                    </a:lnTo>
                    <a:lnTo>
                      <a:pt x="564" y="79"/>
                    </a:lnTo>
                    <a:lnTo>
                      <a:pt x="578" y="101"/>
                    </a:lnTo>
                    <a:lnTo>
                      <a:pt x="593" y="122"/>
                    </a:lnTo>
                    <a:lnTo>
                      <a:pt x="607" y="143"/>
                    </a:lnTo>
                    <a:lnTo>
                      <a:pt x="618" y="163"/>
                    </a:lnTo>
                    <a:lnTo>
                      <a:pt x="634" y="184"/>
                    </a:lnTo>
                    <a:lnTo>
                      <a:pt x="649" y="163"/>
                    </a:lnTo>
                    <a:lnTo>
                      <a:pt x="661" y="140"/>
                    </a:lnTo>
                    <a:lnTo>
                      <a:pt x="675" y="118"/>
                    </a:lnTo>
                    <a:lnTo>
                      <a:pt x="686" y="97"/>
                    </a:lnTo>
                    <a:lnTo>
                      <a:pt x="702" y="76"/>
                    </a:lnTo>
                    <a:lnTo>
                      <a:pt x="713" y="52"/>
                    </a:lnTo>
                    <a:lnTo>
                      <a:pt x="729" y="31"/>
                    </a:lnTo>
                    <a:lnTo>
                      <a:pt x="741" y="10"/>
                    </a:lnTo>
                    <a:lnTo>
                      <a:pt x="758" y="52"/>
                    </a:lnTo>
                    <a:lnTo>
                      <a:pt x="774" y="97"/>
                    </a:lnTo>
                    <a:lnTo>
                      <a:pt x="791" y="140"/>
                    </a:lnTo>
                    <a:lnTo>
                      <a:pt x="808" y="184"/>
                    </a:lnTo>
                    <a:lnTo>
                      <a:pt x="828" y="161"/>
                    </a:lnTo>
                    <a:lnTo>
                      <a:pt x="847" y="138"/>
                    </a:lnTo>
                    <a:lnTo>
                      <a:pt x="869" y="114"/>
                    </a:lnTo>
                    <a:lnTo>
                      <a:pt x="888" y="91"/>
                    </a:lnTo>
                    <a:lnTo>
                      <a:pt x="907" y="68"/>
                    </a:lnTo>
                    <a:lnTo>
                      <a:pt x="927" y="46"/>
                    </a:lnTo>
                    <a:lnTo>
                      <a:pt x="946" y="21"/>
                    </a:lnTo>
                    <a:lnTo>
                      <a:pt x="966" y="0"/>
                    </a:lnTo>
                    <a:lnTo>
                      <a:pt x="964" y="0"/>
                    </a:lnTo>
                    <a:close/>
                  </a:path>
                </a:pathLst>
              </a:custGeom>
              <a:solidFill>
                <a:srgbClr val="00ff00"/>
              </a:solidFill>
              <a:ln w="0">
                <a:noFill/>
              </a:ln>
            </p:spPr>
            <p:style>
              <a:lnRef idx="0"/>
              <a:fillRef idx="0"/>
              <a:effectRef idx="0"/>
              <a:fontRef idx="minor"/>
            </p:style>
          </p:sp>
          <p:sp>
            <p:nvSpPr>
              <p:cNvPr id="911" name="Freeform 41"/>
              <p:cNvSpPr/>
              <p:nvPr/>
            </p:nvSpPr>
            <p:spPr>
              <a:xfrm rot="3522000">
                <a:off x="3751200" y="5401080"/>
                <a:ext cx="326520" cy="157680"/>
              </a:xfrm>
              <a:custGeom>
                <a:avLst/>
                <a:gdLst/>
                <a:ahLst/>
                <a:rect l="l" t="t" r="r" b="b"/>
                <a:pathLst>
                  <a:path w="966" h="510">
                    <a:moveTo>
                      <a:pt x="964" y="0"/>
                    </a:moveTo>
                    <a:lnTo>
                      <a:pt x="956" y="52"/>
                    </a:lnTo>
                    <a:lnTo>
                      <a:pt x="946" y="101"/>
                    </a:lnTo>
                    <a:lnTo>
                      <a:pt x="936" y="153"/>
                    </a:lnTo>
                    <a:lnTo>
                      <a:pt x="927" y="204"/>
                    </a:lnTo>
                    <a:lnTo>
                      <a:pt x="915" y="252"/>
                    </a:lnTo>
                    <a:lnTo>
                      <a:pt x="902" y="302"/>
                    </a:lnTo>
                    <a:lnTo>
                      <a:pt x="890" y="351"/>
                    </a:lnTo>
                    <a:lnTo>
                      <a:pt x="878" y="399"/>
                    </a:lnTo>
                    <a:lnTo>
                      <a:pt x="871" y="425"/>
                    </a:lnTo>
                    <a:lnTo>
                      <a:pt x="867" y="452"/>
                    </a:lnTo>
                    <a:lnTo>
                      <a:pt x="859" y="477"/>
                    </a:lnTo>
                    <a:lnTo>
                      <a:pt x="851" y="500"/>
                    </a:lnTo>
                    <a:lnTo>
                      <a:pt x="808" y="506"/>
                    </a:lnTo>
                    <a:lnTo>
                      <a:pt x="762" y="508"/>
                    </a:lnTo>
                    <a:lnTo>
                      <a:pt x="713" y="510"/>
                    </a:lnTo>
                    <a:lnTo>
                      <a:pt x="661" y="510"/>
                    </a:lnTo>
                    <a:lnTo>
                      <a:pt x="611" y="510"/>
                    </a:lnTo>
                    <a:lnTo>
                      <a:pt x="554" y="510"/>
                    </a:lnTo>
                    <a:lnTo>
                      <a:pt x="500" y="506"/>
                    </a:lnTo>
                    <a:lnTo>
                      <a:pt x="446" y="504"/>
                    </a:lnTo>
                    <a:lnTo>
                      <a:pt x="388" y="498"/>
                    </a:lnTo>
                    <a:lnTo>
                      <a:pt x="331" y="494"/>
                    </a:lnTo>
                    <a:lnTo>
                      <a:pt x="277" y="487"/>
                    </a:lnTo>
                    <a:lnTo>
                      <a:pt x="221" y="479"/>
                    </a:lnTo>
                    <a:lnTo>
                      <a:pt x="166" y="473"/>
                    </a:lnTo>
                    <a:lnTo>
                      <a:pt x="114" y="462"/>
                    </a:lnTo>
                    <a:lnTo>
                      <a:pt x="62" y="452"/>
                    </a:lnTo>
                    <a:lnTo>
                      <a:pt x="15" y="440"/>
                    </a:lnTo>
                    <a:lnTo>
                      <a:pt x="15" y="413"/>
                    </a:lnTo>
                    <a:lnTo>
                      <a:pt x="15" y="386"/>
                    </a:lnTo>
                    <a:lnTo>
                      <a:pt x="13" y="355"/>
                    </a:lnTo>
                    <a:lnTo>
                      <a:pt x="13" y="324"/>
                    </a:lnTo>
                    <a:lnTo>
                      <a:pt x="9" y="246"/>
                    </a:lnTo>
                    <a:lnTo>
                      <a:pt x="7" y="167"/>
                    </a:lnTo>
                    <a:lnTo>
                      <a:pt x="1" y="89"/>
                    </a:lnTo>
                    <a:lnTo>
                      <a:pt x="0" y="10"/>
                    </a:lnTo>
                    <a:lnTo>
                      <a:pt x="23" y="29"/>
                    </a:lnTo>
                    <a:lnTo>
                      <a:pt x="44" y="48"/>
                    </a:lnTo>
                    <a:lnTo>
                      <a:pt x="66" y="68"/>
                    </a:lnTo>
                    <a:lnTo>
                      <a:pt x="87" y="87"/>
                    </a:lnTo>
                    <a:lnTo>
                      <a:pt x="110" y="107"/>
                    </a:lnTo>
                    <a:lnTo>
                      <a:pt x="131" y="128"/>
                    </a:lnTo>
                    <a:lnTo>
                      <a:pt x="149" y="147"/>
                    </a:lnTo>
                    <a:lnTo>
                      <a:pt x="172" y="167"/>
                    </a:lnTo>
                    <a:lnTo>
                      <a:pt x="190" y="147"/>
                    </a:lnTo>
                    <a:lnTo>
                      <a:pt x="205" y="128"/>
                    </a:lnTo>
                    <a:lnTo>
                      <a:pt x="221" y="112"/>
                    </a:lnTo>
                    <a:lnTo>
                      <a:pt x="236" y="91"/>
                    </a:lnTo>
                    <a:lnTo>
                      <a:pt x="254" y="76"/>
                    </a:lnTo>
                    <a:lnTo>
                      <a:pt x="271" y="56"/>
                    </a:lnTo>
                    <a:lnTo>
                      <a:pt x="285" y="39"/>
                    </a:lnTo>
                    <a:lnTo>
                      <a:pt x="302" y="19"/>
                    </a:lnTo>
                    <a:lnTo>
                      <a:pt x="314" y="39"/>
                    </a:lnTo>
                    <a:lnTo>
                      <a:pt x="325" y="60"/>
                    </a:lnTo>
                    <a:lnTo>
                      <a:pt x="339" y="79"/>
                    </a:lnTo>
                    <a:lnTo>
                      <a:pt x="351" y="101"/>
                    </a:lnTo>
                    <a:lnTo>
                      <a:pt x="362" y="122"/>
                    </a:lnTo>
                    <a:lnTo>
                      <a:pt x="374" y="143"/>
                    </a:lnTo>
                    <a:lnTo>
                      <a:pt x="388" y="163"/>
                    </a:lnTo>
                    <a:lnTo>
                      <a:pt x="399" y="184"/>
                    </a:lnTo>
                    <a:lnTo>
                      <a:pt x="413" y="163"/>
                    </a:lnTo>
                    <a:lnTo>
                      <a:pt x="430" y="143"/>
                    </a:lnTo>
                    <a:lnTo>
                      <a:pt x="446" y="122"/>
                    </a:lnTo>
                    <a:lnTo>
                      <a:pt x="459" y="101"/>
                    </a:lnTo>
                    <a:lnTo>
                      <a:pt x="477" y="79"/>
                    </a:lnTo>
                    <a:lnTo>
                      <a:pt x="492" y="60"/>
                    </a:lnTo>
                    <a:lnTo>
                      <a:pt x="506" y="39"/>
                    </a:lnTo>
                    <a:lnTo>
                      <a:pt x="519" y="19"/>
                    </a:lnTo>
                    <a:lnTo>
                      <a:pt x="535" y="39"/>
                    </a:lnTo>
                    <a:lnTo>
                      <a:pt x="549" y="60"/>
                    </a:lnTo>
                    <a:lnTo>
                      <a:pt x="564" y="79"/>
                    </a:lnTo>
                    <a:lnTo>
                      <a:pt x="578" y="101"/>
                    </a:lnTo>
                    <a:lnTo>
                      <a:pt x="593" y="122"/>
                    </a:lnTo>
                    <a:lnTo>
                      <a:pt x="607" y="143"/>
                    </a:lnTo>
                    <a:lnTo>
                      <a:pt x="618" y="163"/>
                    </a:lnTo>
                    <a:lnTo>
                      <a:pt x="634" y="184"/>
                    </a:lnTo>
                    <a:lnTo>
                      <a:pt x="649" y="163"/>
                    </a:lnTo>
                    <a:lnTo>
                      <a:pt x="661" y="140"/>
                    </a:lnTo>
                    <a:lnTo>
                      <a:pt x="675" y="118"/>
                    </a:lnTo>
                    <a:lnTo>
                      <a:pt x="686" y="97"/>
                    </a:lnTo>
                    <a:lnTo>
                      <a:pt x="702" y="76"/>
                    </a:lnTo>
                    <a:lnTo>
                      <a:pt x="713" y="52"/>
                    </a:lnTo>
                    <a:lnTo>
                      <a:pt x="729" y="31"/>
                    </a:lnTo>
                    <a:lnTo>
                      <a:pt x="741" y="10"/>
                    </a:lnTo>
                    <a:lnTo>
                      <a:pt x="758" y="52"/>
                    </a:lnTo>
                    <a:lnTo>
                      <a:pt x="774" y="97"/>
                    </a:lnTo>
                    <a:lnTo>
                      <a:pt x="791" y="140"/>
                    </a:lnTo>
                    <a:lnTo>
                      <a:pt x="808" y="184"/>
                    </a:lnTo>
                    <a:lnTo>
                      <a:pt x="828" y="161"/>
                    </a:lnTo>
                    <a:lnTo>
                      <a:pt x="847" y="138"/>
                    </a:lnTo>
                    <a:lnTo>
                      <a:pt x="869" y="114"/>
                    </a:lnTo>
                    <a:lnTo>
                      <a:pt x="888" y="91"/>
                    </a:lnTo>
                    <a:lnTo>
                      <a:pt x="907" y="68"/>
                    </a:lnTo>
                    <a:lnTo>
                      <a:pt x="927" y="46"/>
                    </a:lnTo>
                    <a:lnTo>
                      <a:pt x="946" y="21"/>
                    </a:lnTo>
                    <a:lnTo>
                      <a:pt x="966" y="0"/>
                    </a:lnTo>
                  </a:path>
                </a:pathLst>
              </a:custGeom>
              <a:noFill/>
              <a:ln w="9525">
                <a:solidFill>
                  <a:srgbClr val="000000"/>
                </a:solidFill>
                <a:round/>
              </a:ln>
            </p:spPr>
            <p:style>
              <a:lnRef idx="0"/>
              <a:fillRef idx="0"/>
              <a:effectRef idx="0"/>
              <a:fontRef idx="minor"/>
            </p:style>
          </p:sp>
          <p:sp>
            <p:nvSpPr>
              <p:cNvPr id="912" name="Freeform 42"/>
              <p:cNvSpPr/>
              <p:nvPr/>
            </p:nvSpPr>
            <p:spPr>
              <a:xfrm rot="3522000">
                <a:off x="3719520" y="5466600"/>
                <a:ext cx="291960" cy="57240"/>
              </a:xfrm>
              <a:custGeom>
                <a:avLst/>
                <a:gdLst/>
                <a:ahLst/>
                <a:rect l="l" t="t" r="r" b="b"/>
                <a:pathLst>
                  <a:path w="865" h="186">
                    <a:moveTo>
                      <a:pt x="865" y="75"/>
                    </a:moveTo>
                    <a:lnTo>
                      <a:pt x="858" y="101"/>
                    </a:lnTo>
                    <a:lnTo>
                      <a:pt x="854" y="128"/>
                    </a:lnTo>
                    <a:lnTo>
                      <a:pt x="846" y="153"/>
                    </a:lnTo>
                    <a:lnTo>
                      <a:pt x="838" y="176"/>
                    </a:lnTo>
                    <a:lnTo>
                      <a:pt x="795" y="182"/>
                    </a:lnTo>
                    <a:lnTo>
                      <a:pt x="749" y="184"/>
                    </a:lnTo>
                    <a:lnTo>
                      <a:pt x="700" y="186"/>
                    </a:lnTo>
                    <a:lnTo>
                      <a:pt x="648" y="186"/>
                    </a:lnTo>
                    <a:lnTo>
                      <a:pt x="598" y="186"/>
                    </a:lnTo>
                    <a:lnTo>
                      <a:pt x="541" y="186"/>
                    </a:lnTo>
                    <a:lnTo>
                      <a:pt x="487" y="182"/>
                    </a:lnTo>
                    <a:lnTo>
                      <a:pt x="433" y="180"/>
                    </a:lnTo>
                    <a:lnTo>
                      <a:pt x="375" y="174"/>
                    </a:lnTo>
                    <a:lnTo>
                      <a:pt x="318" y="170"/>
                    </a:lnTo>
                    <a:lnTo>
                      <a:pt x="264" y="163"/>
                    </a:lnTo>
                    <a:lnTo>
                      <a:pt x="208" y="155"/>
                    </a:lnTo>
                    <a:lnTo>
                      <a:pt x="153" y="149"/>
                    </a:lnTo>
                    <a:lnTo>
                      <a:pt x="101" y="138"/>
                    </a:lnTo>
                    <a:lnTo>
                      <a:pt x="49" y="128"/>
                    </a:lnTo>
                    <a:lnTo>
                      <a:pt x="2" y="116"/>
                    </a:lnTo>
                    <a:lnTo>
                      <a:pt x="2" y="89"/>
                    </a:lnTo>
                    <a:lnTo>
                      <a:pt x="2" y="62"/>
                    </a:lnTo>
                    <a:lnTo>
                      <a:pt x="0" y="31"/>
                    </a:lnTo>
                    <a:lnTo>
                      <a:pt x="0" y="0"/>
                    </a:lnTo>
                    <a:lnTo>
                      <a:pt x="49" y="0"/>
                    </a:lnTo>
                    <a:lnTo>
                      <a:pt x="101" y="4"/>
                    </a:lnTo>
                    <a:lnTo>
                      <a:pt x="153" y="6"/>
                    </a:lnTo>
                    <a:lnTo>
                      <a:pt x="210" y="8"/>
                    </a:lnTo>
                    <a:lnTo>
                      <a:pt x="264" y="9"/>
                    </a:lnTo>
                    <a:lnTo>
                      <a:pt x="320" y="15"/>
                    </a:lnTo>
                    <a:lnTo>
                      <a:pt x="378" y="19"/>
                    </a:lnTo>
                    <a:lnTo>
                      <a:pt x="435" y="21"/>
                    </a:lnTo>
                    <a:lnTo>
                      <a:pt x="493" y="29"/>
                    </a:lnTo>
                    <a:lnTo>
                      <a:pt x="549" y="35"/>
                    </a:lnTo>
                    <a:lnTo>
                      <a:pt x="603" y="39"/>
                    </a:lnTo>
                    <a:lnTo>
                      <a:pt x="660" y="46"/>
                    </a:lnTo>
                    <a:lnTo>
                      <a:pt x="712" y="54"/>
                    </a:lnTo>
                    <a:lnTo>
                      <a:pt x="766" y="62"/>
                    </a:lnTo>
                    <a:lnTo>
                      <a:pt x="817" y="68"/>
                    </a:lnTo>
                    <a:lnTo>
                      <a:pt x="865" y="75"/>
                    </a:lnTo>
                    <a:close/>
                  </a:path>
                </a:pathLst>
              </a:custGeom>
              <a:solidFill>
                <a:srgbClr val="ffff00"/>
              </a:solidFill>
              <a:ln w="0">
                <a:noFill/>
              </a:ln>
            </p:spPr>
            <p:style>
              <a:lnRef idx="0"/>
              <a:fillRef idx="0"/>
              <a:effectRef idx="0"/>
              <a:fontRef idx="minor"/>
            </p:style>
          </p:sp>
          <p:sp>
            <p:nvSpPr>
              <p:cNvPr id="913" name="Freeform 43"/>
              <p:cNvSpPr/>
              <p:nvPr/>
            </p:nvSpPr>
            <p:spPr>
              <a:xfrm rot="3522000">
                <a:off x="3719520" y="5466600"/>
                <a:ext cx="291960" cy="57240"/>
              </a:xfrm>
              <a:custGeom>
                <a:avLst/>
                <a:gdLst/>
                <a:ahLst/>
                <a:rect l="l" t="t" r="r" b="b"/>
                <a:pathLst>
                  <a:path w="865" h="186">
                    <a:moveTo>
                      <a:pt x="865" y="75"/>
                    </a:moveTo>
                    <a:lnTo>
                      <a:pt x="858" y="101"/>
                    </a:lnTo>
                    <a:lnTo>
                      <a:pt x="854" y="128"/>
                    </a:lnTo>
                    <a:lnTo>
                      <a:pt x="846" y="153"/>
                    </a:lnTo>
                    <a:lnTo>
                      <a:pt x="838" y="176"/>
                    </a:lnTo>
                    <a:lnTo>
                      <a:pt x="795" y="182"/>
                    </a:lnTo>
                    <a:lnTo>
                      <a:pt x="749" y="184"/>
                    </a:lnTo>
                    <a:lnTo>
                      <a:pt x="700" y="186"/>
                    </a:lnTo>
                    <a:lnTo>
                      <a:pt x="648" y="186"/>
                    </a:lnTo>
                    <a:lnTo>
                      <a:pt x="598" y="186"/>
                    </a:lnTo>
                    <a:lnTo>
                      <a:pt x="541" y="186"/>
                    </a:lnTo>
                    <a:lnTo>
                      <a:pt x="487" y="182"/>
                    </a:lnTo>
                    <a:lnTo>
                      <a:pt x="433" y="180"/>
                    </a:lnTo>
                    <a:lnTo>
                      <a:pt x="375" y="174"/>
                    </a:lnTo>
                    <a:lnTo>
                      <a:pt x="318" y="170"/>
                    </a:lnTo>
                    <a:lnTo>
                      <a:pt x="264" y="163"/>
                    </a:lnTo>
                    <a:lnTo>
                      <a:pt x="208" y="155"/>
                    </a:lnTo>
                    <a:lnTo>
                      <a:pt x="153" y="149"/>
                    </a:lnTo>
                    <a:lnTo>
                      <a:pt x="101" y="138"/>
                    </a:lnTo>
                    <a:lnTo>
                      <a:pt x="49" y="128"/>
                    </a:lnTo>
                    <a:lnTo>
                      <a:pt x="2" y="116"/>
                    </a:lnTo>
                    <a:lnTo>
                      <a:pt x="2" y="89"/>
                    </a:lnTo>
                    <a:lnTo>
                      <a:pt x="2" y="62"/>
                    </a:lnTo>
                    <a:lnTo>
                      <a:pt x="0" y="31"/>
                    </a:lnTo>
                    <a:lnTo>
                      <a:pt x="0" y="0"/>
                    </a:lnTo>
                    <a:lnTo>
                      <a:pt x="49" y="0"/>
                    </a:lnTo>
                    <a:lnTo>
                      <a:pt x="101" y="4"/>
                    </a:lnTo>
                    <a:lnTo>
                      <a:pt x="153" y="6"/>
                    </a:lnTo>
                    <a:lnTo>
                      <a:pt x="210" y="8"/>
                    </a:lnTo>
                    <a:lnTo>
                      <a:pt x="264" y="9"/>
                    </a:lnTo>
                    <a:lnTo>
                      <a:pt x="320" y="15"/>
                    </a:lnTo>
                    <a:lnTo>
                      <a:pt x="378" y="19"/>
                    </a:lnTo>
                    <a:lnTo>
                      <a:pt x="435" y="21"/>
                    </a:lnTo>
                    <a:lnTo>
                      <a:pt x="493" y="29"/>
                    </a:lnTo>
                    <a:lnTo>
                      <a:pt x="549" y="35"/>
                    </a:lnTo>
                    <a:lnTo>
                      <a:pt x="603" y="39"/>
                    </a:lnTo>
                    <a:lnTo>
                      <a:pt x="660" y="46"/>
                    </a:lnTo>
                    <a:lnTo>
                      <a:pt x="712" y="54"/>
                    </a:lnTo>
                    <a:lnTo>
                      <a:pt x="766" y="62"/>
                    </a:lnTo>
                    <a:lnTo>
                      <a:pt x="817" y="68"/>
                    </a:lnTo>
                    <a:lnTo>
                      <a:pt x="865" y="75"/>
                    </a:lnTo>
                  </a:path>
                </a:pathLst>
              </a:custGeom>
              <a:noFill/>
              <a:ln w="9525">
                <a:solidFill>
                  <a:srgbClr val="000000"/>
                </a:solidFill>
                <a:round/>
              </a:ln>
            </p:spPr>
            <p:style>
              <a:lnRef idx="0"/>
              <a:fillRef idx="0"/>
              <a:effectRef idx="0"/>
              <a:fontRef idx="minor"/>
            </p:style>
          </p:sp>
          <p:sp>
            <p:nvSpPr>
              <p:cNvPr id="914" name="Freeform 44"/>
              <p:cNvSpPr/>
              <p:nvPr/>
            </p:nvSpPr>
            <p:spPr>
              <a:xfrm rot="3522000">
                <a:off x="4224600" y="4933080"/>
                <a:ext cx="469800" cy="396360"/>
              </a:xfrm>
              <a:custGeom>
                <a:avLst/>
                <a:gdLst/>
                <a:ahLst/>
                <a:rect l="l" t="t" r="r" b="b"/>
                <a:pathLst>
                  <a:path w="1391" h="1280">
                    <a:moveTo>
                      <a:pt x="1380" y="8"/>
                    </a:moveTo>
                    <a:lnTo>
                      <a:pt x="1387" y="235"/>
                    </a:lnTo>
                    <a:lnTo>
                      <a:pt x="1391" y="473"/>
                    </a:lnTo>
                    <a:lnTo>
                      <a:pt x="1389" y="716"/>
                    </a:lnTo>
                    <a:lnTo>
                      <a:pt x="1386" y="966"/>
                    </a:lnTo>
                    <a:lnTo>
                      <a:pt x="1368" y="991"/>
                    </a:lnTo>
                    <a:lnTo>
                      <a:pt x="1351" y="1014"/>
                    </a:lnTo>
                    <a:lnTo>
                      <a:pt x="1333" y="1039"/>
                    </a:lnTo>
                    <a:lnTo>
                      <a:pt x="1316" y="1065"/>
                    </a:lnTo>
                    <a:lnTo>
                      <a:pt x="1300" y="1088"/>
                    </a:lnTo>
                    <a:lnTo>
                      <a:pt x="1283" y="1113"/>
                    </a:lnTo>
                    <a:lnTo>
                      <a:pt x="1265" y="1140"/>
                    </a:lnTo>
                    <a:lnTo>
                      <a:pt x="1250" y="1164"/>
                    </a:lnTo>
                    <a:lnTo>
                      <a:pt x="1236" y="1140"/>
                    </a:lnTo>
                    <a:lnTo>
                      <a:pt x="1223" y="1115"/>
                    </a:lnTo>
                    <a:lnTo>
                      <a:pt x="1209" y="1092"/>
                    </a:lnTo>
                    <a:lnTo>
                      <a:pt x="1197" y="1067"/>
                    </a:lnTo>
                    <a:lnTo>
                      <a:pt x="1186" y="1043"/>
                    </a:lnTo>
                    <a:lnTo>
                      <a:pt x="1172" y="1022"/>
                    </a:lnTo>
                    <a:lnTo>
                      <a:pt x="1159" y="997"/>
                    </a:lnTo>
                    <a:lnTo>
                      <a:pt x="1145" y="974"/>
                    </a:lnTo>
                    <a:lnTo>
                      <a:pt x="1133" y="1001"/>
                    </a:lnTo>
                    <a:lnTo>
                      <a:pt x="1118" y="1026"/>
                    </a:lnTo>
                    <a:lnTo>
                      <a:pt x="1106" y="1055"/>
                    </a:lnTo>
                    <a:lnTo>
                      <a:pt x="1095" y="1082"/>
                    </a:lnTo>
                    <a:lnTo>
                      <a:pt x="1083" y="1109"/>
                    </a:lnTo>
                    <a:lnTo>
                      <a:pt x="1067" y="1135"/>
                    </a:lnTo>
                    <a:lnTo>
                      <a:pt x="1056" y="1164"/>
                    </a:lnTo>
                    <a:lnTo>
                      <a:pt x="1040" y="1191"/>
                    </a:lnTo>
                    <a:lnTo>
                      <a:pt x="1027" y="1167"/>
                    </a:lnTo>
                    <a:lnTo>
                      <a:pt x="1009" y="1144"/>
                    </a:lnTo>
                    <a:lnTo>
                      <a:pt x="994" y="1121"/>
                    </a:lnTo>
                    <a:lnTo>
                      <a:pt x="980" y="1100"/>
                    </a:lnTo>
                    <a:lnTo>
                      <a:pt x="965" y="1074"/>
                    </a:lnTo>
                    <a:lnTo>
                      <a:pt x="949" y="1053"/>
                    </a:lnTo>
                    <a:lnTo>
                      <a:pt x="932" y="1028"/>
                    </a:lnTo>
                    <a:lnTo>
                      <a:pt x="918" y="1006"/>
                    </a:lnTo>
                    <a:lnTo>
                      <a:pt x="906" y="1034"/>
                    </a:lnTo>
                    <a:lnTo>
                      <a:pt x="891" y="1063"/>
                    </a:lnTo>
                    <a:lnTo>
                      <a:pt x="879" y="1088"/>
                    </a:lnTo>
                    <a:lnTo>
                      <a:pt x="868" y="1115"/>
                    </a:lnTo>
                    <a:lnTo>
                      <a:pt x="854" y="1142"/>
                    </a:lnTo>
                    <a:lnTo>
                      <a:pt x="840" y="1171"/>
                    </a:lnTo>
                    <a:lnTo>
                      <a:pt x="829" y="1199"/>
                    </a:lnTo>
                    <a:lnTo>
                      <a:pt x="813" y="1228"/>
                    </a:lnTo>
                    <a:lnTo>
                      <a:pt x="796" y="1202"/>
                    </a:lnTo>
                    <a:lnTo>
                      <a:pt x="780" y="1181"/>
                    </a:lnTo>
                    <a:lnTo>
                      <a:pt x="763" y="1158"/>
                    </a:lnTo>
                    <a:lnTo>
                      <a:pt x="743" y="1135"/>
                    </a:lnTo>
                    <a:lnTo>
                      <a:pt x="726" y="1111"/>
                    </a:lnTo>
                    <a:lnTo>
                      <a:pt x="709" y="1088"/>
                    </a:lnTo>
                    <a:lnTo>
                      <a:pt x="691" y="1065"/>
                    </a:lnTo>
                    <a:lnTo>
                      <a:pt x="674" y="1043"/>
                    </a:lnTo>
                    <a:lnTo>
                      <a:pt x="662" y="1072"/>
                    </a:lnTo>
                    <a:lnTo>
                      <a:pt x="648" y="1100"/>
                    </a:lnTo>
                    <a:lnTo>
                      <a:pt x="637" y="1127"/>
                    </a:lnTo>
                    <a:lnTo>
                      <a:pt x="625" y="1158"/>
                    </a:lnTo>
                    <a:lnTo>
                      <a:pt x="613" y="1185"/>
                    </a:lnTo>
                    <a:lnTo>
                      <a:pt x="600" y="1212"/>
                    </a:lnTo>
                    <a:lnTo>
                      <a:pt x="588" y="1241"/>
                    </a:lnTo>
                    <a:lnTo>
                      <a:pt x="577" y="1270"/>
                    </a:lnTo>
                    <a:lnTo>
                      <a:pt x="555" y="1247"/>
                    </a:lnTo>
                    <a:lnTo>
                      <a:pt x="530" y="1224"/>
                    </a:lnTo>
                    <a:lnTo>
                      <a:pt x="509" y="1200"/>
                    </a:lnTo>
                    <a:lnTo>
                      <a:pt x="485" y="1179"/>
                    </a:lnTo>
                    <a:lnTo>
                      <a:pt x="462" y="1154"/>
                    </a:lnTo>
                    <a:lnTo>
                      <a:pt x="439" y="1133"/>
                    </a:lnTo>
                    <a:lnTo>
                      <a:pt x="416" y="1109"/>
                    </a:lnTo>
                    <a:lnTo>
                      <a:pt x="392" y="1088"/>
                    </a:lnTo>
                    <a:lnTo>
                      <a:pt x="383" y="1111"/>
                    </a:lnTo>
                    <a:lnTo>
                      <a:pt x="373" y="1135"/>
                    </a:lnTo>
                    <a:lnTo>
                      <a:pt x="363" y="1160"/>
                    </a:lnTo>
                    <a:lnTo>
                      <a:pt x="354" y="1185"/>
                    </a:lnTo>
                    <a:lnTo>
                      <a:pt x="344" y="1208"/>
                    </a:lnTo>
                    <a:lnTo>
                      <a:pt x="334" y="1231"/>
                    </a:lnTo>
                    <a:lnTo>
                      <a:pt x="324" y="1257"/>
                    </a:lnTo>
                    <a:lnTo>
                      <a:pt x="315" y="1280"/>
                    </a:lnTo>
                    <a:lnTo>
                      <a:pt x="293" y="1259"/>
                    </a:lnTo>
                    <a:lnTo>
                      <a:pt x="272" y="1233"/>
                    </a:lnTo>
                    <a:lnTo>
                      <a:pt x="249" y="1212"/>
                    </a:lnTo>
                    <a:lnTo>
                      <a:pt x="226" y="1191"/>
                    </a:lnTo>
                    <a:lnTo>
                      <a:pt x="204" y="1169"/>
                    </a:lnTo>
                    <a:lnTo>
                      <a:pt x="183" y="1148"/>
                    </a:lnTo>
                    <a:lnTo>
                      <a:pt x="158" y="1125"/>
                    </a:lnTo>
                    <a:lnTo>
                      <a:pt x="136" y="1103"/>
                    </a:lnTo>
                    <a:lnTo>
                      <a:pt x="121" y="987"/>
                    </a:lnTo>
                    <a:lnTo>
                      <a:pt x="107" y="871"/>
                    </a:lnTo>
                    <a:lnTo>
                      <a:pt x="90" y="758"/>
                    </a:lnTo>
                    <a:lnTo>
                      <a:pt x="72"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close/>
                  </a:path>
                </a:pathLst>
              </a:custGeom>
              <a:solidFill>
                <a:srgbClr val="00ff00"/>
              </a:solidFill>
              <a:ln w="0">
                <a:noFill/>
              </a:ln>
            </p:spPr>
            <p:style>
              <a:lnRef idx="0"/>
              <a:fillRef idx="0"/>
              <a:effectRef idx="0"/>
              <a:fontRef idx="minor"/>
            </p:style>
          </p:sp>
          <p:sp>
            <p:nvSpPr>
              <p:cNvPr id="915" name="Freeform 45"/>
              <p:cNvSpPr/>
              <p:nvPr/>
            </p:nvSpPr>
            <p:spPr>
              <a:xfrm rot="3522000">
                <a:off x="4224600" y="4933080"/>
                <a:ext cx="469800" cy="396360"/>
              </a:xfrm>
              <a:custGeom>
                <a:avLst/>
                <a:gdLst/>
                <a:ahLst/>
                <a:rect l="l" t="t" r="r" b="b"/>
                <a:pathLst>
                  <a:path w="1391" h="1280">
                    <a:moveTo>
                      <a:pt x="1380" y="8"/>
                    </a:moveTo>
                    <a:lnTo>
                      <a:pt x="1387" y="235"/>
                    </a:lnTo>
                    <a:lnTo>
                      <a:pt x="1391" y="473"/>
                    </a:lnTo>
                    <a:lnTo>
                      <a:pt x="1389" y="716"/>
                    </a:lnTo>
                    <a:lnTo>
                      <a:pt x="1386" y="966"/>
                    </a:lnTo>
                    <a:lnTo>
                      <a:pt x="1368" y="991"/>
                    </a:lnTo>
                    <a:lnTo>
                      <a:pt x="1351" y="1014"/>
                    </a:lnTo>
                    <a:lnTo>
                      <a:pt x="1333" y="1039"/>
                    </a:lnTo>
                    <a:lnTo>
                      <a:pt x="1316" y="1065"/>
                    </a:lnTo>
                    <a:lnTo>
                      <a:pt x="1300" y="1088"/>
                    </a:lnTo>
                    <a:lnTo>
                      <a:pt x="1283" y="1113"/>
                    </a:lnTo>
                    <a:lnTo>
                      <a:pt x="1265" y="1140"/>
                    </a:lnTo>
                    <a:lnTo>
                      <a:pt x="1250" y="1164"/>
                    </a:lnTo>
                    <a:lnTo>
                      <a:pt x="1236" y="1140"/>
                    </a:lnTo>
                    <a:lnTo>
                      <a:pt x="1223" y="1115"/>
                    </a:lnTo>
                    <a:lnTo>
                      <a:pt x="1209" y="1092"/>
                    </a:lnTo>
                    <a:lnTo>
                      <a:pt x="1197" y="1067"/>
                    </a:lnTo>
                    <a:lnTo>
                      <a:pt x="1186" y="1043"/>
                    </a:lnTo>
                    <a:lnTo>
                      <a:pt x="1172" y="1022"/>
                    </a:lnTo>
                    <a:lnTo>
                      <a:pt x="1159" y="997"/>
                    </a:lnTo>
                    <a:lnTo>
                      <a:pt x="1145" y="974"/>
                    </a:lnTo>
                    <a:lnTo>
                      <a:pt x="1133" y="1001"/>
                    </a:lnTo>
                    <a:lnTo>
                      <a:pt x="1118" y="1026"/>
                    </a:lnTo>
                    <a:lnTo>
                      <a:pt x="1106" y="1055"/>
                    </a:lnTo>
                    <a:lnTo>
                      <a:pt x="1095" y="1082"/>
                    </a:lnTo>
                    <a:lnTo>
                      <a:pt x="1083" y="1109"/>
                    </a:lnTo>
                    <a:lnTo>
                      <a:pt x="1067" y="1135"/>
                    </a:lnTo>
                    <a:lnTo>
                      <a:pt x="1056" y="1164"/>
                    </a:lnTo>
                    <a:lnTo>
                      <a:pt x="1040" y="1191"/>
                    </a:lnTo>
                    <a:lnTo>
                      <a:pt x="1027" y="1167"/>
                    </a:lnTo>
                    <a:lnTo>
                      <a:pt x="1009" y="1144"/>
                    </a:lnTo>
                    <a:lnTo>
                      <a:pt x="994" y="1121"/>
                    </a:lnTo>
                    <a:lnTo>
                      <a:pt x="980" y="1100"/>
                    </a:lnTo>
                    <a:lnTo>
                      <a:pt x="965" y="1074"/>
                    </a:lnTo>
                    <a:lnTo>
                      <a:pt x="949" y="1053"/>
                    </a:lnTo>
                    <a:lnTo>
                      <a:pt x="932" y="1028"/>
                    </a:lnTo>
                    <a:lnTo>
                      <a:pt x="918" y="1006"/>
                    </a:lnTo>
                    <a:lnTo>
                      <a:pt x="906" y="1034"/>
                    </a:lnTo>
                    <a:lnTo>
                      <a:pt x="891" y="1063"/>
                    </a:lnTo>
                    <a:lnTo>
                      <a:pt x="879" y="1088"/>
                    </a:lnTo>
                    <a:lnTo>
                      <a:pt x="868" y="1115"/>
                    </a:lnTo>
                    <a:lnTo>
                      <a:pt x="854" y="1142"/>
                    </a:lnTo>
                    <a:lnTo>
                      <a:pt x="840" y="1171"/>
                    </a:lnTo>
                    <a:lnTo>
                      <a:pt x="829" y="1199"/>
                    </a:lnTo>
                    <a:lnTo>
                      <a:pt x="813" y="1228"/>
                    </a:lnTo>
                    <a:lnTo>
                      <a:pt x="796" y="1202"/>
                    </a:lnTo>
                    <a:lnTo>
                      <a:pt x="780" y="1181"/>
                    </a:lnTo>
                    <a:lnTo>
                      <a:pt x="763" y="1158"/>
                    </a:lnTo>
                    <a:lnTo>
                      <a:pt x="743" y="1135"/>
                    </a:lnTo>
                    <a:lnTo>
                      <a:pt x="726" y="1111"/>
                    </a:lnTo>
                    <a:lnTo>
                      <a:pt x="709" y="1088"/>
                    </a:lnTo>
                    <a:lnTo>
                      <a:pt x="691" y="1065"/>
                    </a:lnTo>
                    <a:lnTo>
                      <a:pt x="674" y="1043"/>
                    </a:lnTo>
                    <a:lnTo>
                      <a:pt x="662" y="1072"/>
                    </a:lnTo>
                    <a:lnTo>
                      <a:pt x="648" y="1100"/>
                    </a:lnTo>
                    <a:lnTo>
                      <a:pt x="637" y="1127"/>
                    </a:lnTo>
                    <a:lnTo>
                      <a:pt x="625" y="1158"/>
                    </a:lnTo>
                    <a:lnTo>
                      <a:pt x="613" y="1185"/>
                    </a:lnTo>
                    <a:lnTo>
                      <a:pt x="600" y="1212"/>
                    </a:lnTo>
                    <a:lnTo>
                      <a:pt x="588" y="1241"/>
                    </a:lnTo>
                    <a:lnTo>
                      <a:pt x="577" y="1270"/>
                    </a:lnTo>
                    <a:lnTo>
                      <a:pt x="555" y="1247"/>
                    </a:lnTo>
                    <a:lnTo>
                      <a:pt x="530" y="1224"/>
                    </a:lnTo>
                    <a:lnTo>
                      <a:pt x="509" y="1200"/>
                    </a:lnTo>
                    <a:lnTo>
                      <a:pt x="485" y="1179"/>
                    </a:lnTo>
                    <a:lnTo>
                      <a:pt x="462" y="1154"/>
                    </a:lnTo>
                    <a:lnTo>
                      <a:pt x="439" y="1133"/>
                    </a:lnTo>
                    <a:lnTo>
                      <a:pt x="416" y="1109"/>
                    </a:lnTo>
                    <a:lnTo>
                      <a:pt x="392" y="1088"/>
                    </a:lnTo>
                    <a:lnTo>
                      <a:pt x="383" y="1111"/>
                    </a:lnTo>
                    <a:lnTo>
                      <a:pt x="373" y="1135"/>
                    </a:lnTo>
                    <a:lnTo>
                      <a:pt x="363" y="1160"/>
                    </a:lnTo>
                    <a:lnTo>
                      <a:pt x="354" y="1185"/>
                    </a:lnTo>
                    <a:lnTo>
                      <a:pt x="344" y="1208"/>
                    </a:lnTo>
                    <a:lnTo>
                      <a:pt x="334" y="1231"/>
                    </a:lnTo>
                    <a:lnTo>
                      <a:pt x="324" y="1257"/>
                    </a:lnTo>
                    <a:lnTo>
                      <a:pt x="315" y="1280"/>
                    </a:lnTo>
                    <a:lnTo>
                      <a:pt x="293" y="1259"/>
                    </a:lnTo>
                    <a:lnTo>
                      <a:pt x="272" y="1233"/>
                    </a:lnTo>
                    <a:lnTo>
                      <a:pt x="249" y="1212"/>
                    </a:lnTo>
                    <a:lnTo>
                      <a:pt x="226" y="1191"/>
                    </a:lnTo>
                    <a:lnTo>
                      <a:pt x="204" y="1169"/>
                    </a:lnTo>
                    <a:lnTo>
                      <a:pt x="183" y="1148"/>
                    </a:lnTo>
                    <a:lnTo>
                      <a:pt x="158" y="1125"/>
                    </a:lnTo>
                    <a:lnTo>
                      <a:pt x="136" y="1103"/>
                    </a:lnTo>
                    <a:lnTo>
                      <a:pt x="121" y="987"/>
                    </a:lnTo>
                    <a:lnTo>
                      <a:pt x="107" y="871"/>
                    </a:lnTo>
                    <a:lnTo>
                      <a:pt x="90" y="758"/>
                    </a:lnTo>
                    <a:lnTo>
                      <a:pt x="72"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path>
                </a:pathLst>
              </a:custGeom>
              <a:noFill/>
              <a:ln w="9525">
                <a:solidFill>
                  <a:srgbClr val="000000"/>
                </a:solidFill>
                <a:round/>
              </a:ln>
            </p:spPr>
            <p:style>
              <a:lnRef idx="0"/>
              <a:fillRef idx="0"/>
              <a:effectRef idx="0"/>
              <a:fontRef idx="minor"/>
            </p:style>
          </p:sp>
          <p:sp>
            <p:nvSpPr>
              <p:cNvPr id="916" name="Freeform 46"/>
              <p:cNvSpPr/>
              <p:nvPr/>
            </p:nvSpPr>
            <p:spPr>
              <a:xfrm rot="3522000">
                <a:off x="4255920" y="5068440"/>
                <a:ext cx="449640" cy="123120"/>
              </a:xfrm>
              <a:custGeom>
                <a:avLst/>
                <a:gdLst/>
                <a:ahLst/>
                <a:rect l="l" t="t" r="r" b="b"/>
                <a:pathLst>
                  <a:path w="1330" h="400">
                    <a:moveTo>
                      <a:pt x="1330" y="6"/>
                    </a:moveTo>
                    <a:lnTo>
                      <a:pt x="1249" y="2"/>
                    </a:lnTo>
                    <a:lnTo>
                      <a:pt x="1165" y="0"/>
                    </a:lnTo>
                    <a:lnTo>
                      <a:pt x="1082" y="0"/>
                    </a:lnTo>
                    <a:lnTo>
                      <a:pt x="997" y="2"/>
                    </a:lnTo>
                    <a:lnTo>
                      <a:pt x="909" y="8"/>
                    </a:lnTo>
                    <a:lnTo>
                      <a:pt x="822" y="14"/>
                    </a:lnTo>
                    <a:lnTo>
                      <a:pt x="735" y="23"/>
                    </a:lnTo>
                    <a:lnTo>
                      <a:pt x="651" y="33"/>
                    </a:lnTo>
                    <a:lnTo>
                      <a:pt x="564" y="47"/>
                    </a:lnTo>
                    <a:lnTo>
                      <a:pt x="479" y="62"/>
                    </a:lnTo>
                    <a:lnTo>
                      <a:pt x="393" y="80"/>
                    </a:lnTo>
                    <a:lnTo>
                      <a:pt x="312" y="97"/>
                    </a:lnTo>
                    <a:lnTo>
                      <a:pt x="230" y="116"/>
                    </a:lnTo>
                    <a:lnTo>
                      <a:pt x="153" y="136"/>
                    </a:lnTo>
                    <a:lnTo>
                      <a:pt x="75" y="157"/>
                    </a:lnTo>
                    <a:lnTo>
                      <a:pt x="0" y="179"/>
                    </a:lnTo>
                    <a:lnTo>
                      <a:pt x="35" y="400"/>
                    </a:lnTo>
                    <a:lnTo>
                      <a:pt x="100" y="371"/>
                    </a:lnTo>
                    <a:lnTo>
                      <a:pt x="170" y="341"/>
                    </a:lnTo>
                    <a:lnTo>
                      <a:pt x="244" y="314"/>
                    </a:lnTo>
                    <a:lnTo>
                      <a:pt x="320" y="289"/>
                    </a:lnTo>
                    <a:lnTo>
                      <a:pt x="399" y="268"/>
                    </a:lnTo>
                    <a:lnTo>
                      <a:pt x="481" y="248"/>
                    </a:lnTo>
                    <a:lnTo>
                      <a:pt x="564" y="229"/>
                    </a:lnTo>
                    <a:lnTo>
                      <a:pt x="648" y="215"/>
                    </a:lnTo>
                    <a:lnTo>
                      <a:pt x="733" y="204"/>
                    </a:lnTo>
                    <a:lnTo>
                      <a:pt x="820" y="196"/>
                    </a:lnTo>
                    <a:lnTo>
                      <a:pt x="907" y="188"/>
                    </a:lnTo>
                    <a:lnTo>
                      <a:pt x="991" y="186"/>
                    </a:lnTo>
                    <a:lnTo>
                      <a:pt x="1078" y="188"/>
                    </a:lnTo>
                    <a:lnTo>
                      <a:pt x="1164" y="192"/>
                    </a:lnTo>
                    <a:lnTo>
                      <a:pt x="1249" y="204"/>
                    </a:lnTo>
                    <a:lnTo>
                      <a:pt x="1330" y="217"/>
                    </a:lnTo>
                    <a:lnTo>
                      <a:pt x="1330" y="8"/>
                    </a:lnTo>
                    <a:lnTo>
                      <a:pt x="1330" y="6"/>
                    </a:lnTo>
                    <a:close/>
                  </a:path>
                </a:pathLst>
              </a:custGeom>
              <a:solidFill>
                <a:srgbClr val="ffff00"/>
              </a:solidFill>
              <a:ln w="0">
                <a:noFill/>
              </a:ln>
            </p:spPr>
            <p:style>
              <a:lnRef idx="0"/>
              <a:fillRef idx="0"/>
              <a:effectRef idx="0"/>
              <a:fontRef idx="minor"/>
            </p:style>
          </p:sp>
          <p:sp>
            <p:nvSpPr>
              <p:cNvPr id="917" name="Freeform 47"/>
              <p:cNvSpPr/>
              <p:nvPr/>
            </p:nvSpPr>
            <p:spPr>
              <a:xfrm rot="3522000">
                <a:off x="4255920" y="5068440"/>
                <a:ext cx="449640" cy="123120"/>
              </a:xfrm>
              <a:custGeom>
                <a:avLst/>
                <a:gdLst/>
                <a:ahLst/>
                <a:rect l="l" t="t" r="r" b="b"/>
                <a:pathLst>
                  <a:path w="1330" h="400">
                    <a:moveTo>
                      <a:pt x="1330" y="6"/>
                    </a:moveTo>
                    <a:lnTo>
                      <a:pt x="1249" y="2"/>
                    </a:lnTo>
                    <a:lnTo>
                      <a:pt x="1165" y="0"/>
                    </a:lnTo>
                    <a:lnTo>
                      <a:pt x="1082" y="0"/>
                    </a:lnTo>
                    <a:lnTo>
                      <a:pt x="997" y="2"/>
                    </a:lnTo>
                    <a:lnTo>
                      <a:pt x="909" y="8"/>
                    </a:lnTo>
                    <a:lnTo>
                      <a:pt x="822" y="14"/>
                    </a:lnTo>
                    <a:lnTo>
                      <a:pt x="735" y="23"/>
                    </a:lnTo>
                    <a:lnTo>
                      <a:pt x="651" y="33"/>
                    </a:lnTo>
                    <a:lnTo>
                      <a:pt x="564" y="47"/>
                    </a:lnTo>
                    <a:lnTo>
                      <a:pt x="479" y="62"/>
                    </a:lnTo>
                    <a:lnTo>
                      <a:pt x="393" y="80"/>
                    </a:lnTo>
                    <a:lnTo>
                      <a:pt x="312" y="97"/>
                    </a:lnTo>
                    <a:lnTo>
                      <a:pt x="230" y="116"/>
                    </a:lnTo>
                    <a:lnTo>
                      <a:pt x="153" y="136"/>
                    </a:lnTo>
                    <a:lnTo>
                      <a:pt x="75" y="157"/>
                    </a:lnTo>
                    <a:lnTo>
                      <a:pt x="0" y="179"/>
                    </a:lnTo>
                    <a:lnTo>
                      <a:pt x="35" y="400"/>
                    </a:lnTo>
                    <a:lnTo>
                      <a:pt x="100" y="371"/>
                    </a:lnTo>
                    <a:lnTo>
                      <a:pt x="170" y="341"/>
                    </a:lnTo>
                    <a:lnTo>
                      <a:pt x="244" y="314"/>
                    </a:lnTo>
                    <a:lnTo>
                      <a:pt x="320" y="289"/>
                    </a:lnTo>
                    <a:lnTo>
                      <a:pt x="399" y="268"/>
                    </a:lnTo>
                    <a:lnTo>
                      <a:pt x="481" y="248"/>
                    </a:lnTo>
                    <a:lnTo>
                      <a:pt x="564" y="229"/>
                    </a:lnTo>
                    <a:lnTo>
                      <a:pt x="648" y="215"/>
                    </a:lnTo>
                    <a:lnTo>
                      <a:pt x="733" y="204"/>
                    </a:lnTo>
                    <a:lnTo>
                      <a:pt x="820" y="196"/>
                    </a:lnTo>
                    <a:lnTo>
                      <a:pt x="907" y="188"/>
                    </a:lnTo>
                    <a:lnTo>
                      <a:pt x="991" y="186"/>
                    </a:lnTo>
                    <a:lnTo>
                      <a:pt x="1078" y="188"/>
                    </a:lnTo>
                    <a:lnTo>
                      <a:pt x="1164" y="192"/>
                    </a:lnTo>
                    <a:lnTo>
                      <a:pt x="1249" y="204"/>
                    </a:lnTo>
                    <a:lnTo>
                      <a:pt x="1330" y="217"/>
                    </a:lnTo>
                    <a:lnTo>
                      <a:pt x="1330" y="8"/>
                    </a:lnTo>
                  </a:path>
                </a:pathLst>
              </a:custGeom>
              <a:noFill/>
              <a:ln w="9525">
                <a:solidFill>
                  <a:srgbClr val="000000"/>
                </a:solidFill>
                <a:round/>
              </a:ln>
            </p:spPr>
            <p:style>
              <a:lnRef idx="0"/>
              <a:fillRef idx="0"/>
              <a:effectRef idx="0"/>
              <a:fontRef idx="minor"/>
            </p:style>
          </p:sp>
          <p:sp>
            <p:nvSpPr>
              <p:cNvPr id="918" name="Freeform 48"/>
              <p:cNvSpPr/>
              <p:nvPr/>
            </p:nvSpPr>
            <p:spPr>
              <a:xfrm rot="3522000">
                <a:off x="4217400" y="5104440"/>
                <a:ext cx="438120" cy="118800"/>
              </a:xfrm>
              <a:custGeom>
                <a:avLst/>
                <a:gdLst/>
                <a:ahLst/>
                <a:rect l="l" t="t" r="r" b="b"/>
                <a:pathLst>
                  <a:path w="1295" h="384">
                    <a:moveTo>
                      <a:pt x="1291" y="217"/>
                    </a:moveTo>
                    <a:lnTo>
                      <a:pt x="1210" y="217"/>
                    </a:lnTo>
                    <a:lnTo>
                      <a:pt x="1130" y="221"/>
                    </a:lnTo>
                    <a:lnTo>
                      <a:pt x="1051" y="223"/>
                    </a:lnTo>
                    <a:lnTo>
                      <a:pt x="971" y="227"/>
                    </a:lnTo>
                    <a:lnTo>
                      <a:pt x="890" y="233"/>
                    </a:lnTo>
                    <a:lnTo>
                      <a:pt x="810" y="243"/>
                    </a:lnTo>
                    <a:lnTo>
                      <a:pt x="727" y="249"/>
                    </a:lnTo>
                    <a:lnTo>
                      <a:pt x="647" y="258"/>
                    </a:lnTo>
                    <a:lnTo>
                      <a:pt x="566" y="272"/>
                    </a:lnTo>
                    <a:lnTo>
                      <a:pt x="484" y="283"/>
                    </a:lnTo>
                    <a:lnTo>
                      <a:pt x="405" y="297"/>
                    </a:lnTo>
                    <a:lnTo>
                      <a:pt x="327" y="313"/>
                    </a:lnTo>
                    <a:lnTo>
                      <a:pt x="248" y="330"/>
                    </a:lnTo>
                    <a:lnTo>
                      <a:pt x="174" y="346"/>
                    </a:lnTo>
                    <a:lnTo>
                      <a:pt x="95" y="365"/>
                    </a:lnTo>
                    <a:lnTo>
                      <a:pt x="21" y="384"/>
                    </a:lnTo>
                    <a:lnTo>
                      <a:pt x="0" y="214"/>
                    </a:lnTo>
                    <a:lnTo>
                      <a:pt x="65" y="185"/>
                    </a:lnTo>
                    <a:lnTo>
                      <a:pt x="135" y="155"/>
                    </a:lnTo>
                    <a:lnTo>
                      <a:pt x="209" y="128"/>
                    </a:lnTo>
                    <a:lnTo>
                      <a:pt x="285" y="103"/>
                    </a:lnTo>
                    <a:lnTo>
                      <a:pt x="364" y="82"/>
                    </a:lnTo>
                    <a:lnTo>
                      <a:pt x="446" y="62"/>
                    </a:lnTo>
                    <a:lnTo>
                      <a:pt x="529" y="43"/>
                    </a:lnTo>
                    <a:lnTo>
                      <a:pt x="613" y="29"/>
                    </a:lnTo>
                    <a:lnTo>
                      <a:pt x="698" y="18"/>
                    </a:lnTo>
                    <a:lnTo>
                      <a:pt x="785" y="10"/>
                    </a:lnTo>
                    <a:lnTo>
                      <a:pt x="872" y="2"/>
                    </a:lnTo>
                    <a:lnTo>
                      <a:pt x="956" y="0"/>
                    </a:lnTo>
                    <a:lnTo>
                      <a:pt x="1043" y="2"/>
                    </a:lnTo>
                    <a:lnTo>
                      <a:pt x="1129" y="6"/>
                    </a:lnTo>
                    <a:lnTo>
                      <a:pt x="1214" y="18"/>
                    </a:lnTo>
                    <a:lnTo>
                      <a:pt x="1295" y="31"/>
                    </a:lnTo>
                    <a:lnTo>
                      <a:pt x="1291" y="217"/>
                    </a:lnTo>
                    <a:close/>
                  </a:path>
                </a:pathLst>
              </a:custGeom>
              <a:solidFill>
                <a:srgbClr val="ff0000"/>
              </a:solidFill>
              <a:ln w="0">
                <a:noFill/>
              </a:ln>
            </p:spPr>
            <p:style>
              <a:lnRef idx="0"/>
              <a:fillRef idx="0"/>
              <a:effectRef idx="0"/>
              <a:fontRef idx="minor"/>
            </p:style>
          </p:sp>
          <p:sp>
            <p:nvSpPr>
              <p:cNvPr id="919" name="Freeform 49"/>
              <p:cNvSpPr/>
              <p:nvPr/>
            </p:nvSpPr>
            <p:spPr>
              <a:xfrm rot="3522000">
                <a:off x="4217400" y="5104440"/>
                <a:ext cx="438120" cy="118800"/>
              </a:xfrm>
              <a:custGeom>
                <a:avLst/>
                <a:gdLst/>
                <a:ahLst/>
                <a:rect l="l" t="t" r="r" b="b"/>
                <a:pathLst>
                  <a:path w="1295" h="384">
                    <a:moveTo>
                      <a:pt x="1291" y="217"/>
                    </a:moveTo>
                    <a:lnTo>
                      <a:pt x="1210" y="217"/>
                    </a:lnTo>
                    <a:lnTo>
                      <a:pt x="1130" y="221"/>
                    </a:lnTo>
                    <a:lnTo>
                      <a:pt x="1051" y="223"/>
                    </a:lnTo>
                    <a:lnTo>
                      <a:pt x="971" y="227"/>
                    </a:lnTo>
                    <a:lnTo>
                      <a:pt x="890" y="233"/>
                    </a:lnTo>
                    <a:lnTo>
                      <a:pt x="810" y="243"/>
                    </a:lnTo>
                    <a:lnTo>
                      <a:pt x="727" y="249"/>
                    </a:lnTo>
                    <a:lnTo>
                      <a:pt x="647" y="258"/>
                    </a:lnTo>
                    <a:lnTo>
                      <a:pt x="566" y="272"/>
                    </a:lnTo>
                    <a:lnTo>
                      <a:pt x="484" y="283"/>
                    </a:lnTo>
                    <a:lnTo>
                      <a:pt x="405" y="297"/>
                    </a:lnTo>
                    <a:lnTo>
                      <a:pt x="327" y="313"/>
                    </a:lnTo>
                    <a:lnTo>
                      <a:pt x="248" y="330"/>
                    </a:lnTo>
                    <a:lnTo>
                      <a:pt x="174" y="346"/>
                    </a:lnTo>
                    <a:lnTo>
                      <a:pt x="95" y="365"/>
                    </a:lnTo>
                    <a:lnTo>
                      <a:pt x="21" y="384"/>
                    </a:lnTo>
                    <a:lnTo>
                      <a:pt x="0" y="214"/>
                    </a:lnTo>
                    <a:lnTo>
                      <a:pt x="65" y="185"/>
                    </a:lnTo>
                    <a:lnTo>
                      <a:pt x="135" y="155"/>
                    </a:lnTo>
                    <a:lnTo>
                      <a:pt x="209" y="128"/>
                    </a:lnTo>
                    <a:lnTo>
                      <a:pt x="285" y="103"/>
                    </a:lnTo>
                    <a:lnTo>
                      <a:pt x="364" y="82"/>
                    </a:lnTo>
                    <a:lnTo>
                      <a:pt x="446" y="62"/>
                    </a:lnTo>
                    <a:lnTo>
                      <a:pt x="529" y="43"/>
                    </a:lnTo>
                    <a:lnTo>
                      <a:pt x="613" y="29"/>
                    </a:lnTo>
                    <a:lnTo>
                      <a:pt x="698" y="18"/>
                    </a:lnTo>
                    <a:lnTo>
                      <a:pt x="785" y="10"/>
                    </a:lnTo>
                    <a:lnTo>
                      <a:pt x="872" y="2"/>
                    </a:lnTo>
                    <a:lnTo>
                      <a:pt x="956" y="0"/>
                    </a:lnTo>
                    <a:lnTo>
                      <a:pt x="1043" y="2"/>
                    </a:lnTo>
                    <a:lnTo>
                      <a:pt x="1129" y="6"/>
                    </a:lnTo>
                    <a:lnTo>
                      <a:pt x="1214" y="18"/>
                    </a:lnTo>
                    <a:lnTo>
                      <a:pt x="1295" y="31"/>
                    </a:lnTo>
                    <a:lnTo>
                      <a:pt x="1291" y="217"/>
                    </a:lnTo>
                  </a:path>
                </a:pathLst>
              </a:custGeom>
              <a:noFill/>
              <a:ln w="9525">
                <a:solidFill>
                  <a:srgbClr val="000000"/>
                </a:solidFill>
                <a:round/>
              </a:ln>
            </p:spPr>
            <p:style>
              <a:lnRef idx="0"/>
              <a:fillRef idx="0"/>
              <a:effectRef idx="0"/>
              <a:fontRef idx="minor"/>
            </p:style>
          </p:sp>
          <p:sp>
            <p:nvSpPr>
              <p:cNvPr id="920" name="Freeform 50"/>
              <p:cNvSpPr/>
              <p:nvPr/>
            </p:nvSpPr>
            <p:spPr>
              <a:xfrm rot="3522000">
                <a:off x="4108320" y="5257800"/>
                <a:ext cx="137520" cy="142200"/>
              </a:xfrm>
              <a:custGeom>
                <a:avLst/>
                <a:gdLst/>
                <a:ahLst/>
                <a:rect l="l" t="t" r="r" b="b"/>
                <a:pathLst>
                  <a:path w="408" h="459">
                    <a:moveTo>
                      <a:pt x="249" y="161"/>
                    </a:moveTo>
                    <a:lnTo>
                      <a:pt x="243" y="112"/>
                    </a:lnTo>
                    <a:lnTo>
                      <a:pt x="231" y="71"/>
                    </a:lnTo>
                    <a:lnTo>
                      <a:pt x="223" y="34"/>
                    </a:lnTo>
                    <a:lnTo>
                      <a:pt x="206" y="0"/>
                    </a:lnTo>
                    <a:lnTo>
                      <a:pt x="184" y="27"/>
                    </a:lnTo>
                    <a:lnTo>
                      <a:pt x="165" y="62"/>
                    </a:lnTo>
                    <a:lnTo>
                      <a:pt x="150" y="95"/>
                    </a:lnTo>
                    <a:lnTo>
                      <a:pt x="134" y="131"/>
                    </a:lnTo>
                    <a:lnTo>
                      <a:pt x="117" y="131"/>
                    </a:lnTo>
                    <a:lnTo>
                      <a:pt x="99" y="133"/>
                    </a:lnTo>
                    <a:lnTo>
                      <a:pt x="80" y="139"/>
                    </a:lnTo>
                    <a:lnTo>
                      <a:pt x="60" y="143"/>
                    </a:lnTo>
                    <a:lnTo>
                      <a:pt x="43" y="151"/>
                    </a:lnTo>
                    <a:lnTo>
                      <a:pt x="25" y="159"/>
                    </a:lnTo>
                    <a:lnTo>
                      <a:pt x="12" y="168"/>
                    </a:lnTo>
                    <a:lnTo>
                      <a:pt x="0" y="180"/>
                    </a:lnTo>
                    <a:lnTo>
                      <a:pt x="14" y="188"/>
                    </a:lnTo>
                    <a:lnTo>
                      <a:pt x="29" y="195"/>
                    </a:lnTo>
                    <a:lnTo>
                      <a:pt x="43" y="201"/>
                    </a:lnTo>
                    <a:lnTo>
                      <a:pt x="58" y="207"/>
                    </a:lnTo>
                    <a:lnTo>
                      <a:pt x="72" y="211"/>
                    </a:lnTo>
                    <a:lnTo>
                      <a:pt x="88" y="217"/>
                    </a:lnTo>
                    <a:lnTo>
                      <a:pt x="105" y="219"/>
                    </a:lnTo>
                    <a:lnTo>
                      <a:pt x="122" y="223"/>
                    </a:lnTo>
                    <a:lnTo>
                      <a:pt x="107" y="281"/>
                    </a:lnTo>
                    <a:lnTo>
                      <a:pt x="97" y="341"/>
                    </a:lnTo>
                    <a:lnTo>
                      <a:pt x="89" y="401"/>
                    </a:lnTo>
                    <a:lnTo>
                      <a:pt x="89" y="459"/>
                    </a:lnTo>
                    <a:lnTo>
                      <a:pt x="107" y="442"/>
                    </a:lnTo>
                    <a:lnTo>
                      <a:pt x="122" y="424"/>
                    </a:lnTo>
                    <a:lnTo>
                      <a:pt x="134" y="407"/>
                    </a:lnTo>
                    <a:lnTo>
                      <a:pt x="150" y="389"/>
                    </a:lnTo>
                    <a:lnTo>
                      <a:pt x="165" y="374"/>
                    </a:lnTo>
                    <a:lnTo>
                      <a:pt x="183" y="354"/>
                    </a:lnTo>
                    <a:lnTo>
                      <a:pt x="196" y="337"/>
                    </a:lnTo>
                    <a:lnTo>
                      <a:pt x="210" y="318"/>
                    </a:lnTo>
                    <a:lnTo>
                      <a:pt x="225" y="327"/>
                    </a:lnTo>
                    <a:lnTo>
                      <a:pt x="239" y="341"/>
                    </a:lnTo>
                    <a:lnTo>
                      <a:pt x="254" y="353"/>
                    </a:lnTo>
                    <a:lnTo>
                      <a:pt x="268" y="366"/>
                    </a:lnTo>
                    <a:lnTo>
                      <a:pt x="283" y="378"/>
                    </a:lnTo>
                    <a:lnTo>
                      <a:pt x="297" y="389"/>
                    </a:lnTo>
                    <a:lnTo>
                      <a:pt x="313" y="401"/>
                    </a:lnTo>
                    <a:lnTo>
                      <a:pt x="326" y="411"/>
                    </a:lnTo>
                    <a:lnTo>
                      <a:pt x="318" y="364"/>
                    </a:lnTo>
                    <a:lnTo>
                      <a:pt x="313" y="320"/>
                    </a:lnTo>
                    <a:lnTo>
                      <a:pt x="305" y="275"/>
                    </a:lnTo>
                    <a:lnTo>
                      <a:pt x="297" y="230"/>
                    </a:lnTo>
                    <a:lnTo>
                      <a:pt x="314" y="223"/>
                    </a:lnTo>
                    <a:lnTo>
                      <a:pt x="328" y="217"/>
                    </a:lnTo>
                    <a:lnTo>
                      <a:pt x="342" y="209"/>
                    </a:lnTo>
                    <a:lnTo>
                      <a:pt x="355" y="201"/>
                    </a:lnTo>
                    <a:lnTo>
                      <a:pt x="367" y="192"/>
                    </a:lnTo>
                    <a:lnTo>
                      <a:pt x="382" y="184"/>
                    </a:lnTo>
                    <a:lnTo>
                      <a:pt x="394" y="172"/>
                    </a:lnTo>
                    <a:lnTo>
                      <a:pt x="408" y="161"/>
                    </a:lnTo>
                    <a:lnTo>
                      <a:pt x="384" y="159"/>
                    </a:lnTo>
                    <a:lnTo>
                      <a:pt x="363" y="157"/>
                    </a:lnTo>
                    <a:lnTo>
                      <a:pt x="344" y="157"/>
                    </a:lnTo>
                    <a:lnTo>
                      <a:pt x="324" y="157"/>
                    </a:lnTo>
                    <a:lnTo>
                      <a:pt x="305" y="159"/>
                    </a:lnTo>
                    <a:lnTo>
                      <a:pt x="285" y="159"/>
                    </a:lnTo>
                    <a:lnTo>
                      <a:pt x="268" y="161"/>
                    </a:lnTo>
                    <a:lnTo>
                      <a:pt x="249" y="161"/>
                    </a:lnTo>
                    <a:close/>
                  </a:path>
                </a:pathLst>
              </a:custGeom>
              <a:solidFill>
                <a:srgbClr val="ff0000"/>
              </a:solidFill>
              <a:ln w="0">
                <a:noFill/>
              </a:ln>
            </p:spPr>
            <p:style>
              <a:lnRef idx="0"/>
              <a:fillRef idx="0"/>
              <a:effectRef idx="0"/>
              <a:fontRef idx="minor"/>
            </p:style>
          </p:sp>
          <p:sp>
            <p:nvSpPr>
              <p:cNvPr id="921" name="Freeform 51"/>
              <p:cNvSpPr/>
              <p:nvPr/>
            </p:nvSpPr>
            <p:spPr>
              <a:xfrm rot="3522000">
                <a:off x="4108320" y="5257800"/>
                <a:ext cx="137520" cy="142200"/>
              </a:xfrm>
              <a:custGeom>
                <a:avLst/>
                <a:gdLst/>
                <a:ahLst/>
                <a:rect l="l" t="t" r="r" b="b"/>
                <a:pathLst>
                  <a:path w="408" h="459">
                    <a:moveTo>
                      <a:pt x="249" y="161"/>
                    </a:moveTo>
                    <a:lnTo>
                      <a:pt x="243" y="112"/>
                    </a:lnTo>
                    <a:lnTo>
                      <a:pt x="231" y="71"/>
                    </a:lnTo>
                    <a:lnTo>
                      <a:pt x="223" y="34"/>
                    </a:lnTo>
                    <a:lnTo>
                      <a:pt x="206" y="0"/>
                    </a:lnTo>
                    <a:lnTo>
                      <a:pt x="184" y="27"/>
                    </a:lnTo>
                    <a:lnTo>
                      <a:pt x="165" y="62"/>
                    </a:lnTo>
                    <a:lnTo>
                      <a:pt x="150" y="95"/>
                    </a:lnTo>
                    <a:lnTo>
                      <a:pt x="134" y="131"/>
                    </a:lnTo>
                    <a:lnTo>
                      <a:pt x="117" y="131"/>
                    </a:lnTo>
                    <a:lnTo>
                      <a:pt x="99" y="133"/>
                    </a:lnTo>
                    <a:lnTo>
                      <a:pt x="80" y="139"/>
                    </a:lnTo>
                    <a:lnTo>
                      <a:pt x="60" y="143"/>
                    </a:lnTo>
                    <a:lnTo>
                      <a:pt x="43" y="151"/>
                    </a:lnTo>
                    <a:lnTo>
                      <a:pt x="25" y="159"/>
                    </a:lnTo>
                    <a:lnTo>
                      <a:pt x="12" y="168"/>
                    </a:lnTo>
                    <a:lnTo>
                      <a:pt x="0" y="180"/>
                    </a:lnTo>
                    <a:lnTo>
                      <a:pt x="14" y="188"/>
                    </a:lnTo>
                    <a:lnTo>
                      <a:pt x="29" y="195"/>
                    </a:lnTo>
                    <a:lnTo>
                      <a:pt x="43" y="201"/>
                    </a:lnTo>
                    <a:lnTo>
                      <a:pt x="58" y="207"/>
                    </a:lnTo>
                    <a:lnTo>
                      <a:pt x="72" y="211"/>
                    </a:lnTo>
                    <a:lnTo>
                      <a:pt x="88" y="217"/>
                    </a:lnTo>
                    <a:lnTo>
                      <a:pt x="105" y="219"/>
                    </a:lnTo>
                    <a:lnTo>
                      <a:pt x="122" y="223"/>
                    </a:lnTo>
                    <a:lnTo>
                      <a:pt x="107" y="281"/>
                    </a:lnTo>
                    <a:lnTo>
                      <a:pt x="97" y="341"/>
                    </a:lnTo>
                    <a:lnTo>
                      <a:pt x="89" y="401"/>
                    </a:lnTo>
                    <a:lnTo>
                      <a:pt x="89" y="459"/>
                    </a:lnTo>
                    <a:lnTo>
                      <a:pt x="107" y="442"/>
                    </a:lnTo>
                    <a:lnTo>
                      <a:pt x="122" y="424"/>
                    </a:lnTo>
                    <a:lnTo>
                      <a:pt x="134" y="407"/>
                    </a:lnTo>
                    <a:lnTo>
                      <a:pt x="150" y="389"/>
                    </a:lnTo>
                    <a:lnTo>
                      <a:pt x="165" y="374"/>
                    </a:lnTo>
                    <a:lnTo>
                      <a:pt x="183" y="354"/>
                    </a:lnTo>
                    <a:lnTo>
                      <a:pt x="196" y="337"/>
                    </a:lnTo>
                    <a:lnTo>
                      <a:pt x="210" y="318"/>
                    </a:lnTo>
                    <a:lnTo>
                      <a:pt x="225" y="327"/>
                    </a:lnTo>
                    <a:lnTo>
                      <a:pt x="239" y="341"/>
                    </a:lnTo>
                    <a:lnTo>
                      <a:pt x="254" y="353"/>
                    </a:lnTo>
                    <a:lnTo>
                      <a:pt x="268" y="366"/>
                    </a:lnTo>
                    <a:lnTo>
                      <a:pt x="283" y="378"/>
                    </a:lnTo>
                    <a:lnTo>
                      <a:pt x="297" y="389"/>
                    </a:lnTo>
                    <a:lnTo>
                      <a:pt x="313" y="401"/>
                    </a:lnTo>
                    <a:lnTo>
                      <a:pt x="326" y="411"/>
                    </a:lnTo>
                    <a:lnTo>
                      <a:pt x="318" y="364"/>
                    </a:lnTo>
                    <a:lnTo>
                      <a:pt x="313" y="320"/>
                    </a:lnTo>
                    <a:lnTo>
                      <a:pt x="305" y="275"/>
                    </a:lnTo>
                    <a:lnTo>
                      <a:pt x="297" y="230"/>
                    </a:lnTo>
                    <a:lnTo>
                      <a:pt x="314" y="223"/>
                    </a:lnTo>
                    <a:lnTo>
                      <a:pt x="328" y="217"/>
                    </a:lnTo>
                    <a:lnTo>
                      <a:pt x="342" y="209"/>
                    </a:lnTo>
                    <a:lnTo>
                      <a:pt x="355" y="201"/>
                    </a:lnTo>
                    <a:lnTo>
                      <a:pt x="367" y="192"/>
                    </a:lnTo>
                    <a:lnTo>
                      <a:pt x="382" y="184"/>
                    </a:lnTo>
                    <a:lnTo>
                      <a:pt x="394" y="172"/>
                    </a:lnTo>
                    <a:lnTo>
                      <a:pt x="408" y="161"/>
                    </a:lnTo>
                    <a:lnTo>
                      <a:pt x="384" y="159"/>
                    </a:lnTo>
                    <a:lnTo>
                      <a:pt x="363" y="157"/>
                    </a:lnTo>
                    <a:lnTo>
                      <a:pt x="344" y="157"/>
                    </a:lnTo>
                    <a:lnTo>
                      <a:pt x="324" y="157"/>
                    </a:lnTo>
                    <a:lnTo>
                      <a:pt x="305" y="159"/>
                    </a:lnTo>
                    <a:lnTo>
                      <a:pt x="285" y="159"/>
                    </a:lnTo>
                    <a:lnTo>
                      <a:pt x="268" y="161"/>
                    </a:lnTo>
                    <a:lnTo>
                      <a:pt x="249" y="161"/>
                    </a:lnTo>
                  </a:path>
                </a:pathLst>
              </a:custGeom>
              <a:noFill/>
              <a:ln w="9525">
                <a:solidFill>
                  <a:srgbClr val="000000"/>
                </a:solidFill>
                <a:round/>
              </a:ln>
            </p:spPr>
            <p:style>
              <a:lnRef idx="0"/>
              <a:fillRef idx="0"/>
              <a:effectRef idx="0"/>
              <a:fontRef idx="minor"/>
            </p:style>
          </p:sp>
          <p:sp>
            <p:nvSpPr>
              <p:cNvPr id="922" name="Freeform 52"/>
              <p:cNvSpPr/>
              <p:nvPr/>
            </p:nvSpPr>
            <p:spPr>
              <a:xfrm rot="3522000">
                <a:off x="4438800" y="4741560"/>
                <a:ext cx="599760" cy="437040"/>
              </a:xfrm>
              <a:custGeom>
                <a:avLst/>
                <a:gdLst/>
                <a:ahLst/>
                <a:rect l="l" t="t" r="r" b="b"/>
                <a:pathLst>
                  <a:path w="1774" h="1412">
                    <a:moveTo>
                      <a:pt x="1765" y="1131"/>
                    </a:moveTo>
                    <a:lnTo>
                      <a:pt x="1703" y="1053"/>
                    </a:lnTo>
                    <a:lnTo>
                      <a:pt x="1643" y="977"/>
                    </a:lnTo>
                    <a:lnTo>
                      <a:pt x="1581" y="904"/>
                    </a:lnTo>
                    <a:lnTo>
                      <a:pt x="1516" y="830"/>
                    </a:lnTo>
                    <a:lnTo>
                      <a:pt x="1454" y="758"/>
                    </a:lnTo>
                    <a:lnTo>
                      <a:pt x="1390" y="684"/>
                    </a:lnTo>
                    <a:lnTo>
                      <a:pt x="1328" y="613"/>
                    </a:lnTo>
                    <a:lnTo>
                      <a:pt x="1264" y="543"/>
                    </a:lnTo>
                    <a:lnTo>
                      <a:pt x="1202" y="473"/>
                    </a:lnTo>
                    <a:lnTo>
                      <a:pt x="1138" y="403"/>
                    </a:lnTo>
                    <a:lnTo>
                      <a:pt x="1076" y="333"/>
                    </a:lnTo>
                    <a:lnTo>
                      <a:pt x="1014" y="267"/>
                    </a:lnTo>
                    <a:lnTo>
                      <a:pt x="950" y="198"/>
                    </a:lnTo>
                    <a:lnTo>
                      <a:pt x="886" y="134"/>
                    </a:lnTo>
                    <a:lnTo>
                      <a:pt x="822" y="66"/>
                    </a:lnTo>
                    <a:lnTo>
                      <a:pt x="760" y="0"/>
                    </a:lnTo>
                    <a:lnTo>
                      <a:pt x="713" y="56"/>
                    </a:lnTo>
                    <a:lnTo>
                      <a:pt x="667" y="116"/>
                    </a:lnTo>
                    <a:lnTo>
                      <a:pt x="622" y="186"/>
                    </a:lnTo>
                    <a:lnTo>
                      <a:pt x="576" y="258"/>
                    </a:lnTo>
                    <a:lnTo>
                      <a:pt x="527" y="337"/>
                    </a:lnTo>
                    <a:lnTo>
                      <a:pt x="481" y="419"/>
                    </a:lnTo>
                    <a:lnTo>
                      <a:pt x="434" y="506"/>
                    </a:lnTo>
                    <a:lnTo>
                      <a:pt x="389" y="593"/>
                    </a:lnTo>
                    <a:lnTo>
                      <a:pt x="341" y="684"/>
                    </a:lnTo>
                    <a:lnTo>
                      <a:pt x="294" y="778"/>
                    </a:lnTo>
                    <a:lnTo>
                      <a:pt x="246" y="873"/>
                    </a:lnTo>
                    <a:lnTo>
                      <a:pt x="201" y="966"/>
                    </a:lnTo>
                    <a:lnTo>
                      <a:pt x="153" y="1057"/>
                    </a:lnTo>
                    <a:lnTo>
                      <a:pt x="104" y="1152"/>
                    </a:lnTo>
                    <a:lnTo>
                      <a:pt x="56" y="1241"/>
                    </a:lnTo>
                    <a:lnTo>
                      <a:pt x="7" y="1330"/>
                    </a:lnTo>
                    <a:lnTo>
                      <a:pt x="2" y="1348"/>
                    </a:lnTo>
                    <a:lnTo>
                      <a:pt x="0" y="1365"/>
                    </a:lnTo>
                    <a:lnTo>
                      <a:pt x="3" y="1379"/>
                    </a:lnTo>
                    <a:lnTo>
                      <a:pt x="13" y="1391"/>
                    </a:lnTo>
                    <a:lnTo>
                      <a:pt x="27" y="1402"/>
                    </a:lnTo>
                    <a:lnTo>
                      <a:pt x="40" y="1408"/>
                    </a:lnTo>
                    <a:lnTo>
                      <a:pt x="58" y="1412"/>
                    </a:lnTo>
                    <a:lnTo>
                      <a:pt x="77" y="1406"/>
                    </a:lnTo>
                    <a:lnTo>
                      <a:pt x="118" y="1391"/>
                    </a:lnTo>
                    <a:lnTo>
                      <a:pt x="163" y="1377"/>
                    </a:lnTo>
                    <a:lnTo>
                      <a:pt x="205" y="1363"/>
                    </a:lnTo>
                    <a:lnTo>
                      <a:pt x="252" y="1348"/>
                    </a:lnTo>
                    <a:lnTo>
                      <a:pt x="298" y="1332"/>
                    </a:lnTo>
                    <a:lnTo>
                      <a:pt x="345" y="1321"/>
                    </a:lnTo>
                    <a:lnTo>
                      <a:pt x="395" y="1309"/>
                    </a:lnTo>
                    <a:lnTo>
                      <a:pt x="444" y="1297"/>
                    </a:lnTo>
                    <a:lnTo>
                      <a:pt x="498" y="1286"/>
                    </a:lnTo>
                    <a:lnTo>
                      <a:pt x="549" y="1272"/>
                    </a:lnTo>
                    <a:lnTo>
                      <a:pt x="601" y="1262"/>
                    </a:lnTo>
                    <a:lnTo>
                      <a:pt x="657" y="1255"/>
                    </a:lnTo>
                    <a:lnTo>
                      <a:pt x="711" y="1245"/>
                    </a:lnTo>
                    <a:lnTo>
                      <a:pt x="766" y="1237"/>
                    </a:lnTo>
                    <a:lnTo>
                      <a:pt x="822" y="1228"/>
                    </a:lnTo>
                    <a:lnTo>
                      <a:pt x="878" y="1220"/>
                    </a:lnTo>
                    <a:lnTo>
                      <a:pt x="935" y="1214"/>
                    </a:lnTo>
                    <a:lnTo>
                      <a:pt x="989" y="1208"/>
                    </a:lnTo>
                    <a:lnTo>
                      <a:pt x="1045" y="1202"/>
                    </a:lnTo>
                    <a:lnTo>
                      <a:pt x="1101" y="1198"/>
                    </a:lnTo>
                    <a:lnTo>
                      <a:pt x="1156" y="1197"/>
                    </a:lnTo>
                    <a:lnTo>
                      <a:pt x="1212" y="1193"/>
                    </a:lnTo>
                    <a:lnTo>
                      <a:pt x="1264" y="1191"/>
                    </a:lnTo>
                    <a:lnTo>
                      <a:pt x="1321" y="1191"/>
                    </a:lnTo>
                    <a:lnTo>
                      <a:pt x="1373" y="1191"/>
                    </a:lnTo>
                    <a:lnTo>
                      <a:pt x="1427" y="1191"/>
                    </a:lnTo>
                    <a:lnTo>
                      <a:pt x="1480" y="1193"/>
                    </a:lnTo>
                    <a:lnTo>
                      <a:pt x="1532" y="1197"/>
                    </a:lnTo>
                    <a:lnTo>
                      <a:pt x="1582" y="1198"/>
                    </a:lnTo>
                    <a:lnTo>
                      <a:pt x="1633" y="1202"/>
                    </a:lnTo>
                    <a:lnTo>
                      <a:pt x="1681" y="1208"/>
                    </a:lnTo>
                    <a:lnTo>
                      <a:pt x="1726" y="1214"/>
                    </a:lnTo>
                    <a:lnTo>
                      <a:pt x="1751" y="1208"/>
                    </a:lnTo>
                    <a:lnTo>
                      <a:pt x="1769" y="1187"/>
                    </a:lnTo>
                    <a:lnTo>
                      <a:pt x="1774" y="1158"/>
                    </a:lnTo>
                    <a:lnTo>
                      <a:pt x="1765" y="1131"/>
                    </a:lnTo>
                    <a:close/>
                  </a:path>
                </a:pathLst>
              </a:custGeom>
              <a:solidFill>
                <a:srgbClr val="ff0000"/>
              </a:solidFill>
              <a:ln w="0">
                <a:noFill/>
              </a:ln>
            </p:spPr>
            <p:style>
              <a:lnRef idx="0"/>
              <a:fillRef idx="0"/>
              <a:effectRef idx="0"/>
              <a:fontRef idx="minor"/>
            </p:style>
          </p:sp>
          <p:sp>
            <p:nvSpPr>
              <p:cNvPr id="923" name="Freeform 53"/>
              <p:cNvSpPr/>
              <p:nvPr/>
            </p:nvSpPr>
            <p:spPr>
              <a:xfrm rot="3522000">
                <a:off x="4438800" y="4741560"/>
                <a:ext cx="599760" cy="437040"/>
              </a:xfrm>
              <a:custGeom>
                <a:avLst/>
                <a:gdLst/>
                <a:ahLst/>
                <a:rect l="l" t="t" r="r" b="b"/>
                <a:pathLst>
                  <a:path w="1774" h="1412">
                    <a:moveTo>
                      <a:pt x="1765" y="1131"/>
                    </a:moveTo>
                    <a:lnTo>
                      <a:pt x="1703" y="1053"/>
                    </a:lnTo>
                    <a:lnTo>
                      <a:pt x="1643" y="977"/>
                    </a:lnTo>
                    <a:lnTo>
                      <a:pt x="1581" y="904"/>
                    </a:lnTo>
                    <a:lnTo>
                      <a:pt x="1516" y="830"/>
                    </a:lnTo>
                    <a:lnTo>
                      <a:pt x="1454" y="758"/>
                    </a:lnTo>
                    <a:lnTo>
                      <a:pt x="1390" y="684"/>
                    </a:lnTo>
                    <a:lnTo>
                      <a:pt x="1328" y="613"/>
                    </a:lnTo>
                    <a:lnTo>
                      <a:pt x="1264" y="543"/>
                    </a:lnTo>
                    <a:lnTo>
                      <a:pt x="1202" y="473"/>
                    </a:lnTo>
                    <a:lnTo>
                      <a:pt x="1138" y="403"/>
                    </a:lnTo>
                    <a:lnTo>
                      <a:pt x="1076" y="333"/>
                    </a:lnTo>
                    <a:lnTo>
                      <a:pt x="1014" y="267"/>
                    </a:lnTo>
                    <a:lnTo>
                      <a:pt x="950" y="198"/>
                    </a:lnTo>
                    <a:lnTo>
                      <a:pt x="886" y="134"/>
                    </a:lnTo>
                    <a:lnTo>
                      <a:pt x="822" y="66"/>
                    </a:lnTo>
                    <a:lnTo>
                      <a:pt x="760" y="0"/>
                    </a:lnTo>
                    <a:lnTo>
                      <a:pt x="713" y="56"/>
                    </a:lnTo>
                    <a:lnTo>
                      <a:pt x="667" y="116"/>
                    </a:lnTo>
                    <a:lnTo>
                      <a:pt x="622" y="186"/>
                    </a:lnTo>
                    <a:lnTo>
                      <a:pt x="576" y="258"/>
                    </a:lnTo>
                    <a:lnTo>
                      <a:pt x="527" y="337"/>
                    </a:lnTo>
                    <a:lnTo>
                      <a:pt x="481" y="419"/>
                    </a:lnTo>
                    <a:lnTo>
                      <a:pt x="434" y="506"/>
                    </a:lnTo>
                    <a:lnTo>
                      <a:pt x="389" y="593"/>
                    </a:lnTo>
                    <a:lnTo>
                      <a:pt x="341" y="684"/>
                    </a:lnTo>
                    <a:lnTo>
                      <a:pt x="294" y="778"/>
                    </a:lnTo>
                    <a:lnTo>
                      <a:pt x="246" y="873"/>
                    </a:lnTo>
                    <a:lnTo>
                      <a:pt x="201" y="966"/>
                    </a:lnTo>
                    <a:lnTo>
                      <a:pt x="153" y="1057"/>
                    </a:lnTo>
                    <a:lnTo>
                      <a:pt x="104" y="1152"/>
                    </a:lnTo>
                    <a:lnTo>
                      <a:pt x="56" y="1241"/>
                    </a:lnTo>
                    <a:lnTo>
                      <a:pt x="7" y="1330"/>
                    </a:lnTo>
                    <a:lnTo>
                      <a:pt x="2" y="1348"/>
                    </a:lnTo>
                    <a:lnTo>
                      <a:pt x="0" y="1365"/>
                    </a:lnTo>
                    <a:lnTo>
                      <a:pt x="3" y="1379"/>
                    </a:lnTo>
                    <a:lnTo>
                      <a:pt x="13" y="1391"/>
                    </a:lnTo>
                    <a:lnTo>
                      <a:pt x="27" y="1402"/>
                    </a:lnTo>
                    <a:lnTo>
                      <a:pt x="40" y="1408"/>
                    </a:lnTo>
                    <a:lnTo>
                      <a:pt x="58" y="1412"/>
                    </a:lnTo>
                    <a:lnTo>
                      <a:pt x="77" y="1406"/>
                    </a:lnTo>
                    <a:lnTo>
                      <a:pt x="118" y="1391"/>
                    </a:lnTo>
                    <a:lnTo>
                      <a:pt x="163" y="1377"/>
                    </a:lnTo>
                    <a:lnTo>
                      <a:pt x="205" y="1363"/>
                    </a:lnTo>
                    <a:lnTo>
                      <a:pt x="252" y="1348"/>
                    </a:lnTo>
                    <a:lnTo>
                      <a:pt x="298" y="1332"/>
                    </a:lnTo>
                    <a:lnTo>
                      <a:pt x="345" y="1321"/>
                    </a:lnTo>
                    <a:lnTo>
                      <a:pt x="395" y="1309"/>
                    </a:lnTo>
                    <a:lnTo>
                      <a:pt x="444" y="1297"/>
                    </a:lnTo>
                    <a:lnTo>
                      <a:pt x="498" y="1286"/>
                    </a:lnTo>
                    <a:lnTo>
                      <a:pt x="549" y="1272"/>
                    </a:lnTo>
                    <a:lnTo>
                      <a:pt x="601" y="1262"/>
                    </a:lnTo>
                    <a:lnTo>
                      <a:pt x="657" y="1255"/>
                    </a:lnTo>
                    <a:lnTo>
                      <a:pt x="711" y="1245"/>
                    </a:lnTo>
                    <a:lnTo>
                      <a:pt x="766" y="1237"/>
                    </a:lnTo>
                    <a:lnTo>
                      <a:pt x="822" y="1228"/>
                    </a:lnTo>
                    <a:lnTo>
                      <a:pt x="878" y="1220"/>
                    </a:lnTo>
                    <a:lnTo>
                      <a:pt x="935" y="1214"/>
                    </a:lnTo>
                    <a:lnTo>
                      <a:pt x="989" y="1208"/>
                    </a:lnTo>
                    <a:lnTo>
                      <a:pt x="1045" y="1202"/>
                    </a:lnTo>
                    <a:lnTo>
                      <a:pt x="1101" y="1198"/>
                    </a:lnTo>
                    <a:lnTo>
                      <a:pt x="1156" y="1197"/>
                    </a:lnTo>
                    <a:lnTo>
                      <a:pt x="1212" y="1193"/>
                    </a:lnTo>
                    <a:lnTo>
                      <a:pt x="1264" y="1191"/>
                    </a:lnTo>
                    <a:lnTo>
                      <a:pt x="1321" y="1191"/>
                    </a:lnTo>
                    <a:lnTo>
                      <a:pt x="1373" y="1191"/>
                    </a:lnTo>
                    <a:lnTo>
                      <a:pt x="1427" y="1191"/>
                    </a:lnTo>
                    <a:lnTo>
                      <a:pt x="1480" y="1193"/>
                    </a:lnTo>
                    <a:lnTo>
                      <a:pt x="1532" y="1197"/>
                    </a:lnTo>
                    <a:lnTo>
                      <a:pt x="1582" y="1198"/>
                    </a:lnTo>
                    <a:lnTo>
                      <a:pt x="1633" y="1202"/>
                    </a:lnTo>
                    <a:lnTo>
                      <a:pt x="1681" y="1208"/>
                    </a:lnTo>
                    <a:lnTo>
                      <a:pt x="1726" y="1214"/>
                    </a:lnTo>
                    <a:lnTo>
                      <a:pt x="1751" y="1208"/>
                    </a:lnTo>
                    <a:lnTo>
                      <a:pt x="1769" y="1187"/>
                    </a:lnTo>
                    <a:lnTo>
                      <a:pt x="1774" y="1158"/>
                    </a:lnTo>
                    <a:lnTo>
                      <a:pt x="1765" y="1131"/>
                    </a:lnTo>
                  </a:path>
                </a:pathLst>
              </a:custGeom>
              <a:noFill/>
              <a:ln w="9525">
                <a:solidFill>
                  <a:srgbClr val="000000"/>
                </a:solidFill>
                <a:round/>
              </a:ln>
            </p:spPr>
            <p:style>
              <a:lnRef idx="0"/>
              <a:fillRef idx="0"/>
              <a:effectRef idx="0"/>
              <a:fontRef idx="minor"/>
            </p:style>
          </p:sp>
          <p:sp>
            <p:nvSpPr>
              <p:cNvPr id="924" name="Freeform 54"/>
              <p:cNvSpPr/>
              <p:nvPr/>
            </p:nvSpPr>
            <p:spPr>
              <a:xfrm rot="3522000">
                <a:off x="4705920" y="5020560"/>
                <a:ext cx="176760" cy="204120"/>
              </a:xfrm>
              <a:custGeom>
                <a:avLst/>
                <a:gdLst/>
                <a:ahLst/>
                <a:rect l="l" t="t" r="r" b="b"/>
                <a:pathLst>
                  <a:path w="523" h="660">
                    <a:moveTo>
                      <a:pt x="0" y="0"/>
                    </a:moveTo>
                    <a:lnTo>
                      <a:pt x="508" y="608"/>
                    </a:lnTo>
                    <a:lnTo>
                      <a:pt x="523" y="633"/>
                    </a:lnTo>
                    <a:lnTo>
                      <a:pt x="520" y="654"/>
                    </a:lnTo>
                    <a:lnTo>
                      <a:pt x="500" y="660"/>
                    </a:lnTo>
                    <a:lnTo>
                      <a:pt x="471" y="660"/>
                    </a:lnTo>
                    <a:lnTo>
                      <a:pt x="436" y="650"/>
                    </a:lnTo>
                    <a:lnTo>
                      <a:pt x="401" y="633"/>
                    </a:lnTo>
                    <a:lnTo>
                      <a:pt x="366" y="609"/>
                    </a:lnTo>
                    <a:lnTo>
                      <a:pt x="339" y="576"/>
                    </a:lnTo>
                    <a:lnTo>
                      <a:pt x="0" y="0"/>
                    </a:lnTo>
                    <a:close/>
                  </a:path>
                </a:pathLst>
              </a:custGeom>
              <a:solidFill>
                <a:srgbClr val="ffffff"/>
              </a:solidFill>
              <a:ln w="0">
                <a:noFill/>
              </a:ln>
            </p:spPr>
            <p:style>
              <a:lnRef idx="0"/>
              <a:fillRef idx="0"/>
              <a:effectRef idx="0"/>
              <a:fontRef idx="minor"/>
            </p:style>
          </p:sp>
          <p:sp>
            <p:nvSpPr>
              <p:cNvPr id="925" name="Freeform 55"/>
              <p:cNvSpPr/>
              <p:nvPr/>
            </p:nvSpPr>
            <p:spPr>
              <a:xfrm rot="3522000">
                <a:off x="4705920" y="5020560"/>
                <a:ext cx="176760" cy="204120"/>
              </a:xfrm>
              <a:custGeom>
                <a:avLst/>
                <a:gdLst/>
                <a:ahLst/>
                <a:rect l="l" t="t" r="r" b="b"/>
                <a:pathLst>
                  <a:path w="523" h="660">
                    <a:moveTo>
                      <a:pt x="0" y="0"/>
                    </a:moveTo>
                    <a:lnTo>
                      <a:pt x="508" y="608"/>
                    </a:lnTo>
                    <a:lnTo>
                      <a:pt x="523" y="633"/>
                    </a:lnTo>
                    <a:lnTo>
                      <a:pt x="520" y="654"/>
                    </a:lnTo>
                    <a:lnTo>
                      <a:pt x="500" y="660"/>
                    </a:lnTo>
                    <a:lnTo>
                      <a:pt x="471" y="660"/>
                    </a:lnTo>
                    <a:lnTo>
                      <a:pt x="436" y="650"/>
                    </a:lnTo>
                    <a:lnTo>
                      <a:pt x="401" y="633"/>
                    </a:lnTo>
                    <a:lnTo>
                      <a:pt x="366" y="609"/>
                    </a:lnTo>
                    <a:lnTo>
                      <a:pt x="339" y="576"/>
                    </a:lnTo>
                    <a:lnTo>
                      <a:pt x="0" y="0"/>
                    </a:lnTo>
                  </a:path>
                </a:pathLst>
              </a:custGeom>
              <a:noFill/>
              <a:ln w="9525">
                <a:solidFill>
                  <a:srgbClr val="000000"/>
                </a:solidFill>
                <a:round/>
              </a:ln>
            </p:spPr>
            <p:style>
              <a:lnRef idx="0"/>
              <a:fillRef idx="0"/>
              <a:effectRef idx="0"/>
              <a:fontRef idx="minor"/>
            </p:style>
          </p:sp>
          <p:sp>
            <p:nvSpPr>
              <p:cNvPr id="926" name="Freeform 56"/>
              <p:cNvSpPr/>
              <p:nvPr/>
            </p:nvSpPr>
            <p:spPr>
              <a:xfrm rot="3522000">
                <a:off x="4689000" y="4882680"/>
                <a:ext cx="199080" cy="289080"/>
              </a:xfrm>
              <a:custGeom>
                <a:avLst/>
                <a:gdLst/>
                <a:ahLst/>
                <a:rect l="l" t="t" r="r" b="b"/>
                <a:pathLst>
                  <a:path w="589" h="935">
                    <a:moveTo>
                      <a:pt x="0" y="0"/>
                    </a:moveTo>
                    <a:lnTo>
                      <a:pt x="576" y="854"/>
                    </a:lnTo>
                    <a:lnTo>
                      <a:pt x="589" y="889"/>
                    </a:lnTo>
                    <a:lnTo>
                      <a:pt x="583" y="914"/>
                    </a:lnTo>
                    <a:lnTo>
                      <a:pt x="562" y="929"/>
                    </a:lnTo>
                    <a:lnTo>
                      <a:pt x="533" y="935"/>
                    </a:lnTo>
                    <a:lnTo>
                      <a:pt x="496" y="929"/>
                    </a:lnTo>
                    <a:lnTo>
                      <a:pt x="461" y="914"/>
                    </a:lnTo>
                    <a:lnTo>
                      <a:pt x="426" y="890"/>
                    </a:lnTo>
                    <a:lnTo>
                      <a:pt x="405" y="854"/>
                    </a:lnTo>
                    <a:lnTo>
                      <a:pt x="2" y="0"/>
                    </a:lnTo>
                    <a:lnTo>
                      <a:pt x="0" y="0"/>
                    </a:lnTo>
                    <a:close/>
                  </a:path>
                </a:pathLst>
              </a:custGeom>
              <a:solidFill>
                <a:srgbClr val="ffffff"/>
              </a:solidFill>
              <a:ln w="0">
                <a:noFill/>
              </a:ln>
            </p:spPr>
            <p:style>
              <a:lnRef idx="0"/>
              <a:fillRef idx="0"/>
              <a:effectRef idx="0"/>
              <a:fontRef idx="minor"/>
            </p:style>
          </p:sp>
          <p:sp>
            <p:nvSpPr>
              <p:cNvPr id="927" name="Freeform 57"/>
              <p:cNvSpPr/>
              <p:nvPr/>
            </p:nvSpPr>
            <p:spPr>
              <a:xfrm rot="3522000">
                <a:off x="4689000" y="4882680"/>
                <a:ext cx="199080" cy="289080"/>
              </a:xfrm>
              <a:custGeom>
                <a:avLst/>
                <a:gdLst/>
                <a:ahLst/>
                <a:rect l="l" t="t" r="r" b="b"/>
                <a:pathLst>
                  <a:path w="589" h="935">
                    <a:moveTo>
                      <a:pt x="0" y="0"/>
                    </a:moveTo>
                    <a:lnTo>
                      <a:pt x="576" y="854"/>
                    </a:lnTo>
                    <a:lnTo>
                      <a:pt x="589" y="889"/>
                    </a:lnTo>
                    <a:lnTo>
                      <a:pt x="583" y="914"/>
                    </a:lnTo>
                    <a:lnTo>
                      <a:pt x="562" y="929"/>
                    </a:lnTo>
                    <a:lnTo>
                      <a:pt x="533" y="935"/>
                    </a:lnTo>
                    <a:lnTo>
                      <a:pt x="496" y="929"/>
                    </a:lnTo>
                    <a:lnTo>
                      <a:pt x="461" y="914"/>
                    </a:lnTo>
                    <a:lnTo>
                      <a:pt x="426" y="890"/>
                    </a:lnTo>
                    <a:lnTo>
                      <a:pt x="405" y="854"/>
                    </a:lnTo>
                    <a:lnTo>
                      <a:pt x="2" y="0"/>
                    </a:lnTo>
                  </a:path>
                </a:pathLst>
              </a:custGeom>
              <a:noFill/>
              <a:ln w="9525">
                <a:solidFill>
                  <a:srgbClr val="000000"/>
                </a:solidFill>
                <a:round/>
              </a:ln>
            </p:spPr>
            <p:style>
              <a:lnRef idx="0"/>
              <a:fillRef idx="0"/>
              <a:effectRef idx="0"/>
              <a:fontRef idx="minor"/>
            </p:style>
          </p:sp>
          <p:sp>
            <p:nvSpPr>
              <p:cNvPr id="928" name="Freeform 58"/>
              <p:cNvSpPr/>
              <p:nvPr/>
            </p:nvSpPr>
            <p:spPr>
              <a:xfrm rot="3522000">
                <a:off x="4327560" y="5348880"/>
                <a:ext cx="15840" cy="67320"/>
              </a:xfrm>
              <a:custGeom>
                <a:avLst/>
                <a:gdLst/>
                <a:ahLst/>
                <a:rect l="l" t="t" r="r" b="b"/>
                <a:pathLst>
                  <a:path w="46" h="217">
                    <a:moveTo>
                      <a:pt x="0" y="0"/>
                    </a:moveTo>
                    <a:lnTo>
                      <a:pt x="19" y="52"/>
                    </a:lnTo>
                    <a:lnTo>
                      <a:pt x="35" y="106"/>
                    </a:lnTo>
                    <a:lnTo>
                      <a:pt x="44" y="159"/>
                    </a:lnTo>
                    <a:lnTo>
                      <a:pt x="46" y="217"/>
                    </a:lnTo>
                  </a:path>
                </a:pathLst>
              </a:custGeom>
              <a:noFill/>
              <a:ln w="9525">
                <a:solidFill>
                  <a:srgbClr val="000000"/>
                </a:solidFill>
                <a:round/>
              </a:ln>
            </p:spPr>
            <p:style>
              <a:lnRef idx="0"/>
              <a:fillRef idx="0"/>
              <a:effectRef idx="0"/>
              <a:fontRef idx="minor"/>
            </p:style>
          </p:sp>
          <p:sp>
            <p:nvSpPr>
              <p:cNvPr id="929" name="Freeform 59"/>
              <p:cNvSpPr/>
              <p:nvPr/>
            </p:nvSpPr>
            <p:spPr>
              <a:xfrm rot="3522000">
                <a:off x="4304520" y="5375520"/>
                <a:ext cx="61200" cy="20880"/>
              </a:xfrm>
              <a:custGeom>
                <a:avLst/>
                <a:gdLst/>
                <a:ahLst/>
                <a:rect l="l" t="t" r="r" b="b"/>
                <a:pathLst>
                  <a:path w="180" h="68">
                    <a:moveTo>
                      <a:pt x="180" y="0"/>
                    </a:moveTo>
                    <a:lnTo>
                      <a:pt x="161" y="12"/>
                    </a:lnTo>
                    <a:lnTo>
                      <a:pt x="137" y="21"/>
                    </a:lnTo>
                    <a:lnTo>
                      <a:pt x="114" y="29"/>
                    </a:lnTo>
                    <a:lnTo>
                      <a:pt x="91" y="39"/>
                    </a:lnTo>
                    <a:lnTo>
                      <a:pt x="70" y="47"/>
                    </a:lnTo>
                    <a:lnTo>
                      <a:pt x="48" y="52"/>
                    </a:lnTo>
                    <a:lnTo>
                      <a:pt x="25" y="60"/>
                    </a:lnTo>
                    <a:lnTo>
                      <a:pt x="0" y="68"/>
                    </a:lnTo>
                  </a:path>
                </a:pathLst>
              </a:custGeom>
              <a:noFill/>
              <a:ln w="9525">
                <a:solidFill>
                  <a:srgbClr val="000000"/>
                </a:solidFill>
                <a:round/>
              </a:ln>
            </p:spPr>
            <p:style>
              <a:lnRef idx="0"/>
              <a:fillRef idx="0"/>
              <a:effectRef idx="0"/>
              <a:fontRef idx="minor"/>
            </p:style>
          </p:sp>
          <p:sp>
            <p:nvSpPr>
              <p:cNvPr id="930" name="Freeform 60"/>
              <p:cNvSpPr/>
              <p:nvPr/>
            </p:nvSpPr>
            <p:spPr>
              <a:xfrm rot="3522000">
                <a:off x="3981960" y="5293800"/>
                <a:ext cx="24840" cy="57240"/>
              </a:xfrm>
              <a:custGeom>
                <a:avLst/>
                <a:gdLst/>
                <a:ahLst/>
                <a:rect l="l" t="t" r="r" b="b"/>
                <a:pathLst>
                  <a:path w="74" h="186">
                    <a:moveTo>
                      <a:pt x="0" y="0"/>
                    </a:moveTo>
                    <a:lnTo>
                      <a:pt x="10" y="19"/>
                    </a:lnTo>
                    <a:lnTo>
                      <a:pt x="20" y="41"/>
                    </a:lnTo>
                    <a:lnTo>
                      <a:pt x="27" y="62"/>
                    </a:lnTo>
                    <a:lnTo>
                      <a:pt x="37" y="85"/>
                    </a:lnTo>
                    <a:lnTo>
                      <a:pt x="47" y="109"/>
                    </a:lnTo>
                    <a:lnTo>
                      <a:pt x="58" y="134"/>
                    </a:lnTo>
                    <a:lnTo>
                      <a:pt x="66" y="159"/>
                    </a:lnTo>
                    <a:lnTo>
                      <a:pt x="74" y="186"/>
                    </a:lnTo>
                  </a:path>
                </a:pathLst>
              </a:custGeom>
              <a:noFill/>
              <a:ln w="9525">
                <a:solidFill>
                  <a:srgbClr val="000000"/>
                </a:solidFill>
                <a:round/>
              </a:ln>
            </p:spPr>
            <p:style>
              <a:lnRef idx="0"/>
              <a:fillRef idx="0"/>
              <a:effectRef idx="0"/>
              <a:fontRef idx="minor"/>
            </p:style>
          </p:sp>
          <p:sp>
            <p:nvSpPr>
              <p:cNvPr id="931" name="Freeform 61"/>
              <p:cNvSpPr/>
              <p:nvPr/>
            </p:nvSpPr>
            <p:spPr>
              <a:xfrm rot="3522000">
                <a:off x="3958200" y="5304960"/>
                <a:ext cx="73440" cy="36720"/>
              </a:xfrm>
              <a:custGeom>
                <a:avLst/>
                <a:gdLst/>
                <a:ahLst/>
                <a:rect l="l" t="t" r="r" b="b"/>
                <a:pathLst>
                  <a:path w="218" h="118">
                    <a:moveTo>
                      <a:pt x="218" y="0"/>
                    </a:moveTo>
                    <a:lnTo>
                      <a:pt x="190" y="21"/>
                    </a:lnTo>
                    <a:lnTo>
                      <a:pt x="163" y="37"/>
                    </a:lnTo>
                    <a:lnTo>
                      <a:pt x="138" y="54"/>
                    </a:lnTo>
                    <a:lnTo>
                      <a:pt x="111" y="70"/>
                    </a:lnTo>
                    <a:lnTo>
                      <a:pt x="84" y="83"/>
                    </a:lnTo>
                    <a:lnTo>
                      <a:pt x="57" y="97"/>
                    </a:lnTo>
                    <a:lnTo>
                      <a:pt x="29" y="108"/>
                    </a:lnTo>
                    <a:lnTo>
                      <a:pt x="0" y="118"/>
                    </a:lnTo>
                  </a:path>
                </a:pathLst>
              </a:custGeom>
              <a:noFill/>
              <a:ln w="9525">
                <a:solidFill>
                  <a:srgbClr val="000000"/>
                </a:solidFill>
                <a:round/>
              </a:ln>
            </p:spPr>
            <p:style>
              <a:lnRef idx="0"/>
              <a:fillRef idx="0"/>
              <a:effectRef idx="0"/>
              <a:fontRef idx="minor"/>
            </p:style>
          </p:sp>
        </p:grpSp>
        <p:sp>
          <p:nvSpPr>
            <p:cNvPr id="932" name="Freeform 62"/>
            <p:cNvSpPr/>
            <p:nvPr/>
          </p:nvSpPr>
          <p:spPr>
            <a:xfrm>
              <a:off x="4078440" y="4805640"/>
              <a:ext cx="335160" cy="791280"/>
            </a:xfrm>
            <a:custGeom>
              <a:avLst/>
              <a:gdLst/>
              <a:ahLst/>
              <a:rect l="l" t="t" r="r" b="b"/>
              <a:pathLst>
                <a:path w="332" h="695">
                  <a:moveTo>
                    <a:pt x="271" y="630"/>
                  </a:moveTo>
                  <a:cubicBezTo>
                    <a:pt x="240" y="583"/>
                    <a:pt x="205" y="540"/>
                    <a:pt x="171" y="496"/>
                  </a:cubicBezTo>
                  <a:cubicBezTo>
                    <a:pt x="141" y="458"/>
                    <a:pt x="128" y="420"/>
                    <a:pt x="93" y="385"/>
                  </a:cubicBezTo>
                  <a:cubicBezTo>
                    <a:pt x="63" y="266"/>
                    <a:pt x="104" y="408"/>
                    <a:pt x="60" y="308"/>
                  </a:cubicBezTo>
                  <a:cubicBezTo>
                    <a:pt x="51" y="286"/>
                    <a:pt x="38" y="241"/>
                    <a:pt x="38" y="241"/>
                  </a:cubicBezTo>
                  <a:cubicBezTo>
                    <a:pt x="30" y="165"/>
                    <a:pt x="0" y="112"/>
                    <a:pt x="82" y="85"/>
                  </a:cubicBezTo>
                  <a:cubicBezTo>
                    <a:pt x="108" y="67"/>
                    <a:pt x="170" y="0"/>
                    <a:pt x="160" y="30"/>
                  </a:cubicBezTo>
                  <a:cubicBezTo>
                    <a:pt x="148" y="67"/>
                    <a:pt x="139" y="104"/>
                    <a:pt x="127" y="141"/>
                  </a:cubicBezTo>
                  <a:cubicBezTo>
                    <a:pt x="131" y="189"/>
                    <a:pt x="130" y="238"/>
                    <a:pt x="138" y="285"/>
                  </a:cubicBezTo>
                  <a:cubicBezTo>
                    <a:pt x="144" y="320"/>
                    <a:pt x="186" y="361"/>
                    <a:pt x="204" y="385"/>
                  </a:cubicBezTo>
                  <a:cubicBezTo>
                    <a:pt x="332" y="561"/>
                    <a:pt x="170" y="352"/>
                    <a:pt x="293" y="508"/>
                  </a:cubicBezTo>
                  <a:cubicBezTo>
                    <a:pt x="281" y="660"/>
                    <a:pt x="304" y="695"/>
                    <a:pt x="271" y="630"/>
                  </a:cubicBezTo>
                  <a:close/>
                </a:path>
              </a:pathLst>
            </a:custGeom>
            <a:solidFill>
              <a:schemeClr val="accent1"/>
            </a:solidFill>
            <a:ln w="9525">
              <a:solidFill>
                <a:srgbClr val="000000"/>
              </a:solidFill>
              <a:round/>
            </a:ln>
          </p:spPr>
          <p:style>
            <a:lnRef idx="0"/>
            <a:fillRef idx="0"/>
            <a:effectRef idx="0"/>
            <a:fontRef idx="minor"/>
          </p:style>
        </p:sp>
        <p:sp>
          <p:nvSpPr>
            <p:cNvPr id="933" name="Freeform 63"/>
            <p:cNvSpPr/>
            <p:nvPr/>
          </p:nvSpPr>
          <p:spPr>
            <a:xfrm>
              <a:off x="4105800" y="4775760"/>
              <a:ext cx="204840" cy="266040"/>
            </a:xfrm>
            <a:custGeom>
              <a:avLst/>
              <a:gdLst/>
              <a:ahLst/>
              <a:rect l="l" t="t" r="r" b="b"/>
              <a:pathLst>
                <a:path w="203" h="234">
                  <a:moveTo>
                    <a:pt x="0" y="234"/>
                  </a:moveTo>
                  <a:cubicBezTo>
                    <a:pt x="7" y="212"/>
                    <a:pt x="15" y="189"/>
                    <a:pt x="22" y="167"/>
                  </a:cubicBezTo>
                  <a:cubicBezTo>
                    <a:pt x="64" y="40"/>
                    <a:pt x="0" y="27"/>
                    <a:pt x="111" y="0"/>
                  </a:cubicBezTo>
                  <a:cubicBezTo>
                    <a:pt x="181" y="47"/>
                    <a:pt x="203" y="47"/>
                    <a:pt x="122" y="200"/>
                  </a:cubicBezTo>
                  <a:cubicBezTo>
                    <a:pt x="110" y="223"/>
                    <a:pt x="70" y="207"/>
                    <a:pt x="44" y="211"/>
                  </a:cubicBezTo>
                  <a:cubicBezTo>
                    <a:pt x="6" y="224"/>
                    <a:pt x="19" y="213"/>
                    <a:pt x="0" y="234"/>
                  </a:cubicBezTo>
                  <a:close/>
                </a:path>
              </a:pathLst>
            </a:custGeom>
            <a:solidFill>
              <a:schemeClr val="accent1"/>
            </a:solidFill>
            <a:ln w="9525">
              <a:solidFill>
                <a:srgbClr val="000000"/>
              </a:solidFill>
              <a:round/>
            </a:ln>
          </p:spPr>
          <p:style>
            <a:lnRef idx="0"/>
            <a:fillRef idx="0"/>
            <a:effectRef idx="0"/>
            <a:fontRef idx="minor"/>
          </p:style>
        </p:sp>
        <p:sp>
          <p:nvSpPr>
            <p:cNvPr id="934" name="Freeform 64"/>
            <p:cNvSpPr/>
            <p:nvPr/>
          </p:nvSpPr>
          <p:spPr>
            <a:xfrm>
              <a:off x="4116960" y="5127840"/>
              <a:ext cx="133920" cy="306000"/>
            </a:xfrm>
            <a:custGeom>
              <a:avLst/>
              <a:gdLst/>
              <a:ahLst/>
              <a:rect l="l" t="t" r="r" b="b"/>
              <a:pathLst>
                <a:path w="133" h="269">
                  <a:moveTo>
                    <a:pt x="33" y="13"/>
                  </a:moveTo>
                  <a:cubicBezTo>
                    <a:pt x="23" y="94"/>
                    <a:pt x="8" y="165"/>
                    <a:pt x="0" y="247"/>
                  </a:cubicBezTo>
                  <a:cubicBezTo>
                    <a:pt x="11" y="254"/>
                    <a:pt x="20" y="269"/>
                    <a:pt x="33" y="269"/>
                  </a:cubicBezTo>
                  <a:cubicBezTo>
                    <a:pt x="119" y="269"/>
                    <a:pt x="117" y="188"/>
                    <a:pt x="133" y="125"/>
                  </a:cubicBezTo>
                  <a:cubicBezTo>
                    <a:pt x="128" y="92"/>
                    <a:pt x="129" y="10"/>
                    <a:pt x="77" y="2"/>
                  </a:cubicBezTo>
                  <a:cubicBezTo>
                    <a:pt x="62" y="0"/>
                    <a:pt x="48" y="9"/>
                    <a:pt x="33" y="13"/>
                  </a:cubicBezTo>
                  <a:close/>
                </a:path>
              </a:pathLst>
            </a:custGeom>
            <a:solidFill>
              <a:schemeClr val="accent1"/>
            </a:solidFill>
            <a:ln w="9525">
              <a:solidFill>
                <a:srgbClr val="000000"/>
              </a:solidFill>
              <a:round/>
            </a:ln>
          </p:spPr>
          <p:style>
            <a:lnRef idx="0"/>
            <a:fillRef idx="0"/>
            <a:effectRef idx="0"/>
            <a:fontRef idx="minor"/>
          </p:style>
        </p:sp>
      </p:grpSp>
      <p:sp>
        <p:nvSpPr>
          <p:cNvPr id="935" name="Line 65"/>
          <p:cNvSpPr/>
          <p:nvPr/>
        </p:nvSpPr>
        <p:spPr>
          <a:xfrm>
            <a:off x="1402200" y="3572280"/>
            <a:ext cx="2133360" cy="1828800"/>
          </a:xfrm>
          <a:prstGeom prst="line">
            <a:avLst/>
          </a:prstGeom>
          <a:ln w="76200">
            <a:solidFill>
              <a:srgbClr val="ff3300"/>
            </a:solidFill>
            <a:round/>
            <a:tailEnd len="med" type="triangle" w="med"/>
          </a:ln>
        </p:spPr>
        <p:style>
          <a:lnRef idx="0"/>
          <a:fillRef idx="0"/>
          <a:effectRef idx="0"/>
          <a:fontRef idx="minor"/>
        </p:style>
      </p:sp>
      <p:sp>
        <p:nvSpPr>
          <p:cNvPr id="936" name="PlaceHolder 1"/>
          <p:cNvSpPr>
            <a:spLocks noGrp="1"/>
          </p:cNvSpPr>
          <p:nvPr>
            <p:ph type="title"/>
          </p:nvPr>
        </p:nvSpPr>
        <p:spPr>
          <a:xfrm>
            <a:off x="0" y="260280"/>
            <a:ext cx="8229240" cy="9410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Reinforcement Theory</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66" dur="indefinite" restart="never" nodeType="tmRoot">
          <p:childTnLst>
            <p:seq>
              <p:cTn id="267" dur="indefinite" nodeType="mainSeq">
                <p:childTnLst>
                  <p:par>
                    <p:cTn id="268" nodeType="clickEffect" fill="hold">
                      <p:stCondLst>
                        <p:cond delay="indefinite"/>
                      </p:stCondLst>
                      <p:childTnLst>
                        <p:par>
                          <p:cTn id="269" nodeType="withEffect" fill="hold">
                            <p:stCondLst>
                              <p:cond delay="0"/>
                            </p:stCondLst>
                            <p:childTnLst>
                              <p:par>
                                <p:cTn id="270" nodeType="clickEffect" fill="hold" presetClass="entr" presetID="2" presetSubtype="4">
                                  <p:stCondLst>
                                    <p:cond delay="0"/>
                                  </p:stCondLst>
                                  <p:childTnLst>
                                    <p:set>
                                      <p:cBhvr>
                                        <p:cTn id="271" dur="1" fill="hold">
                                          <p:stCondLst>
                                            <p:cond delay="0"/>
                                          </p:stCondLst>
                                        </p:cTn>
                                        <p:tgtEl>
                                          <p:spTgt spid="884"/>
                                        </p:tgtEl>
                                        <p:attrNameLst>
                                          <p:attrName>style.visibility</p:attrName>
                                        </p:attrNameLst>
                                      </p:cBhvr>
                                      <p:to>
                                        <p:strVal val="visible"/>
                                      </p:to>
                                    </p:set>
                                    <p:anim calcmode="lin" valueType="num">
                                      <p:cBhvr additive="repl">
                                        <p:cTn id="272" dur="500" fill="hold"/>
                                        <p:tgtEl>
                                          <p:spTgt spid="884"/>
                                        </p:tgtEl>
                                        <p:attrNameLst>
                                          <p:attrName>ppt_x</p:attrName>
                                        </p:attrNameLst>
                                      </p:cBhvr>
                                      <p:tavLst>
                                        <p:tav tm="0">
                                          <p:val>
                                            <p:strVal val="#ppt_x"/>
                                          </p:val>
                                        </p:tav>
                                        <p:tav tm="100000">
                                          <p:val>
                                            <p:strVal val="#ppt_x"/>
                                          </p:val>
                                        </p:tav>
                                      </p:tavLst>
                                    </p:anim>
                                    <p:anim calcmode="lin" valueType="num">
                                      <p:cBhvr additive="repl">
                                        <p:cTn id="273" dur="500" fill="hold"/>
                                        <p:tgtEl>
                                          <p:spTgt spid="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Rectangle 4"/>
          <p:cNvSpPr/>
          <p:nvPr/>
        </p:nvSpPr>
        <p:spPr>
          <a:xfrm>
            <a:off x="0" y="1164600"/>
            <a:ext cx="9143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Behavior Modification (Reinforcement Theory): </a:t>
            </a:r>
            <a:r>
              <a:rPr b="1" i="1" lang="en-US" sz="2400" spc="-1" strike="noStrike">
                <a:solidFill>
                  <a:srgbClr val="000000"/>
                </a:solidFill>
                <a:latin typeface="Times New Roman"/>
              </a:rPr>
              <a:t>Motivation (behavior) </a:t>
            </a:r>
            <a:endParaRPr b="0" lang="en-US" sz="2400" spc="-1" strike="noStrike">
              <a:latin typeface="Arial"/>
            </a:endParaRPr>
          </a:p>
          <a:p>
            <a:pPr>
              <a:lnSpc>
                <a:spcPct val="100000"/>
              </a:lnSpc>
              <a:buNone/>
            </a:pPr>
            <a:r>
              <a:rPr b="1" i="1" lang="en-US" sz="2400" spc="-1" strike="noStrike">
                <a:solidFill>
                  <a:srgbClr val="000000"/>
                </a:solidFill>
                <a:latin typeface="Times New Roman"/>
              </a:rPr>
              <a:t>followed by an event (reinforcement) which affects the repetition of behavior.</a:t>
            </a:r>
            <a:endParaRPr b="0" lang="en-US" sz="2400" spc="-1" strike="noStrike">
              <a:latin typeface="Arial"/>
            </a:endParaRPr>
          </a:p>
        </p:txBody>
      </p:sp>
      <p:sp>
        <p:nvSpPr>
          <p:cNvPr id="938" name="Text Box 8"/>
          <p:cNvSpPr/>
          <p:nvPr/>
        </p:nvSpPr>
        <p:spPr>
          <a:xfrm>
            <a:off x="1452600" y="2435400"/>
            <a:ext cx="1949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Reinforcement</a:t>
            </a:r>
            <a:endParaRPr b="0" lang="en-US" sz="2400" spc="-1" strike="noStrike">
              <a:latin typeface="Arial"/>
            </a:endParaRPr>
          </a:p>
        </p:txBody>
      </p:sp>
      <p:grpSp>
        <p:nvGrpSpPr>
          <p:cNvPr id="939" name="Group 9"/>
          <p:cNvGrpSpPr/>
          <p:nvPr/>
        </p:nvGrpSpPr>
        <p:grpSpPr>
          <a:xfrm>
            <a:off x="5941800" y="2194920"/>
            <a:ext cx="1371240" cy="1142640"/>
            <a:chOff x="5941800" y="2194920"/>
            <a:chExt cx="1371240" cy="1142640"/>
          </a:xfrm>
        </p:grpSpPr>
        <p:grpSp>
          <p:nvGrpSpPr>
            <p:cNvPr id="940" name="Group 10"/>
            <p:cNvGrpSpPr/>
            <p:nvPr/>
          </p:nvGrpSpPr>
          <p:grpSpPr>
            <a:xfrm>
              <a:off x="5941800" y="2194920"/>
              <a:ext cx="1371240" cy="1142640"/>
              <a:chOff x="5941800" y="2194920"/>
              <a:chExt cx="1371240" cy="1142640"/>
            </a:xfrm>
          </p:grpSpPr>
          <p:sp>
            <p:nvSpPr>
              <p:cNvPr id="941" name="Freeform 11"/>
              <p:cNvSpPr/>
              <p:nvPr/>
            </p:nvSpPr>
            <p:spPr>
              <a:xfrm>
                <a:off x="6607800" y="2359080"/>
                <a:ext cx="369720" cy="25308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942" name="Freeform 12"/>
              <p:cNvSpPr/>
              <p:nvPr/>
            </p:nvSpPr>
            <p:spPr>
              <a:xfrm>
                <a:off x="6428520" y="2631600"/>
                <a:ext cx="379080" cy="45360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943" name="Freeform 13"/>
              <p:cNvSpPr/>
              <p:nvPr/>
            </p:nvSpPr>
            <p:spPr>
              <a:xfrm>
                <a:off x="6455160" y="2999880"/>
                <a:ext cx="479880" cy="33768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944" name="Freeform 14"/>
              <p:cNvSpPr/>
              <p:nvPr/>
            </p:nvSpPr>
            <p:spPr>
              <a:xfrm>
                <a:off x="5941800" y="2922480"/>
                <a:ext cx="609120" cy="32148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945" name="Freeform 15"/>
              <p:cNvSpPr/>
              <p:nvPr/>
            </p:nvSpPr>
            <p:spPr>
              <a:xfrm>
                <a:off x="6229800" y="2194920"/>
                <a:ext cx="429480" cy="50724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946" name="Freeform 16"/>
              <p:cNvSpPr/>
              <p:nvPr/>
            </p:nvSpPr>
            <p:spPr>
              <a:xfrm>
                <a:off x="6751080" y="2239920"/>
                <a:ext cx="561960" cy="47520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grpSp>
          <p:nvGrpSpPr>
            <p:cNvPr id="947" name="Group 17"/>
            <p:cNvGrpSpPr/>
            <p:nvPr/>
          </p:nvGrpSpPr>
          <p:grpSpPr>
            <a:xfrm>
              <a:off x="5971320" y="2520000"/>
              <a:ext cx="1081440" cy="754920"/>
              <a:chOff x="5971320" y="2520000"/>
              <a:chExt cx="1081440" cy="754920"/>
            </a:xfrm>
          </p:grpSpPr>
          <p:sp>
            <p:nvSpPr>
              <p:cNvPr id="948" name="Freeform 18"/>
              <p:cNvSpPr/>
              <p:nvPr/>
            </p:nvSpPr>
            <p:spPr>
              <a:xfrm rot="3522000">
                <a:off x="6147720" y="2847600"/>
                <a:ext cx="149400" cy="478080"/>
              </a:xfrm>
              <a:custGeom>
                <a:avLst/>
                <a:gdLst/>
                <a:ahLst/>
                <a:rect l="l" t="t" r="r" b="b"/>
                <a:pathLst>
                  <a:path w="976" h="3002">
                    <a:moveTo>
                      <a:pt x="0" y="3002"/>
                    </a:moveTo>
                    <a:lnTo>
                      <a:pt x="31" y="3002"/>
                    </a:lnTo>
                    <a:lnTo>
                      <a:pt x="58" y="3001"/>
                    </a:lnTo>
                    <a:lnTo>
                      <a:pt x="89" y="3001"/>
                    </a:lnTo>
                    <a:lnTo>
                      <a:pt x="116" y="2999"/>
                    </a:lnTo>
                    <a:lnTo>
                      <a:pt x="146" y="2999"/>
                    </a:lnTo>
                    <a:lnTo>
                      <a:pt x="177" y="2995"/>
                    </a:lnTo>
                    <a:lnTo>
                      <a:pt x="204" y="2995"/>
                    </a:lnTo>
                    <a:lnTo>
                      <a:pt x="233" y="2993"/>
                    </a:lnTo>
                    <a:lnTo>
                      <a:pt x="305" y="2805"/>
                    </a:lnTo>
                    <a:lnTo>
                      <a:pt x="369" y="2618"/>
                    </a:lnTo>
                    <a:lnTo>
                      <a:pt x="433" y="2432"/>
                    </a:lnTo>
                    <a:lnTo>
                      <a:pt x="489" y="2242"/>
                    </a:lnTo>
                    <a:lnTo>
                      <a:pt x="549" y="2056"/>
                    </a:lnTo>
                    <a:lnTo>
                      <a:pt x="599" y="1870"/>
                    </a:lnTo>
                    <a:lnTo>
                      <a:pt x="650" y="1684"/>
                    </a:lnTo>
                    <a:lnTo>
                      <a:pt x="695" y="1495"/>
                    </a:lnTo>
                    <a:lnTo>
                      <a:pt x="739" y="1309"/>
                    </a:lnTo>
                    <a:lnTo>
                      <a:pt x="780" y="1123"/>
                    </a:lnTo>
                    <a:lnTo>
                      <a:pt x="819" y="935"/>
                    </a:lnTo>
                    <a:lnTo>
                      <a:pt x="856" y="751"/>
                    </a:lnTo>
                    <a:lnTo>
                      <a:pt x="889" y="561"/>
                    </a:lnTo>
                    <a:lnTo>
                      <a:pt x="921" y="374"/>
                    </a:lnTo>
                    <a:lnTo>
                      <a:pt x="949" y="188"/>
                    </a:lnTo>
                    <a:lnTo>
                      <a:pt x="976" y="0"/>
                    </a:lnTo>
                    <a:lnTo>
                      <a:pt x="964" y="2"/>
                    </a:lnTo>
                    <a:lnTo>
                      <a:pt x="953" y="4"/>
                    </a:lnTo>
                    <a:lnTo>
                      <a:pt x="943" y="6"/>
                    </a:lnTo>
                    <a:lnTo>
                      <a:pt x="931" y="10"/>
                    </a:lnTo>
                    <a:lnTo>
                      <a:pt x="921" y="12"/>
                    </a:lnTo>
                    <a:lnTo>
                      <a:pt x="910" y="14"/>
                    </a:lnTo>
                    <a:lnTo>
                      <a:pt x="898" y="16"/>
                    </a:lnTo>
                    <a:lnTo>
                      <a:pt x="887" y="19"/>
                    </a:lnTo>
                    <a:lnTo>
                      <a:pt x="846" y="211"/>
                    </a:lnTo>
                    <a:lnTo>
                      <a:pt x="799" y="417"/>
                    </a:lnTo>
                    <a:lnTo>
                      <a:pt x="751" y="632"/>
                    </a:lnTo>
                    <a:lnTo>
                      <a:pt x="698" y="857"/>
                    </a:lnTo>
                    <a:lnTo>
                      <a:pt x="642" y="1080"/>
                    </a:lnTo>
                    <a:lnTo>
                      <a:pt x="584" y="1309"/>
                    </a:lnTo>
                    <a:lnTo>
                      <a:pt x="526" y="1534"/>
                    </a:lnTo>
                    <a:lnTo>
                      <a:pt x="466" y="1753"/>
                    </a:lnTo>
                    <a:lnTo>
                      <a:pt x="406" y="1967"/>
                    </a:lnTo>
                    <a:lnTo>
                      <a:pt x="345" y="2170"/>
                    </a:lnTo>
                    <a:lnTo>
                      <a:pt x="285" y="2359"/>
                    </a:lnTo>
                    <a:lnTo>
                      <a:pt x="225" y="2531"/>
                    </a:lnTo>
                    <a:lnTo>
                      <a:pt x="165" y="2686"/>
                    </a:lnTo>
                    <a:lnTo>
                      <a:pt x="107" y="2816"/>
                    </a:lnTo>
                    <a:lnTo>
                      <a:pt x="54" y="2923"/>
                    </a:lnTo>
                    <a:lnTo>
                      <a:pt x="2" y="3002"/>
                    </a:lnTo>
                    <a:lnTo>
                      <a:pt x="0" y="3002"/>
                    </a:lnTo>
                    <a:close/>
                  </a:path>
                </a:pathLst>
              </a:custGeom>
              <a:solidFill>
                <a:srgbClr val="ffffcc"/>
              </a:solidFill>
              <a:ln w="0">
                <a:noFill/>
              </a:ln>
            </p:spPr>
            <p:style>
              <a:lnRef idx="0"/>
              <a:fillRef idx="0"/>
              <a:effectRef idx="0"/>
              <a:fontRef idx="minor"/>
            </p:style>
          </p:sp>
          <p:sp>
            <p:nvSpPr>
              <p:cNvPr id="949" name="Freeform 19"/>
              <p:cNvSpPr/>
              <p:nvPr/>
            </p:nvSpPr>
            <p:spPr>
              <a:xfrm rot="3522000">
                <a:off x="6147720" y="2847600"/>
                <a:ext cx="149400" cy="478080"/>
              </a:xfrm>
              <a:custGeom>
                <a:avLst/>
                <a:gdLst/>
                <a:ahLst/>
                <a:rect l="l" t="t" r="r" b="b"/>
                <a:pathLst>
                  <a:path w="976" h="3002">
                    <a:moveTo>
                      <a:pt x="0" y="3002"/>
                    </a:moveTo>
                    <a:lnTo>
                      <a:pt x="31" y="3002"/>
                    </a:lnTo>
                    <a:lnTo>
                      <a:pt x="58" y="3001"/>
                    </a:lnTo>
                    <a:lnTo>
                      <a:pt x="89" y="3001"/>
                    </a:lnTo>
                    <a:lnTo>
                      <a:pt x="116" y="2999"/>
                    </a:lnTo>
                    <a:lnTo>
                      <a:pt x="146" y="2999"/>
                    </a:lnTo>
                    <a:lnTo>
                      <a:pt x="177" y="2995"/>
                    </a:lnTo>
                    <a:lnTo>
                      <a:pt x="204" y="2995"/>
                    </a:lnTo>
                    <a:lnTo>
                      <a:pt x="233" y="2993"/>
                    </a:lnTo>
                    <a:lnTo>
                      <a:pt x="305" y="2805"/>
                    </a:lnTo>
                    <a:lnTo>
                      <a:pt x="369" y="2618"/>
                    </a:lnTo>
                    <a:lnTo>
                      <a:pt x="433" y="2432"/>
                    </a:lnTo>
                    <a:lnTo>
                      <a:pt x="489" y="2242"/>
                    </a:lnTo>
                    <a:lnTo>
                      <a:pt x="549" y="2056"/>
                    </a:lnTo>
                    <a:lnTo>
                      <a:pt x="599" y="1870"/>
                    </a:lnTo>
                    <a:lnTo>
                      <a:pt x="650" y="1684"/>
                    </a:lnTo>
                    <a:lnTo>
                      <a:pt x="695" y="1495"/>
                    </a:lnTo>
                    <a:lnTo>
                      <a:pt x="739" y="1309"/>
                    </a:lnTo>
                    <a:lnTo>
                      <a:pt x="780" y="1123"/>
                    </a:lnTo>
                    <a:lnTo>
                      <a:pt x="819" y="935"/>
                    </a:lnTo>
                    <a:lnTo>
                      <a:pt x="856" y="751"/>
                    </a:lnTo>
                    <a:lnTo>
                      <a:pt x="889" y="561"/>
                    </a:lnTo>
                    <a:lnTo>
                      <a:pt x="921" y="374"/>
                    </a:lnTo>
                    <a:lnTo>
                      <a:pt x="949" y="188"/>
                    </a:lnTo>
                    <a:lnTo>
                      <a:pt x="976" y="0"/>
                    </a:lnTo>
                    <a:lnTo>
                      <a:pt x="964" y="2"/>
                    </a:lnTo>
                    <a:lnTo>
                      <a:pt x="953" y="4"/>
                    </a:lnTo>
                    <a:lnTo>
                      <a:pt x="943" y="6"/>
                    </a:lnTo>
                    <a:lnTo>
                      <a:pt x="931" y="10"/>
                    </a:lnTo>
                    <a:lnTo>
                      <a:pt x="921" y="12"/>
                    </a:lnTo>
                    <a:lnTo>
                      <a:pt x="910" y="14"/>
                    </a:lnTo>
                    <a:lnTo>
                      <a:pt x="898" y="16"/>
                    </a:lnTo>
                    <a:lnTo>
                      <a:pt x="887" y="19"/>
                    </a:lnTo>
                    <a:lnTo>
                      <a:pt x="846" y="211"/>
                    </a:lnTo>
                    <a:lnTo>
                      <a:pt x="799" y="417"/>
                    </a:lnTo>
                    <a:lnTo>
                      <a:pt x="751" y="632"/>
                    </a:lnTo>
                    <a:lnTo>
                      <a:pt x="698" y="857"/>
                    </a:lnTo>
                    <a:lnTo>
                      <a:pt x="642" y="1080"/>
                    </a:lnTo>
                    <a:lnTo>
                      <a:pt x="584" y="1309"/>
                    </a:lnTo>
                    <a:lnTo>
                      <a:pt x="526" y="1534"/>
                    </a:lnTo>
                    <a:lnTo>
                      <a:pt x="466" y="1753"/>
                    </a:lnTo>
                    <a:lnTo>
                      <a:pt x="406" y="1967"/>
                    </a:lnTo>
                    <a:lnTo>
                      <a:pt x="345" y="2170"/>
                    </a:lnTo>
                    <a:lnTo>
                      <a:pt x="285" y="2359"/>
                    </a:lnTo>
                    <a:lnTo>
                      <a:pt x="225" y="2531"/>
                    </a:lnTo>
                    <a:lnTo>
                      <a:pt x="165" y="2686"/>
                    </a:lnTo>
                    <a:lnTo>
                      <a:pt x="107" y="2816"/>
                    </a:lnTo>
                    <a:lnTo>
                      <a:pt x="54" y="2923"/>
                    </a:lnTo>
                    <a:lnTo>
                      <a:pt x="2" y="3002"/>
                    </a:lnTo>
                  </a:path>
                </a:pathLst>
              </a:custGeom>
              <a:noFill/>
              <a:ln w="9525">
                <a:solidFill>
                  <a:srgbClr val="000000"/>
                </a:solidFill>
                <a:round/>
              </a:ln>
            </p:spPr>
            <p:style>
              <a:lnRef idx="0"/>
              <a:fillRef idx="0"/>
              <a:effectRef idx="0"/>
              <a:fontRef idx="minor"/>
            </p:style>
          </p:sp>
          <p:sp>
            <p:nvSpPr>
              <p:cNvPr id="950" name="Freeform 20"/>
              <p:cNvSpPr/>
              <p:nvPr/>
            </p:nvSpPr>
            <p:spPr>
              <a:xfrm rot="3522000">
                <a:off x="6137640" y="2837160"/>
                <a:ext cx="151560" cy="474840"/>
              </a:xfrm>
              <a:custGeom>
                <a:avLst/>
                <a:gdLst/>
                <a:ahLst/>
                <a:rect l="l" t="t" r="r" b="b"/>
                <a:pathLst>
                  <a:path w="988" h="2983">
                    <a:moveTo>
                      <a:pt x="101" y="2983"/>
                    </a:moveTo>
                    <a:lnTo>
                      <a:pt x="89" y="2962"/>
                    </a:lnTo>
                    <a:lnTo>
                      <a:pt x="78" y="2937"/>
                    </a:lnTo>
                    <a:lnTo>
                      <a:pt x="62" y="2916"/>
                    </a:lnTo>
                    <a:lnTo>
                      <a:pt x="51" y="2892"/>
                    </a:lnTo>
                    <a:lnTo>
                      <a:pt x="39" y="2869"/>
                    </a:lnTo>
                    <a:lnTo>
                      <a:pt x="27" y="2848"/>
                    </a:lnTo>
                    <a:lnTo>
                      <a:pt x="14" y="2824"/>
                    </a:lnTo>
                    <a:lnTo>
                      <a:pt x="0" y="2803"/>
                    </a:lnTo>
                    <a:lnTo>
                      <a:pt x="51" y="2708"/>
                    </a:lnTo>
                    <a:lnTo>
                      <a:pt x="105" y="2590"/>
                    </a:lnTo>
                    <a:lnTo>
                      <a:pt x="159" y="2452"/>
                    </a:lnTo>
                    <a:lnTo>
                      <a:pt x="217" y="2295"/>
                    </a:lnTo>
                    <a:lnTo>
                      <a:pt x="278" y="2118"/>
                    </a:lnTo>
                    <a:lnTo>
                      <a:pt x="338" y="1936"/>
                    </a:lnTo>
                    <a:lnTo>
                      <a:pt x="398" y="1740"/>
                    </a:lnTo>
                    <a:lnTo>
                      <a:pt x="456" y="1538"/>
                    </a:lnTo>
                    <a:lnTo>
                      <a:pt x="516" y="1331"/>
                    </a:lnTo>
                    <a:lnTo>
                      <a:pt x="574" y="1123"/>
                    </a:lnTo>
                    <a:lnTo>
                      <a:pt x="629" y="916"/>
                    </a:lnTo>
                    <a:lnTo>
                      <a:pt x="683" y="714"/>
                    </a:lnTo>
                    <a:lnTo>
                      <a:pt x="733" y="518"/>
                    </a:lnTo>
                    <a:lnTo>
                      <a:pt x="782" y="332"/>
                    </a:lnTo>
                    <a:lnTo>
                      <a:pt x="827" y="159"/>
                    </a:lnTo>
                    <a:lnTo>
                      <a:pt x="865" y="0"/>
                    </a:lnTo>
                    <a:lnTo>
                      <a:pt x="881" y="0"/>
                    </a:lnTo>
                    <a:lnTo>
                      <a:pt x="896" y="0"/>
                    </a:lnTo>
                    <a:lnTo>
                      <a:pt x="910" y="0"/>
                    </a:lnTo>
                    <a:lnTo>
                      <a:pt x="927" y="0"/>
                    </a:lnTo>
                    <a:lnTo>
                      <a:pt x="941" y="0"/>
                    </a:lnTo>
                    <a:lnTo>
                      <a:pt x="957" y="0"/>
                    </a:lnTo>
                    <a:lnTo>
                      <a:pt x="974" y="0"/>
                    </a:lnTo>
                    <a:lnTo>
                      <a:pt x="988" y="0"/>
                    </a:lnTo>
                    <a:lnTo>
                      <a:pt x="947" y="192"/>
                    </a:lnTo>
                    <a:lnTo>
                      <a:pt x="900" y="398"/>
                    </a:lnTo>
                    <a:lnTo>
                      <a:pt x="852" y="613"/>
                    </a:lnTo>
                    <a:lnTo>
                      <a:pt x="799" y="838"/>
                    </a:lnTo>
                    <a:lnTo>
                      <a:pt x="743" y="1061"/>
                    </a:lnTo>
                    <a:lnTo>
                      <a:pt x="685" y="1290"/>
                    </a:lnTo>
                    <a:lnTo>
                      <a:pt x="627" y="1515"/>
                    </a:lnTo>
                    <a:lnTo>
                      <a:pt x="567" y="1734"/>
                    </a:lnTo>
                    <a:lnTo>
                      <a:pt x="507" y="1948"/>
                    </a:lnTo>
                    <a:lnTo>
                      <a:pt x="446" y="2151"/>
                    </a:lnTo>
                    <a:lnTo>
                      <a:pt x="386" y="2340"/>
                    </a:lnTo>
                    <a:lnTo>
                      <a:pt x="326" y="2512"/>
                    </a:lnTo>
                    <a:lnTo>
                      <a:pt x="266" y="2667"/>
                    </a:lnTo>
                    <a:lnTo>
                      <a:pt x="208" y="2797"/>
                    </a:lnTo>
                    <a:lnTo>
                      <a:pt x="155" y="2904"/>
                    </a:lnTo>
                    <a:lnTo>
                      <a:pt x="103" y="2983"/>
                    </a:lnTo>
                    <a:lnTo>
                      <a:pt x="101" y="2983"/>
                    </a:lnTo>
                    <a:close/>
                  </a:path>
                </a:pathLst>
              </a:custGeom>
              <a:solidFill>
                <a:srgbClr val="ffff99"/>
              </a:solidFill>
              <a:ln w="0">
                <a:noFill/>
              </a:ln>
            </p:spPr>
            <p:style>
              <a:lnRef idx="0"/>
              <a:fillRef idx="0"/>
              <a:effectRef idx="0"/>
              <a:fontRef idx="minor"/>
            </p:style>
          </p:sp>
          <p:sp>
            <p:nvSpPr>
              <p:cNvPr id="951" name="Freeform 21"/>
              <p:cNvSpPr/>
              <p:nvPr/>
            </p:nvSpPr>
            <p:spPr>
              <a:xfrm rot="3522000">
                <a:off x="6137640" y="2837160"/>
                <a:ext cx="151560" cy="474840"/>
              </a:xfrm>
              <a:custGeom>
                <a:avLst/>
                <a:gdLst/>
                <a:ahLst/>
                <a:rect l="l" t="t" r="r" b="b"/>
                <a:pathLst>
                  <a:path w="988" h="2983">
                    <a:moveTo>
                      <a:pt x="101" y="2983"/>
                    </a:moveTo>
                    <a:lnTo>
                      <a:pt x="89" y="2962"/>
                    </a:lnTo>
                    <a:lnTo>
                      <a:pt x="78" y="2937"/>
                    </a:lnTo>
                    <a:lnTo>
                      <a:pt x="62" y="2916"/>
                    </a:lnTo>
                    <a:lnTo>
                      <a:pt x="51" y="2892"/>
                    </a:lnTo>
                    <a:lnTo>
                      <a:pt x="39" y="2869"/>
                    </a:lnTo>
                    <a:lnTo>
                      <a:pt x="27" y="2848"/>
                    </a:lnTo>
                    <a:lnTo>
                      <a:pt x="14" y="2824"/>
                    </a:lnTo>
                    <a:lnTo>
                      <a:pt x="0" y="2803"/>
                    </a:lnTo>
                    <a:lnTo>
                      <a:pt x="51" y="2708"/>
                    </a:lnTo>
                    <a:lnTo>
                      <a:pt x="105" y="2590"/>
                    </a:lnTo>
                    <a:lnTo>
                      <a:pt x="159" y="2452"/>
                    </a:lnTo>
                    <a:lnTo>
                      <a:pt x="217" y="2295"/>
                    </a:lnTo>
                    <a:lnTo>
                      <a:pt x="278" y="2118"/>
                    </a:lnTo>
                    <a:lnTo>
                      <a:pt x="338" y="1936"/>
                    </a:lnTo>
                    <a:lnTo>
                      <a:pt x="398" y="1740"/>
                    </a:lnTo>
                    <a:lnTo>
                      <a:pt x="456" y="1538"/>
                    </a:lnTo>
                    <a:lnTo>
                      <a:pt x="516" y="1331"/>
                    </a:lnTo>
                    <a:lnTo>
                      <a:pt x="574" y="1123"/>
                    </a:lnTo>
                    <a:lnTo>
                      <a:pt x="629" y="916"/>
                    </a:lnTo>
                    <a:lnTo>
                      <a:pt x="683" y="714"/>
                    </a:lnTo>
                    <a:lnTo>
                      <a:pt x="733" y="518"/>
                    </a:lnTo>
                    <a:lnTo>
                      <a:pt x="782" y="332"/>
                    </a:lnTo>
                    <a:lnTo>
                      <a:pt x="827" y="159"/>
                    </a:lnTo>
                    <a:lnTo>
                      <a:pt x="865" y="0"/>
                    </a:lnTo>
                    <a:lnTo>
                      <a:pt x="881" y="0"/>
                    </a:lnTo>
                    <a:lnTo>
                      <a:pt x="896" y="0"/>
                    </a:lnTo>
                    <a:lnTo>
                      <a:pt x="910" y="0"/>
                    </a:lnTo>
                    <a:lnTo>
                      <a:pt x="927" y="0"/>
                    </a:lnTo>
                    <a:lnTo>
                      <a:pt x="941" y="0"/>
                    </a:lnTo>
                    <a:lnTo>
                      <a:pt x="957" y="0"/>
                    </a:lnTo>
                    <a:lnTo>
                      <a:pt x="974" y="0"/>
                    </a:lnTo>
                    <a:lnTo>
                      <a:pt x="988" y="0"/>
                    </a:lnTo>
                    <a:lnTo>
                      <a:pt x="947" y="192"/>
                    </a:lnTo>
                    <a:lnTo>
                      <a:pt x="900" y="398"/>
                    </a:lnTo>
                    <a:lnTo>
                      <a:pt x="852" y="613"/>
                    </a:lnTo>
                    <a:lnTo>
                      <a:pt x="799" y="838"/>
                    </a:lnTo>
                    <a:lnTo>
                      <a:pt x="743" y="1061"/>
                    </a:lnTo>
                    <a:lnTo>
                      <a:pt x="685" y="1290"/>
                    </a:lnTo>
                    <a:lnTo>
                      <a:pt x="627" y="1515"/>
                    </a:lnTo>
                    <a:lnTo>
                      <a:pt x="567" y="1734"/>
                    </a:lnTo>
                    <a:lnTo>
                      <a:pt x="507" y="1948"/>
                    </a:lnTo>
                    <a:lnTo>
                      <a:pt x="446" y="2151"/>
                    </a:lnTo>
                    <a:lnTo>
                      <a:pt x="386" y="2340"/>
                    </a:lnTo>
                    <a:lnTo>
                      <a:pt x="326" y="2512"/>
                    </a:lnTo>
                    <a:lnTo>
                      <a:pt x="266" y="2667"/>
                    </a:lnTo>
                    <a:lnTo>
                      <a:pt x="208" y="2797"/>
                    </a:lnTo>
                    <a:lnTo>
                      <a:pt x="155" y="2904"/>
                    </a:lnTo>
                    <a:lnTo>
                      <a:pt x="103" y="2983"/>
                    </a:lnTo>
                  </a:path>
                </a:pathLst>
              </a:custGeom>
              <a:noFill/>
              <a:ln w="9525">
                <a:solidFill>
                  <a:srgbClr val="000000"/>
                </a:solidFill>
                <a:round/>
              </a:ln>
            </p:spPr>
            <p:style>
              <a:lnRef idx="0"/>
              <a:fillRef idx="0"/>
              <a:effectRef idx="0"/>
              <a:fontRef idx="minor"/>
            </p:style>
          </p:sp>
          <p:sp>
            <p:nvSpPr>
              <p:cNvPr id="952" name="Freeform 22"/>
              <p:cNvSpPr/>
              <p:nvPr/>
            </p:nvSpPr>
            <p:spPr>
              <a:xfrm rot="3522000">
                <a:off x="6253200" y="2905200"/>
                <a:ext cx="154800" cy="230040"/>
              </a:xfrm>
              <a:custGeom>
                <a:avLst/>
                <a:gdLst/>
                <a:ahLst/>
                <a:rect l="l" t="t" r="r" b="b"/>
                <a:pathLst>
                  <a:path w="1010" h="1445">
                    <a:moveTo>
                      <a:pt x="849" y="9"/>
                    </a:moveTo>
                    <a:lnTo>
                      <a:pt x="878" y="71"/>
                    </a:lnTo>
                    <a:lnTo>
                      <a:pt x="906" y="137"/>
                    </a:lnTo>
                    <a:lnTo>
                      <a:pt x="931" y="203"/>
                    </a:lnTo>
                    <a:lnTo>
                      <a:pt x="952" y="271"/>
                    </a:lnTo>
                    <a:lnTo>
                      <a:pt x="970" y="339"/>
                    </a:lnTo>
                    <a:lnTo>
                      <a:pt x="987" y="409"/>
                    </a:lnTo>
                    <a:lnTo>
                      <a:pt x="1001" y="481"/>
                    </a:lnTo>
                    <a:lnTo>
                      <a:pt x="1010" y="554"/>
                    </a:lnTo>
                    <a:lnTo>
                      <a:pt x="993" y="545"/>
                    </a:lnTo>
                    <a:lnTo>
                      <a:pt x="977" y="535"/>
                    </a:lnTo>
                    <a:lnTo>
                      <a:pt x="962" y="525"/>
                    </a:lnTo>
                    <a:lnTo>
                      <a:pt x="944" y="514"/>
                    </a:lnTo>
                    <a:lnTo>
                      <a:pt x="927" y="506"/>
                    </a:lnTo>
                    <a:lnTo>
                      <a:pt x="913" y="498"/>
                    </a:lnTo>
                    <a:lnTo>
                      <a:pt x="896" y="488"/>
                    </a:lnTo>
                    <a:lnTo>
                      <a:pt x="878" y="479"/>
                    </a:lnTo>
                    <a:lnTo>
                      <a:pt x="882" y="550"/>
                    </a:lnTo>
                    <a:lnTo>
                      <a:pt x="886" y="628"/>
                    </a:lnTo>
                    <a:lnTo>
                      <a:pt x="882" y="711"/>
                    </a:lnTo>
                    <a:lnTo>
                      <a:pt x="878" y="795"/>
                    </a:lnTo>
                    <a:lnTo>
                      <a:pt x="869" y="882"/>
                    </a:lnTo>
                    <a:lnTo>
                      <a:pt x="855" y="973"/>
                    </a:lnTo>
                    <a:lnTo>
                      <a:pt x="838" y="1059"/>
                    </a:lnTo>
                    <a:lnTo>
                      <a:pt x="816" y="1146"/>
                    </a:lnTo>
                    <a:lnTo>
                      <a:pt x="801" y="1128"/>
                    </a:lnTo>
                    <a:lnTo>
                      <a:pt x="789" y="1107"/>
                    </a:lnTo>
                    <a:lnTo>
                      <a:pt x="774" y="1092"/>
                    </a:lnTo>
                    <a:lnTo>
                      <a:pt x="760" y="1072"/>
                    </a:lnTo>
                    <a:lnTo>
                      <a:pt x="747" y="1055"/>
                    </a:lnTo>
                    <a:lnTo>
                      <a:pt x="731" y="1035"/>
                    </a:lnTo>
                    <a:lnTo>
                      <a:pt x="716" y="1018"/>
                    </a:lnTo>
                    <a:lnTo>
                      <a:pt x="702" y="998"/>
                    </a:lnTo>
                    <a:lnTo>
                      <a:pt x="688" y="1072"/>
                    </a:lnTo>
                    <a:lnTo>
                      <a:pt x="667" y="1132"/>
                    </a:lnTo>
                    <a:lnTo>
                      <a:pt x="640" y="1185"/>
                    </a:lnTo>
                    <a:lnTo>
                      <a:pt x="613" y="1231"/>
                    </a:lnTo>
                    <a:lnTo>
                      <a:pt x="582" y="1280"/>
                    </a:lnTo>
                    <a:lnTo>
                      <a:pt x="553" y="1328"/>
                    </a:lnTo>
                    <a:lnTo>
                      <a:pt x="524" y="1382"/>
                    </a:lnTo>
                    <a:lnTo>
                      <a:pt x="498" y="1445"/>
                    </a:lnTo>
                    <a:lnTo>
                      <a:pt x="459" y="1398"/>
                    </a:lnTo>
                    <a:lnTo>
                      <a:pt x="421" y="1349"/>
                    </a:lnTo>
                    <a:lnTo>
                      <a:pt x="388" y="1301"/>
                    </a:lnTo>
                    <a:lnTo>
                      <a:pt x="357" y="1253"/>
                    </a:lnTo>
                    <a:lnTo>
                      <a:pt x="330" y="1202"/>
                    </a:lnTo>
                    <a:lnTo>
                      <a:pt x="306" y="1150"/>
                    </a:lnTo>
                    <a:lnTo>
                      <a:pt x="289" y="1097"/>
                    </a:lnTo>
                    <a:lnTo>
                      <a:pt x="273" y="1043"/>
                    </a:lnTo>
                    <a:lnTo>
                      <a:pt x="258" y="1055"/>
                    </a:lnTo>
                    <a:lnTo>
                      <a:pt x="240" y="1068"/>
                    </a:lnTo>
                    <a:lnTo>
                      <a:pt x="225" y="1084"/>
                    </a:lnTo>
                    <a:lnTo>
                      <a:pt x="213" y="1101"/>
                    </a:lnTo>
                    <a:lnTo>
                      <a:pt x="202" y="1119"/>
                    </a:lnTo>
                    <a:lnTo>
                      <a:pt x="190" y="1142"/>
                    </a:lnTo>
                    <a:lnTo>
                      <a:pt x="180" y="1165"/>
                    </a:lnTo>
                    <a:lnTo>
                      <a:pt x="167" y="1190"/>
                    </a:lnTo>
                    <a:lnTo>
                      <a:pt x="128" y="1080"/>
                    </a:lnTo>
                    <a:lnTo>
                      <a:pt x="105" y="977"/>
                    </a:lnTo>
                    <a:lnTo>
                      <a:pt x="89" y="882"/>
                    </a:lnTo>
                    <a:lnTo>
                      <a:pt x="85" y="793"/>
                    </a:lnTo>
                    <a:lnTo>
                      <a:pt x="89" y="711"/>
                    </a:lnTo>
                    <a:lnTo>
                      <a:pt x="105" y="634"/>
                    </a:lnTo>
                    <a:lnTo>
                      <a:pt x="126" y="562"/>
                    </a:lnTo>
                    <a:lnTo>
                      <a:pt x="153" y="496"/>
                    </a:lnTo>
                    <a:lnTo>
                      <a:pt x="134" y="506"/>
                    </a:lnTo>
                    <a:lnTo>
                      <a:pt x="114" y="514"/>
                    </a:lnTo>
                    <a:lnTo>
                      <a:pt x="95" y="519"/>
                    </a:lnTo>
                    <a:lnTo>
                      <a:pt x="77" y="529"/>
                    </a:lnTo>
                    <a:lnTo>
                      <a:pt x="58" y="537"/>
                    </a:lnTo>
                    <a:lnTo>
                      <a:pt x="40" y="545"/>
                    </a:lnTo>
                    <a:lnTo>
                      <a:pt x="19" y="554"/>
                    </a:lnTo>
                    <a:lnTo>
                      <a:pt x="0" y="562"/>
                    </a:lnTo>
                    <a:lnTo>
                      <a:pt x="6" y="527"/>
                    </a:lnTo>
                    <a:lnTo>
                      <a:pt x="13" y="488"/>
                    </a:lnTo>
                    <a:lnTo>
                      <a:pt x="25" y="450"/>
                    </a:lnTo>
                    <a:lnTo>
                      <a:pt x="40" y="411"/>
                    </a:lnTo>
                    <a:lnTo>
                      <a:pt x="58" y="374"/>
                    </a:lnTo>
                    <a:lnTo>
                      <a:pt x="79" y="335"/>
                    </a:lnTo>
                    <a:lnTo>
                      <a:pt x="105" y="298"/>
                    </a:lnTo>
                    <a:lnTo>
                      <a:pt x="132" y="259"/>
                    </a:lnTo>
                    <a:lnTo>
                      <a:pt x="159" y="223"/>
                    </a:lnTo>
                    <a:lnTo>
                      <a:pt x="186" y="186"/>
                    </a:lnTo>
                    <a:lnTo>
                      <a:pt x="219" y="153"/>
                    </a:lnTo>
                    <a:lnTo>
                      <a:pt x="252" y="118"/>
                    </a:lnTo>
                    <a:lnTo>
                      <a:pt x="285" y="87"/>
                    </a:lnTo>
                    <a:lnTo>
                      <a:pt x="320" y="56"/>
                    </a:lnTo>
                    <a:lnTo>
                      <a:pt x="353" y="27"/>
                    </a:lnTo>
                    <a:lnTo>
                      <a:pt x="390" y="0"/>
                    </a:lnTo>
                    <a:lnTo>
                      <a:pt x="419" y="0"/>
                    </a:lnTo>
                    <a:lnTo>
                      <a:pt x="448" y="1"/>
                    </a:lnTo>
                    <a:lnTo>
                      <a:pt x="477" y="1"/>
                    </a:lnTo>
                    <a:lnTo>
                      <a:pt x="506" y="1"/>
                    </a:lnTo>
                    <a:lnTo>
                      <a:pt x="535" y="3"/>
                    </a:lnTo>
                    <a:lnTo>
                      <a:pt x="564" y="3"/>
                    </a:lnTo>
                    <a:lnTo>
                      <a:pt x="593" y="3"/>
                    </a:lnTo>
                    <a:lnTo>
                      <a:pt x="620" y="3"/>
                    </a:lnTo>
                    <a:lnTo>
                      <a:pt x="650" y="7"/>
                    </a:lnTo>
                    <a:lnTo>
                      <a:pt x="679" y="7"/>
                    </a:lnTo>
                    <a:lnTo>
                      <a:pt x="708" y="7"/>
                    </a:lnTo>
                    <a:lnTo>
                      <a:pt x="737" y="7"/>
                    </a:lnTo>
                    <a:lnTo>
                      <a:pt x="764" y="7"/>
                    </a:lnTo>
                    <a:lnTo>
                      <a:pt x="791" y="9"/>
                    </a:lnTo>
                    <a:lnTo>
                      <a:pt x="820" y="9"/>
                    </a:lnTo>
                    <a:lnTo>
                      <a:pt x="849" y="9"/>
                    </a:lnTo>
                    <a:close/>
                  </a:path>
                </a:pathLst>
              </a:custGeom>
              <a:solidFill>
                <a:srgbClr val="ffcc00"/>
              </a:solidFill>
              <a:ln w="0">
                <a:noFill/>
              </a:ln>
            </p:spPr>
            <p:style>
              <a:lnRef idx="0"/>
              <a:fillRef idx="0"/>
              <a:effectRef idx="0"/>
              <a:fontRef idx="minor"/>
            </p:style>
          </p:sp>
          <p:sp>
            <p:nvSpPr>
              <p:cNvPr id="953" name="Freeform 23"/>
              <p:cNvSpPr/>
              <p:nvPr/>
            </p:nvSpPr>
            <p:spPr>
              <a:xfrm rot="3522000">
                <a:off x="6253200" y="2905200"/>
                <a:ext cx="154800" cy="230040"/>
              </a:xfrm>
              <a:custGeom>
                <a:avLst/>
                <a:gdLst/>
                <a:ahLst/>
                <a:rect l="l" t="t" r="r" b="b"/>
                <a:pathLst>
                  <a:path w="1010" h="1445">
                    <a:moveTo>
                      <a:pt x="849" y="9"/>
                    </a:moveTo>
                    <a:lnTo>
                      <a:pt x="878" y="71"/>
                    </a:lnTo>
                    <a:lnTo>
                      <a:pt x="906" y="137"/>
                    </a:lnTo>
                    <a:lnTo>
                      <a:pt x="931" y="203"/>
                    </a:lnTo>
                    <a:lnTo>
                      <a:pt x="952" y="271"/>
                    </a:lnTo>
                    <a:lnTo>
                      <a:pt x="970" y="339"/>
                    </a:lnTo>
                    <a:lnTo>
                      <a:pt x="987" y="409"/>
                    </a:lnTo>
                    <a:lnTo>
                      <a:pt x="1001" y="481"/>
                    </a:lnTo>
                    <a:lnTo>
                      <a:pt x="1010" y="554"/>
                    </a:lnTo>
                    <a:lnTo>
                      <a:pt x="993" y="545"/>
                    </a:lnTo>
                    <a:lnTo>
                      <a:pt x="977" y="535"/>
                    </a:lnTo>
                    <a:lnTo>
                      <a:pt x="962" y="525"/>
                    </a:lnTo>
                    <a:lnTo>
                      <a:pt x="944" y="514"/>
                    </a:lnTo>
                    <a:lnTo>
                      <a:pt x="927" y="506"/>
                    </a:lnTo>
                    <a:lnTo>
                      <a:pt x="913" y="498"/>
                    </a:lnTo>
                    <a:lnTo>
                      <a:pt x="896" y="488"/>
                    </a:lnTo>
                    <a:lnTo>
                      <a:pt x="878" y="479"/>
                    </a:lnTo>
                    <a:lnTo>
                      <a:pt x="882" y="550"/>
                    </a:lnTo>
                    <a:lnTo>
                      <a:pt x="886" y="628"/>
                    </a:lnTo>
                    <a:lnTo>
                      <a:pt x="882" y="711"/>
                    </a:lnTo>
                    <a:lnTo>
                      <a:pt x="878" y="795"/>
                    </a:lnTo>
                    <a:lnTo>
                      <a:pt x="869" y="882"/>
                    </a:lnTo>
                    <a:lnTo>
                      <a:pt x="855" y="973"/>
                    </a:lnTo>
                    <a:lnTo>
                      <a:pt x="838" y="1059"/>
                    </a:lnTo>
                    <a:lnTo>
                      <a:pt x="816" y="1146"/>
                    </a:lnTo>
                    <a:lnTo>
                      <a:pt x="801" y="1128"/>
                    </a:lnTo>
                    <a:lnTo>
                      <a:pt x="789" y="1107"/>
                    </a:lnTo>
                    <a:lnTo>
                      <a:pt x="774" y="1092"/>
                    </a:lnTo>
                    <a:lnTo>
                      <a:pt x="760" y="1072"/>
                    </a:lnTo>
                    <a:lnTo>
                      <a:pt x="747" y="1055"/>
                    </a:lnTo>
                    <a:lnTo>
                      <a:pt x="731" y="1035"/>
                    </a:lnTo>
                    <a:lnTo>
                      <a:pt x="716" y="1018"/>
                    </a:lnTo>
                    <a:lnTo>
                      <a:pt x="702" y="998"/>
                    </a:lnTo>
                    <a:lnTo>
                      <a:pt x="688" y="1072"/>
                    </a:lnTo>
                    <a:lnTo>
                      <a:pt x="667" y="1132"/>
                    </a:lnTo>
                    <a:lnTo>
                      <a:pt x="640" y="1185"/>
                    </a:lnTo>
                    <a:lnTo>
                      <a:pt x="613" y="1231"/>
                    </a:lnTo>
                    <a:lnTo>
                      <a:pt x="582" y="1280"/>
                    </a:lnTo>
                    <a:lnTo>
                      <a:pt x="553" y="1328"/>
                    </a:lnTo>
                    <a:lnTo>
                      <a:pt x="524" y="1382"/>
                    </a:lnTo>
                    <a:lnTo>
                      <a:pt x="498" y="1445"/>
                    </a:lnTo>
                    <a:lnTo>
                      <a:pt x="459" y="1398"/>
                    </a:lnTo>
                    <a:lnTo>
                      <a:pt x="421" y="1349"/>
                    </a:lnTo>
                    <a:lnTo>
                      <a:pt x="388" y="1301"/>
                    </a:lnTo>
                    <a:lnTo>
                      <a:pt x="357" y="1253"/>
                    </a:lnTo>
                    <a:lnTo>
                      <a:pt x="330" y="1202"/>
                    </a:lnTo>
                    <a:lnTo>
                      <a:pt x="306" y="1150"/>
                    </a:lnTo>
                    <a:lnTo>
                      <a:pt x="289" y="1097"/>
                    </a:lnTo>
                    <a:lnTo>
                      <a:pt x="273" y="1043"/>
                    </a:lnTo>
                    <a:lnTo>
                      <a:pt x="258" y="1055"/>
                    </a:lnTo>
                    <a:lnTo>
                      <a:pt x="240" y="1068"/>
                    </a:lnTo>
                    <a:lnTo>
                      <a:pt x="225" y="1084"/>
                    </a:lnTo>
                    <a:lnTo>
                      <a:pt x="213" y="1101"/>
                    </a:lnTo>
                    <a:lnTo>
                      <a:pt x="202" y="1119"/>
                    </a:lnTo>
                    <a:lnTo>
                      <a:pt x="190" y="1142"/>
                    </a:lnTo>
                    <a:lnTo>
                      <a:pt x="180" y="1165"/>
                    </a:lnTo>
                    <a:lnTo>
                      <a:pt x="167" y="1190"/>
                    </a:lnTo>
                    <a:lnTo>
                      <a:pt x="128" y="1080"/>
                    </a:lnTo>
                    <a:lnTo>
                      <a:pt x="105" y="977"/>
                    </a:lnTo>
                    <a:lnTo>
                      <a:pt x="89" y="882"/>
                    </a:lnTo>
                    <a:lnTo>
                      <a:pt x="85" y="793"/>
                    </a:lnTo>
                    <a:lnTo>
                      <a:pt x="89" y="711"/>
                    </a:lnTo>
                    <a:lnTo>
                      <a:pt x="105" y="634"/>
                    </a:lnTo>
                    <a:lnTo>
                      <a:pt x="126" y="562"/>
                    </a:lnTo>
                    <a:lnTo>
                      <a:pt x="153" y="496"/>
                    </a:lnTo>
                    <a:lnTo>
                      <a:pt x="134" y="506"/>
                    </a:lnTo>
                    <a:lnTo>
                      <a:pt x="114" y="514"/>
                    </a:lnTo>
                    <a:lnTo>
                      <a:pt x="95" y="519"/>
                    </a:lnTo>
                    <a:lnTo>
                      <a:pt x="77" y="529"/>
                    </a:lnTo>
                    <a:lnTo>
                      <a:pt x="58" y="537"/>
                    </a:lnTo>
                    <a:lnTo>
                      <a:pt x="40" y="545"/>
                    </a:lnTo>
                    <a:lnTo>
                      <a:pt x="19" y="554"/>
                    </a:lnTo>
                    <a:lnTo>
                      <a:pt x="0" y="562"/>
                    </a:lnTo>
                    <a:lnTo>
                      <a:pt x="6" y="527"/>
                    </a:lnTo>
                    <a:lnTo>
                      <a:pt x="13" y="488"/>
                    </a:lnTo>
                    <a:lnTo>
                      <a:pt x="25" y="450"/>
                    </a:lnTo>
                    <a:lnTo>
                      <a:pt x="40" y="411"/>
                    </a:lnTo>
                    <a:lnTo>
                      <a:pt x="58" y="374"/>
                    </a:lnTo>
                    <a:lnTo>
                      <a:pt x="79" y="335"/>
                    </a:lnTo>
                    <a:lnTo>
                      <a:pt x="105" y="298"/>
                    </a:lnTo>
                    <a:lnTo>
                      <a:pt x="132" y="259"/>
                    </a:lnTo>
                    <a:lnTo>
                      <a:pt x="159" y="223"/>
                    </a:lnTo>
                    <a:lnTo>
                      <a:pt x="186" y="186"/>
                    </a:lnTo>
                    <a:lnTo>
                      <a:pt x="219" y="153"/>
                    </a:lnTo>
                    <a:lnTo>
                      <a:pt x="252" y="118"/>
                    </a:lnTo>
                    <a:lnTo>
                      <a:pt x="285" y="87"/>
                    </a:lnTo>
                    <a:lnTo>
                      <a:pt x="320" y="56"/>
                    </a:lnTo>
                    <a:lnTo>
                      <a:pt x="353" y="27"/>
                    </a:lnTo>
                    <a:lnTo>
                      <a:pt x="390" y="0"/>
                    </a:lnTo>
                    <a:lnTo>
                      <a:pt x="419" y="0"/>
                    </a:lnTo>
                    <a:lnTo>
                      <a:pt x="448" y="1"/>
                    </a:lnTo>
                    <a:lnTo>
                      <a:pt x="477" y="1"/>
                    </a:lnTo>
                    <a:lnTo>
                      <a:pt x="506" y="1"/>
                    </a:lnTo>
                    <a:lnTo>
                      <a:pt x="535" y="3"/>
                    </a:lnTo>
                    <a:lnTo>
                      <a:pt x="564" y="3"/>
                    </a:lnTo>
                    <a:lnTo>
                      <a:pt x="593" y="3"/>
                    </a:lnTo>
                    <a:lnTo>
                      <a:pt x="620" y="3"/>
                    </a:lnTo>
                    <a:lnTo>
                      <a:pt x="650" y="7"/>
                    </a:lnTo>
                    <a:lnTo>
                      <a:pt x="679" y="7"/>
                    </a:lnTo>
                    <a:lnTo>
                      <a:pt x="708" y="7"/>
                    </a:lnTo>
                    <a:lnTo>
                      <a:pt x="737" y="7"/>
                    </a:lnTo>
                    <a:lnTo>
                      <a:pt x="764" y="7"/>
                    </a:lnTo>
                    <a:lnTo>
                      <a:pt x="791" y="9"/>
                    </a:lnTo>
                    <a:lnTo>
                      <a:pt x="820" y="9"/>
                    </a:lnTo>
                    <a:lnTo>
                      <a:pt x="849" y="9"/>
                    </a:lnTo>
                  </a:path>
                </a:pathLst>
              </a:custGeom>
              <a:noFill/>
              <a:ln w="9525">
                <a:solidFill>
                  <a:srgbClr val="000000"/>
                </a:solidFill>
                <a:round/>
              </a:ln>
            </p:spPr>
            <p:style>
              <a:lnRef idx="0"/>
              <a:fillRef idx="0"/>
              <a:effectRef idx="0"/>
              <a:fontRef idx="minor"/>
            </p:style>
          </p:sp>
          <p:sp>
            <p:nvSpPr>
              <p:cNvPr id="954" name="Freeform 24"/>
              <p:cNvSpPr/>
              <p:nvPr/>
            </p:nvSpPr>
            <p:spPr>
              <a:xfrm rot="3522000">
                <a:off x="6304320" y="2926440"/>
                <a:ext cx="106200" cy="171360"/>
              </a:xfrm>
              <a:custGeom>
                <a:avLst/>
                <a:gdLst/>
                <a:ahLst/>
                <a:rect l="l" t="t" r="r" b="b"/>
                <a:pathLst>
                  <a:path w="693" h="1079">
                    <a:moveTo>
                      <a:pt x="545" y="0"/>
                    </a:moveTo>
                    <a:lnTo>
                      <a:pt x="565" y="31"/>
                    </a:lnTo>
                    <a:lnTo>
                      <a:pt x="584" y="66"/>
                    </a:lnTo>
                    <a:lnTo>
                      <a:pt x="602" y="103"/>
                    </a:lnTo>
                    <a:lnTo>
                      <a:pt x="621" y="142"/>
                    </a:lnTo>
                    <a:lnTo>
                      <a:pt x="639" y="184"/>
                    </a:lnTo>
                    <a:lnTo>
                      <a:pt x="656" y="229"/>
                    </a:lnTo>
                    <a:lnTo>
                      <a:pt x="673" y="274"/>
                    </a:lnTo>
                    <a:lnTo>
                      <a:pt x="693" y="320"/>
                    </a:lnTo>
                    <a:lnTo>
                      <a:pt x="681" y="326"/>
                    </a:lnTo>
                    <a:lnTo>
                      <a:pt x="666" y="326"/>
                    </a:lnTo>
                    <a:lnTo>
                      <a:pt x="652" y="322"/>
                    </a:lnTo>
                    <a:lnTo>
                      <a:pt x="639" y="320"/>
                    </a:lnTo>
                    <a:lnTo>
                      <a:pt x="623" y="318"/>
                    </a:lnTo>
                    <a:lnTo>
                      <a:pt x="611" y="316"/>
                    </a:lnTo>
                    <a:lnTo>
                      <a:pt x="602" y="316"/>
                    </a:lnTo>
                    <a:lnTo>
                      <a:pt x="592" y="316"/>
                    </a:lnTo>
                    <a:lnTo>
                      <a:pt x="586" y="371"/>
                    </a:lnTo>
                    <a:lnTo>
                      <a:pt x="584" y="429"/>
                    </a:lnTo>
                    <a:lnTo>
                      <a:pt x="586" y="493"/>
                    </a:lnTo>
                    <a:lnTo>
                      <a:pt x="590" y="561"/>
                    </a:lnTo>
                    <a:lnTo>
                      <a:pt x="590" y="629"/>
                    </a:lnTo>
                    <a:lnTo>
                      <a:pt x="580" y="694"/>
                    </a:lnTo>
                    <a:lnTo>
                      <a:pt x="569" y="766"/>
                    </a:lnTo>
                    <a:lnTo>
                      <a:pt x="545" y="834"/>
                    </a:lnTo>
                    <a:lnTo>
                      <a:pt x="536" y="824"/>
                    </a:lnTo>
                    <a:lnTo>
                      <a:pt x="528" y="813"/>
                    </a:lnTo>
                    <a:lnTo>
                      <a:pt x="518" y="803"/>
                    </a:lnTo>
                    <a:lnTo>
                      <a:pt x="509" y="791"/>
                    </a:lnTo>
                    <a:lnTo>
                      <a:pt x="499" y="780"/>
                    </a:lnTo>
                    <a:lnTo>
                      <a:pt x="493" y="770"/>
                    </a:lnTo>
                    <a:lnTo>
                      <a:pt x="483" y="760"/>
                    </a:lnTo>
                    <a:lnTo>
                      <a:pt x="474" y="751"/>
                    </a:lnTo>
                    <a:lnTo>
                      <a:pt x="456" y="790"/>
                    </a:lnTo>
                    <a:lnTo>
                      <a:pt x="439" y="830"/>
                    </a:lnTo>
                    <a:lnTo>
                      <a:pt x="419" y="877"/>
                    </a:lnTo>
                    <a:lnTo>
                      <a:pt x="398" y="921"/>
                    </a:lnTo>
                    <a:lnTo>
                      <a:pt x="375" y="966"/>
                    </a:lnTo>
                    <a:lnTo>
                      <a:pt x="348" y="1007"/>
                    </a:lnTo>
                    <a:lnTo>
                      <a:pt x="317" y="1046"/>
                    </a:lnTo>
                    <a:lnTo>
                      <a:pt x="280" y="1079"/>
                    </a:lnTo>
                    <a:lnTo>
                      <a:pt x="260" y="1030"/>
                    </a:lnTo>
                    <a:lnTo>
                      <a:pt x="243" y="983"/>
                    </a:lnTo>
                    <a:lnTo>
                      <a:pt x="225" y="935"/>
                    </a:lnTo>
                    <a:lnTo>
                      <a:pt x="212" y="888"/>
                    </a:lnTo>
                    <a:lnTo>
                      <a:pt x="200" y="844"/>
                    </a:lnTo>
                    <a:lnTo>
                      <a:pt x="187" y="799"/>
                    </a:lnTo>
                    <a:lnTo>
                      <a:pt x="181" y="757"/>
                    </a:lnTo>
                    <a:lnTo>
                      <a:pt x="175" y="718"/>
                    </a:lnTo>
                    <a:lnTo>
                      <a:pt x="159" y="733"/>
                    </a:lnTo>
                    <a:lnTo>
                      <a:pt x="144" y="751"/>
                    </a:lnTo>
                    <a:lnTo>
                      <a:pt x="128" y="768"/>
                    </a:lnTo>
                    <a:lnTo>
                      <a:pt x="117" y="788"/>
                    </a:lnTo>
                    <a:lnTo>
                      <a:pt x="105" y="807"/>
                    </a:lnTo>
                    <a:lnTo>
                      <a:pt x="93" y="826"/>
                    </a:lnTo>
                    <a:lnTo>
                      <a:pt x="80" y="846"/>
                    </a:lnTo>
                    <a:lnTo>
                      <a:pt x="68" y="867"/>
                    </a:lnTo>
                    <a:lnTo>
                      <a:pt x="55" y="788"/>
                    </a:lnTo>
                    <a:lnTo>
                      <a:pt x="47" y="710"/>
                    </a:lnTo>
                    <a:lnTo>
                      <a:pt x="45" y="636"/>
                    </a:lnTo>
                    <a:lnTo>
                      <a:pt x="53" y="565"/>
                    </a:lnTo>
                    <a:lnTo>
                      <a:pt x="64" y="495"/>
                    </a:lnTo>
                    <a:lnTo>
                      <a:pt x="80" y="427"/>
                    </a:lnTo>
                    <a:lnTo>
                      <a:pt x="101" y="361"/>
                    </a:lnTo>
                    <a:lnTo>
                      <a:pt x="123" y="297"/>
                    </a:lnTo>
                    <a:lnTo>
                      <a:pt x="105" y="295"/>
                    </a:lnTo>
                    <a:lnTo>
                      <a:pt x="88" y="297"/>
                    </a:lnTo>
                    <a:lnTo>
                      <a:pt x="74" y="301"/>
                    </a:lnTo>
                    <a:lnTo>
                      <a:pt x="59" y="307"/>
                    </a:lnTo>
                    <a:lnTo>
                      <a:pt x="45" y="312"/>
                    </a:lnTo>
                    <a:lnTo>
                      <a:pt x="33" y="320"/>
                    </a:lnTo>
                    <a:lnTo>
                      <a:pt x="16" y="328"/>
                    </a:lnTo>
                    <a:lnTo>
                      <a:pt x="0" y="334"/>
                    </a:lnTo>
                    <a:lnTo>
                      <a:pt x="10" y="295"/>
                    </a:lnTo>
                    <a:lnTo>
                      <a:pt x="29" y="252"/>
                    </a:lnTo>
                    <a:lnTo>
                      <a:pt x="59" y="212"/>
                    </a:lnTo>
                    <a:lnTo>
                      <a:pt x="93" y="171"/>
                    </a:lnTo>
                    <a:lnTo>
                      <a:pt x="128" y="128"/>
                    </a:lnTo>
                    <a:lnTo>
                      <a:pt x="165" y="85"/>
                    </a:lnTo>
                    <a:lnTo>
                      <a:pt x="202" y="45"/>
                    </a:lnTo>
                    <a:lnTo>
                      <a:pt x="231" y="0"/>
                    </a:lnTo>
                    <a:lnTo>
                      <a:pt x="270" y="0"/>
                    </a:lnTo>
                    <a:lnTo>
                      <a:pt x="311" y="0"/>
                    </a:lnTo>
                    <a:lnTo>
                      <a:pt x="350" y="0"/>
                    </a:lnTo>
                    <a:lnTo>
                      <a:pt x="388" y="0"/>
                    </a:lnTo>
                    <a:lnTo>
                      <a:pt x="429" y="0"/>
                    </a:lnTo>
                    <a:lnTo>
                      <a:pt x="468" y="0"/>
                    </a:lnTo>
                    <a:lnTo>
                      <a:pt x="507" y="0"/>
                    </a:lnTo>
                    <a:lnTo>
                      <a:pt x="545" y="0"/>
                    </a:lnTo>
                    <a:close/>
                  </a:path>
                </a:pathLst>
              </a:custGeom>
              <a:solidFill>
                <a:srgbClr val="ff6600"/>
              </a:solidFill>
              <a:ln w="0">
                <a:noFill/>
              </a:ln>
            </p:spPr>
            <p:style>
              <a:lnRef idx="0"/>
              <a:fillRef idx="0"/>
              <a:effectRef idx="0"/>
              <a:fontRef idx="minor"/>
            </p:style>
          </p:sp>
          <p:sp>
            <p:nvSpPr>
              <p:cNvPr id="955" name="Freeform 25"/>
              <p:cNvSpPr/>
              <p:nvPr/>
            </p:nvSpPr>
            <p:spPr>
              <a:xfrm rot="3522000">
                <a:off x="6304320" y="2926440"/>
                <a:ext cx="106200" cy="171360"/>
              </a:xfrm>
              <a:custGeom>
                <a:avLst/>
                <a:gdLst/>
                <a:ahLst/>
                <a:rect l="l" t="t" r="r" b="b"/>
                <a:pathLst>
                  <a:path w="693" h="1079">
                    <a:moveTo>
                      <a:pt x="545" y="0"/>
                    </a:moveTo>
                    <a:lnTo>
                      <a:pt x="565" y="31"/>
                    </a:lnTo>
                    <a:lnTo>
                      <a:pt x="584" y="66"/>
                    </a:lnTo>
                    <a:lnTo>
                      <a:pt x="602" y="103"/>
                    </a:lnTo>
                    <a:lnTo>
                      <a:pt x="621" y="142"/>
                    </a:lnTo>
                    <a:lnTo>
                      <a:pt x="639" y="184"/>
                    </a:lnTo>
                    <a:lnTo>
                      <a:pt x="656" y="229"/>
                    </a:lnTo>
                    <a:lnTo>
                      <a:pt x="673" y="274"/>
                    </a:lnTo>
                    <a:lnTo>
                      <a:pt x="693" y="320"/>
                    </a:lnTo>
                    <a:lnTo>
                      <a:pt x="681" y="326"/>
                    </a:lnTo>
                    <a:lnTo>
                      <a:pt x="666" y="326"/>
                    </a:lnTo>
                    <a:lnTo>
                      <a:pt x="652" y="322"/>
                    </a:lnTo>
                    <a:lnTo>
                      <a:pt x="639" y="320"/>
                    </a:lnTo>
                    <a:lnTo>
                      <a:pt x="623" y="318"/>
                    </a:lnTo>
                    <a:lnTo>
                      <a:pt x="611" y="316"/>
                    </a:lnTo>
                    <a:lnTo>
                      <a:pt x="602" y="316"/>
                    </a:lnTo>
                    <a:lnTo>
                      <a:pt x="592" y="316"/>
                    </a:lnTo>
                    <a:lnTo>
                      <a:pt x="586" y="371"/>
                    </a:lnTo>
                    <a:lnTo>
                      <a:pt x="584" y="429"/>
                    </a:lnTo>
                    <a:lnTo>
                      <a:pt x="586" y="493"/>
                    </a:lnTo>
                    <a:lnTo>
                      <a:pt x="590" y="561"/>
                    </a:lnTo>
                    <a:lnTo>
                      <a:pt x="590" y="629"/>
                    </a:lnTo>
                    <a:lnTo>
                      <a:pt x="580" y="694"/>
                    </a:lnTo>
                    <a:lnTo>
                      <a:pt x="569" y="766"/>
                    </a:lnTo>
                    <a:lnTo>
                      <a:pt x="545" y="834"/>
                    </a:lnTo>
                    <a:lnTo>
                      <a:pt x="536" y="824"/>
                    </a:lnTo>
                    <a:lnTo>
                      <a:pt x="528" y="813"/>
                    </a:lnTo>
                    <a:lnTo>
                      <a:pt x="518" y="803"/>
                    </a:lnTo>
                    <a:lnTo>
                      <a:pt x="509" y="791"/>
                    </a:lnTo>
                    <a:lnTo>
                      <a:pt x="499" y="780"/>
                    </a:lnTo>
                    <a:lnTo>
                      <a:pt x="493" y="770"/>
                    </a:lnTo>
                    <a:lnTo>
                      <a:pt x="483" y="760"/>
                    </a:lnTo>
                    <a:lnTo>
                      <a:pt x="474" y="751"/>
                    </a:lnTo>
                    <a:lnTo>
                      <a:pt x="456" y="790"/>
                    </a:lnTo>
                    <a:lnTo>
                      <a:pt x="439" y="830"/>
                    </a:lnTo>
                    <a:lnTo>
                      <a:pt x="419" y="877"/>
                    </a:lnTo>
                    <a:lnTo>
                      <a:pt x="398" y="921"/>
                    </a:lnTo>
                    <a:lnTo>
                      <a:pt x="375" y="966"/>
                    </a:lnTo>
                    <a:lnTo>
                      <a:pt x="348" y="1007"/>
                    </a:lnTo>
                    <a:lnTo>
                      <a:pt x="317" y="1046"/>
                    </a:lnTo>
                    <a:lnTo>
                      <a:pt x="280" y="1079"/>
                    </a:lnTo>
                    <a:lnTo>
                      <a:pt x="260" y="1030"/>
                    </a:lnTo>
                    <a:lnTo>
                      <a:pt x="243" y="983"/>
                    </a:lnTo>
                    <a:lnTo>
                      <a:pt x="225" y="935"/>
                    </a:lnTo>
                    <a:lnTo>
                      <a:pt x="212" y="888"/>
                    </a:lnTo>
                    <a:lnTo>
                      <a:pt x="200" y="844"/>
                    </a:lnTo>
                    <a:lnTo>
                      <a:pt x="187" y="799"/>
                    </a:lnTo>
                    <a:lnTo>
                      <a:pt x="181" y="757"/>
                    </a:lnTo>
                    <a:lnTo>
                      <a:pt x="175" y="718"/>
                    </a:lnTo>
                    <a:lnTo>
                      <a:pt x="159" y="733"/>
                    </a:lnTo>
                    <a:lnTo>
                      <a:pt x="144" y="751"/>
                    </a:lnTo>
                    <a:lnTo>
                      <a:pt x="128" y="768"/>
                    </a:lnTo>
                    <a:lnTo>
                      <a:pt x="117" y="788"/>
                    </a:lnTo>
                    <a:lnTo>
                      <a:pt x="105" y="807"/>
                    </a:lnTo>
                    <a:lnTo>
                      <a:pt x="93" y="826"/>
                    </a:lnTo>
                    <a:lnTo>
                      <a:pt x="80" y="846"/>
                    </a:lnTo>
                    <a:lnTo>
                      <a:pt x="68" y="867"/>
                    </a:lnTo>
                    <a:lnTo>
                      <a:pt x="55" y="788"/>
                    </a:lnTo>
                    <a:lnTo>
                      <a:pt x="47" y="710"/>
                    </a:lnTo>
                    <a:lnTo>
                      <a:pt x="45" y="636"/>
                    </a:lnTo>
                    <a:lnTo>
                      <a:pt x="53" y="565"/>
                    </a:lnTo>
                    <a:lnTo>
                      <a:pt x="64" y="495"/>
                    </a:lnTo>
                    <a:lnTo>
                      <a:pt x="80" y="427"/>
                    </a:lnTo>
                    <a:lnTo>
                      <a:pt x="101" y="361"/>
                    </a:lnTo>
                    <a:lnTo>
                      <a:pt x="123" y="297"/>
                    </a:lnTo>
                    <a:lnTo>
                      <a:pt x="105" y="295"/>
                    </a:lnTo>
                    <a:lnTo>
                      <a:pt x="88" y="297"/>
                    </a:lnTo>
                    <a:lnTo>
                      <a:pt x="74" y="301"/>
                    </a:lnTo>
                    <a:lnTo>
                      <a:pt x="59" y="307"/>
                    </a:lnTo>
                    <a:lnTo>
                      <a:pt x="45" y="312"/>
                    </a:lnTo>
                    <a:lnTo>
                      <a:pt x="33" y="320"/>
                    </a:lnTo>
                    <a:lnTo>
                      <a:pt x="16" y="328"/>
                    </a:lnTo>
                    <a:lnTo>
                      <a:pt x="0" y="334"/>
                    </a:lnTo>
                    <a:lnTo>
                      <a:pt x="10" y="295"/>
                    </a:lnTo>
                    <a:lnTo>
                      <a:pt x="29" y="252"/>
                    </a:lnTo>
                    <a:lnTo>
                      <a:pt x="59" y="212"/>
                    </a:lnTo>
                    <a:lnTo>
                      <a:pt x="93" y="171"/>
                    </a:lnTo>
                    <a:lnTo>
                      <a:pt x="128" y="128"/>
                    </a:lnTo>
                    <a:lnTo>
                      <a:pt x="165" y="85"/>
                    </a:lnTo>
                    <a:lnTo>
                      <a:pt x="202" y="45"/>
                    </a:lnTo>
                    <a:lnTo>
                      <a:pt x="231" y="0"/>
                    </a:lnTo>
                    <a:lnTo>
                      <a:pt x="270" y="0"/>
                    </a:lnTo>
                    <a:lnTo>
                      <a:pt x="311" y="0"/>
                    </a:lnTo>
                    <a:lnTo>
                      <a:pt x="350" y="0"/>
                    </a:lnTo>
                    <a:lnTo>
                      <a:pt x="388" y="0"/>
                    </a:lnTo>
                    <a:lnTo>
                      <a:pt x="429" y="0"/>
                    </a:lnTo>
                    <a:lnTo>
                      <a:pt x="468" y="0"/>
                    </a:lnTo>
                    <a:lnTo>
                      <a:pt x="507" y="0"/>
                    </a:lnTo>
                    <a:lnTo>
                      <a:pt x="545" y="0"/>
                    </a:lnTo>
                  </a:path>
                </a:pathLst>
              </a:custGeom>
              <a:noFill/>
              <a:ln w="9525">
                <a:solidFill>
                  <a:srgbClr val="000000"/>
                </a:solidFill>
                <a:round/>
              </a:ln>
            </p:spPr>
            <p:style>
              <a:lnRef idx="0"/>
              <a:fillRef idx="0"/>
              <a:effectRef idx="0"/>
              <a:fontRef idx="minor"/>
            </p:style>
          </p:sp>
          <p:sp>
            <p:nvSpPr>
              <p:cNvPr id="956" name="Freeform 26"/>
              <p:cNvSpPr/>
              <p:nvPr/>
            </p:nvSpPr>
            <p:spPr>
              <a:xfrm rot="3522000">
                <a:off x="6519960" y="2615400"/>
                <a:ext cx="213120" cy="474840"/>
              </a:xfrm>
              <a:custGeom>
                <a:avLst/>
                <a:gdLst/>
                <a:ahLst/>
                <a:rect l="l" t="t" r="r" b="b"/>
                <a:pathLst>
                  <a:path w="1389" h="2981">
                    <a:moveTo>
                      <a:pt x="1380" y="8"/>
                    </a:moveTo>
                    <a:lnTo>
                      <a:pt x="1387" y="235"/>
                    </a:lnTo>
                    <a:lnTo>
                      <a:pt x="1389" y="473"/>
                    </a:lnTo>
                    <a:lnTo>
                      <a:pt x="1389" y="716"/>
                    </a:lnTo>
                    <a:lnTo>
                      <a:pt x="1386" y="966"/>
                    </a:lnTo>
                    <a:lnTo>
                      <a:pt x="1380" y="1135"/>
                    </a:lnTo>
                    <a:lnTo>
                      <a:pt x="1370" y="1309"/>
                    </a:lnTo>
                    <a:lnTo>
                      <a:pt x="1354" y="1486"/>
                    </a:lnTo>
                    <a:lnTo>
                      <a:pt x="1341" y="1662"/>
                    </a:lnTo>
                    <a:lnTo>
                      <a:pt x="1331" y="1757"/>
                    </a:lnTo>
                    <a:lnTo>
                      <a:pt x="1320" y="1852"/>
                    </a:lnTo>
                    <a:lnTo>
                      <a:pt x="1306" y="1947"/>
                    </a:lnTo>
                    <a:lnTo>
                      <a:pt x="1294" y="2042"/>
                    </a:lnTo>
                    <a:lnTo>
                      <a:pt x="1281" y="2139"/>
                    </a:lnTo>
                    <a:lnTo>
                      <a:pt x="1265" y="2234"/>
                    </a:lnTo>
                    <a:lnTo>
                      <a:pt x="1250" y="2329"/>
                    </a:lnTo>
                    <a:lnTo>
                      <a:pt x="1232" y="2420"/>
                    </a:lnTo>
                    <a:lnTo>
                      <a:pt x="1230" y="2436"/>
                    </a:lnTo>
                    <a:lnTo>
                      <a:pt x="1226" y="2450"/>
                    </a:lnTo>
                    <a:lnTo>
                      <a:pt x="1225" y="2461"/>
                    </a:lnTo>
                    <a:lnTo>
                      <a:pt x="1223" y="2471"/>
                    </a:lnTo>
                    <a:lnTo>
                      <a:pt x="1209" y="2535"/>
                    </a:lnTo>
                    <a:lnTo>
                      <a:pt x="1197" y="2597"/>
                    </a:lnTo>
                    <a:lnTo>
                      <a:pt x="1184" y="2663"/>
                    </a:lnTo>
                    <a:lnTo>
                      <a:pt x="1170" y="2725"/>
                    </a:lnTo>
                    <a:lnTo>
                      <a:pt x="1155" y="2787"/>
                    </a:lnTo>
                    <a:lnTo>
                      <a:pt x="1139" y="2849"/>
                    </a:lnTo>
                    <a:lnTo>
                      <a:pt x="1124" y="2911"/>
                    </a:lnTo>
                    <a:lnTo>
                      <a:pt x="1108" y="2971"/>
                    </a:lnTo>
                    <a:lnTo>
                      <a:pt x="1065" y="2977"/>
                    </a:lnTo>
                    <a:lnTo>
                      <a:pt x="1019" y="2979"/>
                    </a:lnTo>
                    <a:lnTo>
                      <a:pt x="970" y="2981"/>
                    </a:lnTo>
                    <a:lnTo>
                      <a:pt x="918" y="2981"/>
                    </a:lnTo>
                    <a:lnTo>
                      <a:pt x="868" y="2981"/>
                    </a:lnTo>
                    <a:lnTo>
                      <a:pt x="811" y="2981"/>
                    </a:lnTo>
                    <a:lnTo>
                      <a:pt x="757" y="2977"/>
                    </a:lnTo>
                    <a:lnTo>
                      <a:pt x="703" y="2975"/>
                    </a:lnTo>
                    <a:lnTo>
                      <a:pt x="645" y="2969"/>
                    </a:lnTo>
                    <a:lnTo>
                      <a:pt x="588" y="2965"/>
                    </a:lnTo>
                    <a:lnTo>
                      <a:pt x="534" y="2958"/>
                    </a:lnTo>
                    <a:lnTo>
                      <a:pt x="478" y="2950"/>
                    </a:lnTo>
                    <a:lnTo>
                      <a:pt x="423" y="2944"/>
                    </a:lnTo>
                    <a:lnTo>
                      <a:pt x="371" y="2933"/>
                    </a:lnTo>
                    <a:lnTo>
                      <a:pt x="319" y="2923"/>
                    </a:lnTo>
                    <a:lnTo>
                      <a:pt x="272" y="2911"/>
                    </a:lnTo>
                    <a:lnTo>
                      <a:pt x="270" y="2803"/>
                    </a:lnTo>
                    <a:lnTo>
                      <a:pt x="264" y="2696"/>
                    </a:lnTo>
                    <a:lnTo>
                      <a:pt x="262" y="2587"/>
                    </a:lnTo>
                    <a:lnTo>
                      <a:pt x="257" y="2481"/>
                    </a:lnTo>
                    <a:lnTo>
                      <a:pt x="255" y="2401"/>
                    </a:lnTo>
                    <a:lnTo>
                      <a:pt x="249" y="2318"/>
                    </a:lnTo>
                    <a:lnTo>
                      <a:pt x="245" y="2238"/>
                    </a:lnTo>
                    <a:lnTo>
                      <a:pt x="239" y="2157"/>
                    </a:lnTo>
                    <a:lnTo>
                      <a:pt x="226" y="1965"/>
                    </a:lnTo>
                    <a:lnTo>
                      <a:pt x="208" y="1775"/>
                    </a:lnTo>
                    <a:lnTo>
                      <a:pt x="189" y="1584"/>
                    </a:lnTo>
                    <a:lnTo>
                      <a:pt x="169" y="1400"/>
                    </a:lnTo>
                    <a:lnTo>
                      <a:pt x="161" y="1325"/>
                    </a:lnTo>
                    <a:lnTo>
                      <a:pt x="152" y="1249"/>
                    </a:lnTo>
                    <a:lnTo>
                      <a:pt x="144" y="1173"/>
                    </a:lnTo>
                    <a:lnTo>
                      <a:pt x="136" y="1103"/>
                    </a:lnTo>
                    <a:lnTo>
                      <a:pt x="125" y="987"/>
                    </a:lnTo>
                    <a:lnTo>
                      <a:pt x="109" y="871"/>
                    </a:lnTo>
                    <a:lnTo>
                      <a:pt x="92" y="758"/>
                    </a:lnTo>
                    <a:lnTo>
                      <a:pt x="76"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close/>
                  </a:path>
                </a:pathLst>
              </a:custGeom>
              <a:solidFill>
                <a:srgbClr val="00ccff"/>
              </a:solidFill>
              <a:ln w="0">
                <a:noFill/>
              </a:ln>
            </p:spPr>
            <p:style>
              <a:lnRef idx="0"/>
              <a:fillRef idx="0"/>
              <a:effectRef idx="0"/>
              <a:fontRef idx="minor"/>
            </p:style>
          </p:sp>
          <p:sp>
            <p:nvSpPr>
              <p:cNvPr id="957" name="Freeform 27"/>
              <p:cNvSpPr/>
              <p:nvPr/>
            </p:nvSpPr>
            <p:spPr>
              <a:xfrm rot="3522000">
                <a:off x="6519960" y="2615400"/>
                <a:ext cx="213120" cy="474840"/>
              </a:xfrm>
              <a:custGeom>
                <a:avLst/>
                <a:gdLst/>
                <a:ahLst/>
                <a:rect l="l" t="t" r="r" b="b"/>
                <a:pathLst>
                  <a:path w="1389" h="2981">
                    <a:moveTo>
                      <a:pt x="1380" y="8"/>
                    </a:moveTo>
                    <a:lnTo>
                      <a:pt x="1387" y="235"/>
                    </a:lnTo>
                    <a:lnTo>
                      <a:pt x="1389" y="473"/>
                    </a:lnTo>
                    <a:lnTo>
                      <a:pt x="1389" y="716"/>
                    </a:lnTo>
                    <a:lnTo>
                      <a:pt x="1386" y="966"/>
                    </a:lnTo>
                    <a:lnTo>
                      <a:pt x="1380" y="1135"/>
                    </a:lnTo>
                    <a:lnTo>
                      <a:pt x="1370" y="1309"/>
                    </a:lnTo>
                    <a:lnTo>
                      <a:pt x="1354" y="1486"/>
                    </a:lnTo>
                    <a:lnTo>
                      <a:pt x="1341" y="1662"/>
                    </a:lnTo>
                    <a:lnTo>
                      <a:pt x="1331" y="1757"/>
                    </a:lnTo>
                    <a:lnTo>
                      <a:pt x="1320" y="1852"/>
                    </a:lnTo>
                    <a:lnTo>
                      <a:pt x="1306" y="1947"/>
                    </a:lnTo>
                    <a:lnTo>
                      <a:pt x="1294" y="2042"/>
                    </a:lnTo>
                    <a:lnTo>
                      <a:pt x="1281" y="2139"/>
                    </a:lnTo>
                    <a:lnTo>
                      <a:pt x="1265" y="2234"/>
                    </a:lnTo>
                    <a:lnTo>
                      <a:pt x="1250" y="2329"/>
                    </a:lnTo>
                    <a:lnTo>
                      <a:pt x="1232" y="2420"/>
                    </a:lnTo>
                    <a:lnTo>
                      <a:pt x="1230" y="2436"/>
                    </a:lnTo>
                    <a:lnTo>
                      <a:pt x="1226" y="2450"/>
                    </a:lnTo>
                    <a:lnTo>
                      <a:pt x="1225" y="2461"/>
                    </a:lnTo>
                    <a:lnTo>
                      <a:pt x="1223" y="2471"/>
                    </a:lnTo>
                    <a:lnTo>
                      <a:pt x="1209" y="2535"/>
                    </a:lnTo>
                    <a:lnTo>
                      <a:pt x="1197" y="2597"/>
                    </a:lnTo>
                    <a:lnTo>
                      <a:pt x="1184" y="2663"/>
                    </a:lnTo>
                    <a:lnTo>
                      <a:pt x="1170" y="2725"/>
                    </a:lnTo>
                    <a:lnTo>
                      <a:pt x="1155" y="2787"/>
                    </a:lnTo>
                    <a:lnTo>
                      <a:pt x="1139" y="2849"/>
                    </a:lnTo>
                    <a:lnTo>
                      <a:pt x="1124" y="2911"/>
                    </a:lnTo>
                    <a:lnTo>
                      <a:pt x="1108" y="2971"/>
                    </a:lnTo>
                    <a:lnTo>
                      <a:pt x="1065" y="2977"/>
                    </a:lnTo>
                    <a:lnTo>
                      <a:pt x="1019" y="2979"/>
                    </a:lnTo>
                    <a:lnTo>
                      <a:pt x="970" y="2981"/>
                    </a:lnTo>
                    <a:lnTo>
                      <a:pt x="918" y="2981"/>
                    </a:lnTo>
                    <a:lnTo>
                      <a:pt x="868" y="2981"/>
                    </a:lnTo>
                    <a:lnTo>
                      <a:pt x="811" y="2981"/>
                    </a:lnTo>
                    <a:lnTo>
                      <a:pt x="757" y="2977"/>
                    </a:lnTo>
                    <a:lnTo>
                      <a:pt x="703" y="2975"/>
                    </a:lnTo>
                    <a:lnTo>
                      <a:pt x="645" y="2969"/>
                    </a:lnTo>
                    <a:lnTo>
                      <a:pt x="588" y="2965"/>
                    </a:lnTo>
                    <a:lnTo>
                      <a:pt x="534" y="2958"/>
                    </a:lnTo>
                    <a:lnTo>
                      <a:pt x="478" y="2950"/>
                    </a:lnTo>
                    <a:lnTo>
                      <a:pt x="423" y="2944"/>
                    </a:lnTo>
                    <a:lnTo>
                      <a:pt x="371" y="2933"/>
                    </a:lnTo>
                    <a:lnTo>
                      <a:pt x="319" y="2923"/>
                    </a:lnTo>
                    <a:lnTo>
                      <a:pt x="272" y="2911"/>
                    </a:lnTo>
                    <a:lnTo>
                      <a:pt x="270" y="2803"/>
                    </a:lnTo>
                    <a:lnTo>
                      <a:pt x="264" y="2696"/>
                    </a:lnTo>
                    <a:lnTo>
                      <a:pt x="262" y="2587"/>
                    </a:lnTo>
                    <a:lnTo>
                      <a:pt x="257" y="2481"/>
                    </a:lnTo>
                    <a:lnTo>
                      <a:pt x="255" y="2401"/>
                    </a:lnTo>
                    <a:lnTo>
                      <a:pt x="249" y="2318"/>
                    </a:lnTo>
                    <a:lnTo>
                      <a:pt x="245" y="2238"/>
                    </a:lnTo>
                    <a:lnTo>
                      <a:pt x="239" y="2157"/>
                    </a:lnTo>
                    <a:lnTo>
                      <a:pt x="226" y="1965"/>
                    </a:lnTo>
                    <a:lnTo>
                      <a:pt x="208" y="1775"/>
                    </a:lnTo>
                    <a:lnTo>
                      <a:pt x="189" y="1584"/>
                    </a:lnTo>
                    <a:lnTo>
                      <a:pt x="169" y="1400"/>
                    </a:lnTo>
                    <a:lnTo>
                      <a:pt x="161" y="1325"/>
                    </a:lnTo>
                    <a:lnTo>
                      <a:pt x="152" y="1249"/>
                    </a:lnTo>
                    <a:lnTo>
                      <a:pt x="144" y="1173"/>
                    </a:lnTo>
                    <a:lnTo>
                      <a:pt x="136" y="1103"/>
                    </a:lnTo>
                    <a:lnTo>
                      <a:pt x="125" y="987"/>
                    </a:lnTo>
                    <a:lnTo>
                      <a:pt x="109" y="871"/>
                    </a:lnTo>
                    <a:lnTo>
                      <a:pt x="92" y="758"/>
                    </a:lnTo>
                    <a:lnTo>
                      <a:pt x="76"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path>
                </a:pathLst>
              </a:custGeom>
              <a:noFill/>
              <a:ln w="9525">
                <a:solidFill>
                  <a:srgbClr val="000000"/>
                </a:solidFill>
                <a:round/>
              </a:ln>
            </p:spPr>
            <p:style>
              <a:lnRef idx="0"/>
              <a:fillRef idx="0"/>
              <a:effectRef idx="0"/>
              <a:fontRef idx="minor"/>
            </p:style>
          </p:sp>
          <p:sp>
            <p:nvSpPr>
              <p:cNvPr id="958" name="Freeform 28"/>
              <p:cNvSpPr/>
              <p:nvPr/>
            </p:nvSpPr>
            <p:spPr>
              <a:xfrm rot="3522000">
                <a:off x="6535800" y="2885400"/>
                <a:ext cx="88200" cy="120600"/>
              </a:xfrm>
              <a:custGeom>
                <a:avLst/>
                <a:gdLst/>
                <a:ahLst/>
                <a:rect l="l" t="t" r="r" b="b"/>
                <a:pathLst>
                  <a:path w="576" h="758">
                    <a:moveTo>
                      <a:pt x="576" y="0"/>
                    </a:moveTo>
                    <a:lnTo>
                      <a:pt x="562" y="95"/>
                    </a:lnTo>
                    <a:lnTo>
                      <a:pt x="549" y="190"/>
                    </a:lnTo>
                    <a:lnTo>
                      <a:pt x="535" y="283"/>
                    </a:lnTo>
                    <a:lnTo>
                      <a:pt x="524" y="378"/>
                    </a:lnTo>
                    <a:lnTo>
                      <a:pt x="508" y="473"/>
                    </a:lnTo>
                    <a:lnTo>
                      <a:pt x="494" y="566"/>
                    </a:lnTo>
                    <a:lnTo>
                      <a:pt x="481" y="663"/>
                    </a:lnTo>
                    <a:lnTo>
                      <a:pt x="467" y="758"/>
                    </a:lnTo>
                    <a:lnTo>
                      <a:pt x="461" y="727"/>
                    </a:lnTo>
                    <a:lnTo>
                      <a:pt x="454" y="698"/>
                    </a:lnTo>
                    <a:lnTo>
                      <a:pt x="450" y="669"/>
                    </a:lnTo>
                    <a:lnTo>
                      <a:pt x="442" y="640"/>
                    </a:lnTo>
                    <a:lnTo>
                      <a:pt x="430" y="654"/>
                    </a:lnTo>
                    <a:lnTo>
                      <a:pt x="417" y="667"/>
                    </a:lnTo>
                    <a:lnTo>
                      <a:pt x="405" y="681"/>
                    </a:lnTo>
                    <a:lnTo>
                      <a:pt x="390" y="694"/>
                    </a:lnTo>
                    <a:lnTo>
                      <a:pt x="378" y="710"/>
                    </a:lnTo>
                    <a:lnTo>
                      <a:pt x="363" y="724"/>
                    </a:lnTo>
                    <a:lnTo>
                      <a:pt x="351" y="739"/>
                    </a:lnTo>
                    <a:lnTo>
                      <a:pt x="335" y="753"/>
                    </a:lnTo>
                    <a:lnTo>
                      <a:pt x="335" y="693"/>
                    </a:lnTo>
                    <a:lnTo>
                      <a:pt x="335" y="634"/>
                    </a:lnTo>
                    <a:lnTo>
                      <a:pt x="335" y="576"/>
                    </a:lnTo>
                    <a:lnTo>
                      <a:pt x="335" y="518"/>
                    </a:lnTo>
                    <a:lnTo>
                      <a:pt x="295" y="524"/>
                    </a:lnTo>
                    <a:lnTo>
                      <a:pt x="252" y="532"/>
                    </a:lnTo>
                    <a:lnTo>
                      <a:pt x="211" y="535"/>
                    </a:lnTo>
                    <a:lnTo>
                      <a:pt x="169" y="543"/>
                    </a:lnTo>
                    <a:lnTo>
                      <a:pt x="128" y="547"/>
                    </a:lnTo>
                    <a:lnTo>
                      <a:pt x="85" y="555"/>
                    </a:lnTo>
                    <a:lnTo>
                      <a:pt x="44" y="559"/>
                    </a:lnTo>
                    <a:lnTo>
                      <a:pt x="0" y="566"/>
                    </a:lnTo>
                    <a:lnTo>
                      <a:pt x="44" y="541"/>
                    </a:lnTo>
                    <a:lnTo>
                      <a:pt x="85" y="514"/>
                    </a:lnTo>
                    <a:lnTo>
                      <a:pt x="128" y="489"/>
                    </a:lnTo>
                    <a:lnTo>
                      <a:pt x="169" y="462"/>
                    </a:lnTo>
                    <a:lnTo>
                      <a:pt x="211" y="438"/>
                    </a:lnTo>
                    <a:lnTo>
                      <a:pt x="252" y="413"/>
                    </a:lnTo>
                    <a:lnTo>
                      <a:pt x="295" y="388"/>
                    </a:lnTo>
                    <a:lnTo>
                      <a:pt x="335" y="361"/>
                    </a:lnTo>
                    <a:lnTo>
                      <a:pt x="320" y="338"/>
                    </a:lnTo>
                    <a:lnTo>
                      <a:pt x="302" y="312"/>
                    </a:lnTo>
                    <a:lnTo>
                      <a:pt x="287" y="289"/>
                    </a:lnTo>
                    <a:lnTo>
                      <a:pt x="271" y="264"/>
                    </a:lnTo>
                    <a:lnTo>
                      <a:pt x="254" y="241"/>
                    </a:lnTo>
                    <a:lnTo>
                      <a:pt x="238" y="219"/>
                    </a:lnTo>
                    <a:lnTo>
                      <a:pt x="221" y="194"/>
                    </a:lnTo>
                    <a:lnTo>
                      <a:pt x="203" y="171"/>
                    </a:lnTo>
                    <a:lnTo>
                      <a:pt x="233" y="177"/>
                    </a:lnTo>
                    <a:lnTo>
                      <a:pt x="264" y="186"/>
                    </a:lnTo>
                    <a:lnTo>
                      <a:pt x="293" y="194"/>
                    </a:lnTo>
                    <a:lnTo>
                      <a:pt x="322" y="202"/>
                    </a:lnTo>
                    <a:lnTo>
                      <a:pt x="351" y="211"/>
                    </a:lnTo>
                    <a:lnTo>
                      <a:pt x="380" y="219"/>
                    </a:lnTo>
                    <a:lnTo>
                      <a:pt x="409" y="229"/>
                    </a:lnTo>
                    <a:lnTo>
                      <a:pt x="438" y="235"/>
                    </a:lnTo>
                    <a:lnTo>
                      <a:pt x="454" y="206"/>
                    </a:lnTo>
                    <a:lnTo>
                      <a:pt x="471" y="175"/>
                    </a:lnTo>
                    <a:lnTo>
                      <a:pt x="489" y="146"/>
                    </a:lnTo>
                    <a:lnTo>
                      <a:pt x="508" y="116"/>
                    </a:lnTo>
                    <a:lnTo>
                      <a:pt x="525" y="87"/>
                    </a:lnTo>
                    <a:lnTo>
                      <a:pt x="541" y="58"/>
                    </a:lnTo>
                    <a:lnTo>
                      <a:pt x="558" y="29"/>
                    </a:lnTo>
                    <a:lnTo>
                      <a:pt x="576" y="0"/>
                    </a:lnTo>
                    <a:close/>
                  </a:path>
                </a:pathLst>
              </a:custGeom>
              <a:solidFill>
                <a:srgbClr val="ff0000"/>
              </a:solidFill>
              <a:ln w="0">
                <a:noFill/>
              </a:ln>
            </p:spPr>
            <p:style>
              <a:lnRef idx="0"/>
              <a:fillRef idx="0"/>
              <a:effectRef idx="0"/>
              <a:fontRef idx="minor"/>
            </p:style>
          </p:sp>
          <p:sp>
            <p:nvSpPr>
              <p:cNvPr id="959" name="Freeform 29"/>
              <p:cNvSpPr/>
              <p:nvPr/>
            </p:nvSpPr>
            <p:spPr>
              <a:xfrm rot="3522000">
                <a:off x="6535800" y="2885400"/>
                <a:ext cx="88200" cy="120600"/>
              </a:xfrm>
              <a:custGeom>
                <a:avLst/>
                <a:gdLst/>
                <a:ahLst/>
                <a:rect l="l" t="t" r="r" b="b"/>
                <a:pathLst>
                  <a:path w="576" h="758">
                    <a:moveTo>
                      <a:pt x="576" y="0"/>
                    </a:moveTo>
                    <a:lnTo>
                      <a:pt x="562" y="95"/>
                    </a:lnTo>
                    <a:lnTo>
                      <a:pt x="549" y="190"/>
                    </a:lnTo>
                    <a:lnTo>
                      <a:pt x="535" y="283"/>
                    </a:lnTo>
                    <a:lnTo>
                      <a:pt x="524" y="378"/>
                    </a:lnTo>
                    <a:lnTo>
                      <a:pt x="508" y="473"/>
                    </a:lnTo>
                    <a:lnTo>
                      <a:pt x="494" y="566"/>
                    </a:lnTo>
                    <a:lnTo>
                      <a:pt x="481" y="663"/>
                    </a:lnTo>
                    <a:lnTo>
                      <a:pt x="467" y="758"/>
                    </a:lnTo>
                    <a:lnTo>
                      <a:pt x="461" y="727"/>
                    </a:lnTo>
                    <a:lnTo>
                      <a:pt x="454" y="698"/>
                    </a:lnTo>
                    <a:lnTo>
                      <a:pt x="450" y="669"/>
                    </a:lnTo>
                    <a:lnTo>
                      <a:pt x="442" y="640"/>
                    </a:lnTo>
                    <a:lnTo>
                      <a:pt x="430" y="654"/>
                    </a:lnTo>
                    <a:lnTo>
                      <a:pt x="417" y="667"/>
                    </a:lnTo>
                    <a:lnTo>
                      <a:pt x="405" y="681"/>
                    </a:lnTo>
                    <a:lnTo>
                      <a:pt x="390" y="694"/>
                    </a:lnTo>
                    <a:lnTo>
                      <a:pt x="378" y="710"/>
                    </a:lnTo>
                    <a:lnTo>
                      <a:pt x="363" y="724"/>
                    </a:lnTo>
                    <a:lnTo>
                      <a:pt x="351" y="739"/>
                    </a:lnTo>
                    <a:lnTo>
                      <a:pt x="335" y="753"/>
                    </a:lnTo>
                    <a:lnTo>
                      <a:pt x="335" y="693"/>
                    </a:lnTo>
                    <a:lnTo>
                      <a:pt x="335" y="634"/>
                    </a:lnTo>
                    <a:lnTo>
                      <a:pt x="335" y="576"/>
                    </a:lnTo>
                    <a:lnTo>
                      <a:pt x="335" y="518"/>
                    </a:lnTo>
                    <a:lnTo>
                      <a:pt x="295" y="524"/>
                    </a:lnTo>
                    <a:lnTo>
                      <a:pt x="252" y="532"/>
                    </a:lnTo>
                    <a:lnTo>
                      <a:pt x="211" y="535"/>
                    </a:lnTo>
                    <a:lnTo>
                      <a:pt x="169" y="543"/>
                    </a:lnTo>
                    <a:lnTo>
                      <a:pt x="128" y="547"/>
                    </a:lnTo>
                    <a:lnTo>
                      <a:pt x="85" y="555"/>
                    </a:lnTo>
                    <a:lnTo>
                      <a:pt x="44" y="559"/>
                    </a:lnTo>
                    <a:lnTo>
                      <a:pt x="0" y="566"/>
                    </a:lnTo>
                    <a:lnTo>
                      <a:pt x="44" y="541"/>
                    </a:lnTo>
                    <a:lnTo>
                      <a:pt x="85" y="514"/>
                    </a:lnTo>
                    <a:lnTo>
                      <a:pt x="128" y="489"/>
                    </a:lnTo>
                    <a:lnTo>
                      <a:pt x="169" y="462"/>
                    </a:lnTo>
                    <a:lnTo>
                      <a:pt x="211" y="438"/>
                    </a:lnTo>
                    <a:lnTo>
                      <a:pt x="252" y="413"/>
                    </a:lnTo>
                    <a:lnTo>
                      <a:pt x="295" y="388"/>
                    </a:lnTo>
                    <a:lnTo>
                      <a:pt x="335" y="361"/>
                    </a:lnTo>
                    <a:lnTo>
                      <a:pt x="320" y="338"/>
                    </a:lnTo>
                    <a:lnTo>
                      <a:pt x="302" y="312"/>
                    </a:lnTo>
                    <a:lnTo>
                      <a:pt x="287" y="289"/>
                    </a:lnTo>
                    <a:lnTo>
                      <a:pt x="271" y="264"/>
                    </a:lnTo>
                    <a:lnTo>
                      <a:pt x="254" y="241"/>
                    </a:lnTo>
                    <a:lnTo>
                      <a:pt x="238" y="219"/>
                    </a:lnTo>
                    <a:lnTo>
                      <a:pt x="221" y="194"/>
                    </a:lnTo>
                    <a:lnTo>
                      <a:pt x="203" y="171"/>
                    </a:lnTo>
                    <a:lnTo>
                      <a:pt x="233" y="177"/>
                    </a:lnTo>
                    <a:lnTo>
                      <a:pt x="264" y="186"/>
                    </a:lnTo>
                    <a:lnTo>
                      <a:pt x="293" y="194"/>
                    </a:lnTo>
                    <a:lnTo>
                      <a:pt x="322" y="202"/>
                    </a:lnTo>
                    <a:lnTo>
                      <a:pt x="351" y="211"/>
                    </a:lnTo>
                    <a:lnTo>
                      <a:pt x="380" y="219"/>
                    </a:lnTo>
                    <a:lnTo>
                      <a:pt x="409" y="229"/>
                    </a:lnTo>
                    <a:lnTo>
                      <a:pt x="438" y="235"/>
                    </a:lnTo>
                    <a:lnTo>
                      <a:pt x="454" y="206"/>
                    </a:lnTo>
                    <a:lnTo>
                      <a:pt x="471" y="175"/>
                    </a:lnTo>
                    <a:lnTo>
                      <a:pt x="489" y="146"/>
                    </a:lnTo>
                    <a:lnTo>
                      <a:pt x="508" y="116"/>
                    </a:lnTo>
                    <a:lnTo>
                      <a:pt x="525" y="87"/>
                    </a:lnTo>
                    <a:lnTo>
                      <a:pt x="541" y="58"/>
                    </a:lnTo>
                    <a:lnTo>
                      <a:pt x="558" y="29"/>
                    </a:lnTo>
                    <a:lnTo>
                      <a:pt x="576" y="0"/>
                    </a:lnTo>
                  </a:path>
                </a:pathLst>
              </a:custGeom>
              <a:noFill/>
              <a:ln w="9525">
                <a:solidFill>
                  <a:srgbClr val="000000"/>
                </a:solidFill>
                <a:round/>
              </a:ln>
            </p:spPr>
            <p:style>
              <a:lnRef idx="0"/>
              <a:fillRef idx="0"/>
              <a:effectRef idx="0"/>
              <a:fontRef idx="minor"/>
            </p:style>
          </p:sp>
          <p:sp>
            <p:nvSpPr>
              <p:cNvPr id="960" name="Freeform 30"/>
              <p:cNvSpPr/>
              <p:nvPr/>
            </p:nvSpPr>
            <p:spPr>
              <a:xfrm rot="3522000">
                <a:off x="6530040" y="2774520"/>
                <a:ext cx="62640" cy="120240"/>
              </a:xfrm>
              <a:custGeom>
                <a:avLst/>
                <a:gdLst/>
                <a:ahLst/>
                <a:rect l="l" t="t" r="r" b="b"/>
                <a:pathLst>
                  <a:path w="410" h="757">
                    <a:moveTo>
                      <a:pt x="109" y="214"/>
                    </a:moveTo>
                    <a:lnTo>
                      <a:pt x="146" y="194"/>
                    </a:lnTo>
                    <a:lnTo>
                      <a:pt x="183" y="175"/>
                    </a:lnTo>
                    <a:lnTo>
                      <a:pt x="216" y="157"/>
                    </a:lnTo>
                    <a:lnTo>
                      <a:pt x="252" y="142"/>
                    </a:lnTo>
                    <a:lnTo>
                      <a:pt x="291" y="124"/>
                    </a:lnTo>
                    <a:lnTo>
                      <a:pt x="328" y="113"/>
                    </a:lnTo>
                    <a:lnTo>
                      <a:pt x="369" y="97"/>
                    </a:lnTo>
                    <a:lnTo>
                      <a:pt x="410" y="86"/>
                    </a:lnTo>
                    <a:lnTo>
                      <a:pt x="392" y="115"/>
                    </a:lnTo>
                    <a:lnTo>
                      <a:pt x="373" y="142"/>
                    </a:lnTo>
                    <a:lnTo>
                      <a:pt x="351" y="173"/>
                    </a:lnTo>
                    <a:lnTo>
                      <a:pt x="328" y="202"/>
                    </a:lnTo>
                    <a:lnTo>
                      <a:pt x="301" y="233"/>
                    </a:lnTo>
                    <a:lnTo>
                      <a:pt x="274" y="266"/>
                    </a:lnTo>
                    <a:lnTo>
                      <a:pt x="247" y="297"/>
                    </a:lnTo>
                    <a:lnTo>
                      <a:pt x="223" y="328"/>
                    </a:lnTo>
                    <a:lnTo>
                      <a:pt x="245" y="359"/>
                    </a:lnTo>
                    <a:lnTo>
                      <a:pt x="268" y="390"/>
                    </a:lnTo>
                    <a:lnTo>
                      <a:pt x="289" y="423"/>
                    </a:lnTo>
                    <a:lnTo>
                      <a:pt x="311" y="454"/>
                    </a:lnTo>
                    <a:lnTo>
                      <a:pt x="332" y="487"/>
                    </a:lnTo>
                    <a:lnTo>
                      <a:pt x="349" y="520"/>
                    </a:lnTo>
                    <a:lnTo>
                      <a:pt x="365" y="551"/>
                    </a:lnTo>
                    <a:lnTo>
                      <a:pt x="380" y="582"/>
                    </a:lnTo>
                    <a:lnTo>
                      <a:pt x="353" y="569"/>
                    </a:lnTo>
                    <a:lnTo>
                      <a:pt x="328" y="553"/>
                    </a:lnTo>
                    <a:lnTo>
                      <a:pt x="301" y="539"/>
                    </a:lnTo>
                    <a:lnTo>
                      <a:pt x="274" y="522"/>
                    </a:lnTo>
                    <a:lnTo>
                      <a:pt x="247" y="508"/>
                    </a:lnTo>
                    <a:lnTo>
                      <a:pt x="223" y="491"/>
                    </a:lnTo>
                    <a:lnTo>
                      <a:pt x="198" y="475"/>
                    </a:lnTo>
                    <a:lnTo>
                      <a:pt x="171" y="460"/>
                    </a:lnTo>
                    <a:lnTo>
                      <a:pt x="161" y="497"/>
                    </a:lnTo>
                    <a:lnTo>
                      <a:pt x="150" y="536"/>
                    </a:lnTo>
                    <a:lnTo>
                      <a:pt x="138" y="572"/>
                    </a:lnTo>
                    <a:lnTo>
                      <a:pt x="128" y="611"/>
                    </a:lnTo>
                    <a:lnTo>
                      <a:pt x="115" y="650"/>
                    </a:lnTo>
                    <a:lnTo>
                      <a:pt x="103" y="687"/>
                    </a:lnTo>
                    <a:lnTo>
                      <a:pt x="88" y="724"/>
                    </a:lnTo>
                    <a:lnTo>
                      <a:pt x="70" y="757"/>
                    </a:lnTo>
                    <a:lnTo>
                      <a:pt x="57" y="565"/>
                    </a:lnTo>
                    <a:lnTo>
                      <a:pt x="39" y="375"/>
                    </a:lnTo>
                    <a:lnTo>
                      <a:pt x="20" y="184"/>
                    </a:lnTo>
                    <a:lnTo>
                      <a:pt x="0" y="0"/>
                    </a:lnTo>
                    <a:lnTo>
                      <a:pt x="16" y="25"/>
                    </a:lnTo>
                    <a:lnTo>
                      <a:pt x="27" y="53"/>
                    </a:lnTo>
                    <a:lnTo>
                      <a:pt x="41" y="78"/>
                    </a:lnTo>
                    <a:lnTo>
                      <a:pt x="57" y="105"/>
                    </a:lnTo>
                    <a:lnTo>
                      <a:pt x="68" y="132"/>
                    </a:lnTo>
                    <a:lnTo>
                      <a:pt x="84" y="161"/>
                    </a:lnTo>
                    <a:lnTo>
                      <a:pt x="95" y="188"/>
                    </a:lnTo>
                    <a:lnTo>
                      <a:pt x="111" y="214"/>
                    </a:lnTo>
                    <a:lnTo>
                      <a:pt x="109" y="214"/>
                    </a:lnTo>
                    <a:close/>
                  </a:path>
                </a:pathLst>
              </a:custGeom>
              <a:solidFill>
                <a:srgbClr val="ff0000"/>
              </a:solidFill>
              <a:ln w="0">
                <a:noFill/>
              </a:ln>
            </p:spPr>
            <p:style>
              <a:lnRef idx="0"/>
              <a:fillRef idx="0"/>
              <a:effectRef idx="0"/>
              <a:fontRef idx="minor"/>
            </p:style>
          </p:sp>
          <p:sp>
            <p:nvSpPr>
              <p:cNvPr id="961" name="Freeform 31"/>
              <p:cNvSpPr/>
              <p:nvPr/>
            </p:nvSpPr>
            <p:spPr>
              <a:xfrm rot="3522000">
                <a:off x="6530040" y="2774520"/>
                <a:ext cx="62640" cy="120240"/>
              </a:xfrm>
              <a:custGeom>
                <a:avLst/>
                <a:gdLst/>
                <a:ahLst/>
                <a:rect l="l" t="t" r="r" b="b"/>
                <a:pathLst>
                  <a:path w="410" h="757">
                    <a:moveTo>
                      <a:pt x="109" y="214"/>
                    </a:moveTo>
                    <a:lnTo>
                      <a:pt x="146" y="194"/>
                    </a:lnTo>
                    <a:lnTo>
                      <a:pt x="183" y="175"/>
                    </a:lnTo>
                    <a:lnTo>
                      <a:pt x="216" y="157"/>
                    </a:lnTo>
                    <a:lnTo>
                      <a:pt x="252" y="142"/>
                    </a:lnTo>
                    <a:lnTo>
                      <a:pt x="291" y="124"/>
                    </a:lnTo>
                    <a:lnTo>
                      <a:pt x="328" y="113"/>
                    </a:lnTo>
                    <a:lnTo>
                      <a:pt x="369" y="97"/>
                    </a:lnTo>
                    <a:lnTo>
                      <a:pt x="410" y="86"/>
                    </a:lnTo>
                    <a:lnTo>
                      <a:pt x="392" y="115"/>
                    </a:lnTo>
                    <a:lnTo>
                      <a:pt x="373" y="142"/>
                    </a:lnTo>
                    <a:lnTo>
                      <a:pt x="351" y="173"/>
                    </a:lnTo>
                    <a:lnTo>
                      <a:pt x="328" y="202"/>
                    </a:lnTo>
                    <a:lnTo>
                      <a:pt x="301" y="233"/>
                    </a:lnTo>
                    <a:lnTo>
                      <a:pt x="274" y="266"/>
                    </a:lnTo>
                    <a:lnTo>
                      <a:pt x="247" y="297"/>
                    </a:lnTo>
                    <a:lnTo>
                      <a:pt x="223" y="328"/>
                    </a:lnTo>
                    <a:lnTo>
                      <a:pt x="245" y="359"/>
                    </a:lnTo>
                    <a:lnTo>
                      <a:pt x="268" y="390"/>
                    </a:lnTo>
                    <a:lnTo>
                      <a:pt x="289" y="423"/>
                    </a:lnTo>
                    <a:lnTo>
                      <a:pt x="311" y="454"/>
                    </a:lnTo>
                    <a:lnTo>
                      <a:pt x="332" y="487"/>
                    </a:lnTo>
                    <a:lnTo>
                      <a:pt x="349" y="520"/>
                    </a:lnTo>
                    <a:lnTo>
                      <a:pt x="365" y="551"/>
                    </a:lnTo>
                    <a:lnTo>
                      <a:pt x="380" y="582"/>
                    </a:lnTo>
                    <a:lnTo>
                      <a:pt x="353" y="569"/>
                    </a:lnTo>
                    <a:lnTo>
                      <a:pt x="328" y="553"/>
                    </a:lnTo>
                    <a:lnTo>
                      <a:pt x="301" y="539"/>
                    </a:lnTo>
                    <a:lnTo>
                      <a:pt x="274" y="522"/>
                    </a:lnTo>
                    <a:lnTo>
                      <a:pt x="247" y="508"/>
                    </a:lnTo>
                    <a:lnTo>
                      <a:pt x="223" y="491"/>
                    </a:lnTo>
                    <a:lnTo>
                      <a:pt x="198" y="475"/>
                    </a:lnTo>
                    <a:lnTo>
                      <a:pt x="171" y="460"/>
                    </a:lnTo>
                    <a:lnTo>
                      <a:pt x="161" y="497"/>
                    </a:lnTo>
                    <a:lnTo>
                      <a:pt x="150" y="536"/>
                    </a:lnTo>
                    <a:lnTo>
                      <a:pt x="138" y="572"/>
                    </a:lnTo>
                    <a:lnTo>
                      <a:pt x="128" y="611"/>
                    </a:lnTo>
                    <a:lnTo>
                      <a:pt x="115" y="650"/>
                    </a:lnTo>
                    <a:lnTo>
                      <a:pt x="103" y="687"/>
                    </a:lnTo>
                    <a:lnTo>
                      <a:pt x="88" y="724"/>
                    </a:lnTo>
                    <a:lnTo>
                      <a:pt x="70" y="757"/>
                    </a:lnTo>
                    <a:lnTo>
                      <a:pt x="57" y="565"/>
                    </a:lnTo>
                    <a:lnTo>
                      <a:pt x="39" y="375"/>
                    </a:lnTo>
                    <a:lnTo>
                      <a:pt x="20" y="184"/>
                    </a:lnTo>
                    <a:lnTo>
                      <a:pt x="0" y="0"/>
                    </a:lnTo>
                    <a:lnTo>
                      <a:pt x="16" y="25"/>
                    </a:lnTo>
                    <a:lnTo>
                      <a:pt x="27" y="53"/>
                    </a:lnTo>
                    <a:lnTo>
                      <a:pt x="41" y="78"/>
                    </a:lnTo>
                    <a:lnTo>
                      <a:pt x="57" y="105"/>
                    </a:lnTo>
                    <a:lnTo>
                      <a:pt x="68" y="132"/>
                    </a:lnTo>
                    <a:lnTo>
                      <a:pt x="84" y="161"/>
                    </a:lnTo>
                    <a:lnTo>
                      <a:pt x="95" y="188"/>
                    </a:lnTo>
                    <a:lnTo>
                      <a:pt x="111" y="214"/>
                    </a:lnTo>
                  </a:path>
                </a:pathLst>
              </a:custGeom>
              <a:noFill/>
              <a:ln w="9525">
                <a:solidFill>
                  <a:srgbClr val="000000"/>
                </a:solidFill>
                <a:round/>
              </a:ln>
            </p:spPr>
            <p:style>
              <a:lnRef idx="0"/>
              <a:fillRef idx="0"/>
              <a:effectRef idx="0"/>
              <a:fontRef idx="minor"/>
            </p:style>
          </p:sp>
          <p:sp>
            <p:nvSpPr>
              <p:cNvPr id="962" name="Freeform 32"/>
              <p:cNvSpPr/>
              <p:nvPr/>
            </p:nvSpPr>
            <p:spPr>
              <a:xfrm rot="3522000">
                <a:off x="6387480" y="2920320"/>
                <a:ext cx="148320" cy="81000"/>
              </a:xfrm>
              <a:custGeom>
                <a:avLst/>
                <a:gdLst/>
                <a:ahLst/>
                <a:rect l="l" t="t" r="r" b="b"/>
                <a:pathLst>
                  <a:path w="966" h="510">
                    <a:moveTo>
                      <a:pt x="964" y="0"/>
                    </a:moveTo>
                    <a:lnTo>
                      <a:pt x="956" y="52"/>
                    </a:lnTo>
                    <a:lnTo>
                      <a:pt x="946" y="101"/>
                    </a:lnTo>
                    <a:lnTo>
                      <a:pt x="936" y="153"/>
                    </a:lnTo>
                    <a:lnTo>
                      <a:pt x="927" y="204"/>
                    </a:lnTo>
                    <a:lnTo>
                      <a:pt x="915" y="252"/>
                    </a:lnTo>
                    <a:lnTo>
                      <a:pt x="902" y="302"/>
                    </a:lnTo>
                    <a:lnTo>
                      <a:pt x="890" y="351"/>
                    </a:lnTo>
                    <a:lnTo>
                      <a:pt x="878" y="399"/>
                    </a:lnTo>
                    <a:lnTo>
                      <a:pt x="871" y="425"/>
                    </a:lnTo>
                    <a:lnTo>
                      <a:pt x="867" y="452"/>
                    </a:lnTo>
                    <a:lnTo>
                      <a:pt x="859" y="477"/>
                    </a:lnTo>
                    <a:lnTo>
                      <a:pt x="851" y="500"/>
                    </a:lnTo>
                    <a:lnTo>
                      <a:pt x="808" y="506"/>
                    </a:lnTo>
                    <a:lnTo>
                      <a:pt x="762" y="508"/>
                    </a:lnTo>
                    <a:lnTo>
                      <a:pt x="713" y="510"/>
                    </a:lnTo>
                    <a:lnTo>
                      <a:pt x="661" y="510"/>
                    </a:lnTo>
                    <a:lnTo>
                      <a:pt x="611" y="510"/>
                    </a:lnTo>
                    <a:lnTo>
                      <a:pt x="554" y="510"/>
                    </a:lnTo>
                    <a:lnTo>
                      <a:pt x="500" y="506"/>
                    </a:lnTo>
                    <a:lnTo>
                      <a:pt x="446" y="504"/>
                    </a:lnTo>
                    <a:lnTo>
                      <a:pt x="388" y="498"/>
                    </a:lnTo>
                    <a:lnTo>
                      <a:pt x="331" y="494"/>
                    </a:lnTo>
                    <a:lnTo>
                      <a:pt x="277" y="487"/>
                    </a:lnTo>
                    <a:lnTo>
                      <a:pt x="221" y="479"/>
                    </a:lnTo>
                    <a:lnTo>
                      <a:pt x="166" y="473"/>
                    </a:lnTo>
                    <a:lnTo>
                      <a:pt x="114" y="462"/>
                    </a:lnTo>
                    <a:lnTo>
                      <a:pt x="62" y="452"/>
                    </a:lnTo>
                    <a:lnTo>
                      <a:pt x="15" y="440"/>
                    </a:lnTo>
                    <a:lnTo>
                      <a:pt x="15" y="413"/>
                    </a:lnTo>
                    <a:lnTo>
                      <a:pt x="15" y="386"/>
                    </a:lnTo>
                    <a:lnTo>
                      <a:pt x="13" y="355"/>
                    </a:lnTo>
                    <a:lnTo>
                      <a:pt x="13" y="324"/>
                    </a:lnTo>
                    <a:lnTo>
                      <a:pt x="9" y="246"/>
                    </a:lnTo>
                    <a:lnTo>
                      <a:pt x="7" y="167"/>
                    </a:lnTo>
                    <a:lnTo>
                      <a:pt x="1" y="89"/>
                    </a:lnTo>
                    <a:lnTo>
                      <a:pt x="0" y="10"/>
                    </a:lnTo>
                    <a:lnTo>
                      <a:pt x="23" y="29"/>
                    </a:lnTo>
                    <a:lnTo>
                      <a:pt x="44" y="48"/>
                    </a:lnTo>
                    <a:lnTo>
                      <a:pt x="66" y="68"/>
                    </a:lnTo>
                    <a:lnTo>
                      <a:pt x="87" y="87"/>
                    </a:lnTo>
                    <a:lnTo>
                      <a:pt x="110" y="107"/>
                    </a:lnTo>
                    <a:lnTo>
                      <a:pt x="131" y="128"/>
                    </a:lnTo>
                    <a:lnTo>
                      <a:pt x="149" y="147"/>
                    </a:lnTo>
                    <a:lnTo>
                      <a:pt x="172" y="167"/>
                    </a:lnTo>
                    <a:lnTo>
                      <a:pt x="190" y="147"/>
                    </a:lnTo>
                    <a:lnTo>
                      <a:pt x="205" y="128"/>
                    </a:lnTo>
                    <a:lnTo>
                      <a:pt x="221" y="112"/>
                    </a:lnTo>
                    <a:lnTo>
                      <a:pt x="236" y="91"/>
                    </a:lnTo>
                    <a:lnTo>
                      <a:pt x="254" y="76"/>
                    </a:lnTo>
                    <a:lnTo>
                      <a:pt x="271" y="56"/>
                    </a:lnTo>
                    <a:lnTo>
                      <a:pt x="285" y="39"/>
                    </a:lnTo>
                    <a:lnTo>
                      <a:pt x="302" y="19"/>
                    </a:lnTo>
                    <a:lnTo>
                      <a:pt x="314" y="39"/>
                    </a:lnTo>
                    <a:lnTo>
                      <a:pt x="325" y="60"/>
                    </a:lnTo>
                    <a:lnTo>
                      <a:pt x="339" y="79"/>
                    </a:lnTo>
                    <a:lnTo>
                      <a:pt x="351" y="101"/>
                    </a:lnTo>
                    <a:lnTo>
                      <a:pt x="362" y="122"/>
                    </a:lnTo>
                    <a:lnTo>
                      <a:pt x="374" y="143"/>
                    </a:lnTo>
                    <a:lnTo>
                      <a:pt x="388" y="163"/>
                    </a:lnTo>
                    <a:lnTo>
                      <a:pt x="399" y="184"/>
                    </a:lnTo>
                    <a:lnTo>
                      <a:pt x="413" y="163"/>
                    </a:lnTo>
                    <a:lnTo>
                      <a:pt x="430" y="143"/>
                    </a:lnTo>
                    <a:lnTo>
                      <a:pt x="446" y="122"/>
                    </a:lnTo>
                    <a:lnTo>
                      <a:pt x="459" y="101"/>
                    </a:lnTo>
                    <a:lnTo>
                      <a:pt x="477" y="79"/>
                    </a:lnTo>
                    <a:lnTo>
                      <a:pt x="492" y="60"/>
                    </a:lnTo>
                    <a:lnTo>
                      <a:pt x="506" y="39"/>
                    </a:lnTo>
                    <a:lnTo>
                      <a:pt x="519" y="19"/>
                    </a:lnTo>
                    <a:lnTo>
                      <a:pt x="535" y="39"/>
                    </a:lnTo>
                    <a:lnTo>
                      <a:pt x="549" y="60"/>
                    </a:lnTo>
                    <a:lnTo>
                      <a:pt x="564" y="79"/>
                    </a:lnTo>
                    <a:lnTo>
                      <a:pt x="578" y="101"/>
                    </a:lnTo>
                    <a:lnTo>
                      <a:pt x="593" y="122"/>
                    </a:lnTo>
                    <a:lnTo>
                      <a:pt x="607" y="143"/>
                    </a:lnTo>
                    <a:lnTo>
                      <a:pt x="618" y="163"/>
                    </a:lnTo>
                    <a:lnTo>
                      <a:pt x="634" y="184"/>
                    </a:lnTo>
                    <a:lnTo>
                      <a:pt x="649" y="163"/>
                    </a:lnTo>
                    <a:lnTo>
                      <a:pt x="661" y="140"/>
                    </a:lnTo>
                    <a:lnTo>
                      <a:pt x="675" y="118"/>
                    </a:lnTo>
                    <a:lnTo>
                      <a:pt x="686" y="97"/>
                    </a:lnTo>
                    <a:lnTo>
                      <a:pt x="702" y="76"/>
                    </a:lnTo>
                    <a:lnTo>
                      <a:pt x="713" y="52"/>
                    </a:lnTo>
                    <a:lnTo>
                      <a:pt x="729" y="31"/>
                    </a:lnTo>
                    <a:lnTo>
                      <a:pt x="741" y="10"/>
                    </a:lnTo>
                    <a:lnTo>
                      <a:pt x="758" y="52"/>
                    </a:lnTo>
                    <a:lnTo>
                      <a:pt x="774" y="97"/>
                    </a:lnTo>
                    <a:lnTo>
                      <a:pt x="791" y="140"/>
                    </a:lnTo>
                    <a:lnTo>
                      <a:pt x="808" y="184"/>
                    </a:lnTo>
                    <a:lnTo>
                      <a:pt x="828" y="161"/>
                    </a:lnTo>
                    <a:lnTo>
                      <a:pt x="847" y="138"/>
                    </a:lnTo>
                    <a:lnTo>
                      <a:pt x="869" y="114"/>
                    </a:lnTo>
                    <a:lnTo>
                      <a:pt x="888" y="91"/>
                    </a:lnTo>
                    <a:lnTo>
                      <a:pt x="907" y="68"/>
                    </a:lnTo>
                    <a:lnTo>
                      <a:pt x="927" y="46"/>
                    </a:lnTo>
                    <a:lnTo>
                      <a:pt x="946" y="21"/>
                    </a:lnTo>
                    <a:lnTo>
                      <a:pt x="966" y="0"/>
                    </a:lnTo>
                    <a:lnTo>
                      <a:pt x="964" y="0"/>
                    </a:lnTo>
                    <a:close/>
                  </a:path>
                </a:pathLst>
              </a:custGeom>
              <a:solidFill>
                <a:srgbClr val="00ff00"/>
              </a:solidFill>
              <a:ln w="0">
                <a:noFill/>
              </a:ln>
            </p:spPr>
            <p:style>
              <a:lnRef idx="0"/>
              <a:fillRef idx="0"/>
              <a:effectRef idx="0"/>
              <a:fontRef idx="minor"/>
            </p:style>
          </p:sp>
          <p:sp>
            <p:nvSpPr>
              <p:cNvPr id="963" name="Freeform 33"/>
              <p:cNvSpPr/>
              <p:nvPr/>
            </p:nvSpPr>
            <p:spPr>
              <a:xfrm rot="3522000">
                <a:off x="6387480" y="2920320"/>
                <a:ext cx="148320" cy="81000"/>
              </a:xfrm>
              <a:custGeom>
                <a:avLst/>
                <a:gdLst/>
                <a:ahLst/>
                <a:rect l="l" t="t" r="r" b="b"/>
                <a:pathLst>
                  <a:path w="966" h="510">
                    <a:moveTo>
                      <a:pt x="964" y="0"/>
                    </a:moveTo>
                    <a:lnTo>
                      <a:pt x="956" y="52"/>
                    </a:lnTo>
                    <a:lnTo>
                      <a:pt x="946" y="101"/>
                    </a:lnTo>
                    <a:lnTo>
                      <a:pt x="936" y="153"/>
                    </a:lnTo>
                    <a:lnTo>
                      <a:pt x="927" y="204"/>
                    </a:lnTo>
                    <a:lnTo>
                      <a:pt x="915" y="252"/>
                    </a:lnTo>
                    <a:lnTo>
                      <a:pt x="902" y="302"/>
                    </a:lnTo>
                    <a:lnTo>
                      <a:pt x="890" y="351"/>
                    </a:lnTo>
                    <a:lnTo>
                      <a:pt x="878" y="399"/>
                    </a:lnTo>
                    <a:lnTo>
                      <a:pt x="871" y="425"/>
                    </a:lnTo>
                    <a:lnTo>
                      <a:pt x="867" y="452"/>
                    </a:lnTo>
                    <a:lnTo>
                      <a:pt x="859" y="477"/>
                    </a:lnTo>
                    <a:lnTo>
                      <a:pt x="851" y="500"/>
                    </a:lnTo>
                    <a:lnTo>
                      <a:pt x="808" y="506"/>
                    </a:lnTo>
                    <a:lnTo>
                      <a:pt x="762" y="508"/>
                    </a:lnTo>
                    <a:lnTo>
                      <a:pt x="713" y="510"/>
                    </a:lnTo>
                    <a:lnTo>
                      <a:pt x="661" y="510"/>
                    </a:lnTo>
                    <a:lnTo>
                      <a:pt x="611" y="510"/>
                    </a:lnTo>
                    <a:lnTo>
                      <a:pt x="554" y="510"/>
                    </a:lnTo>
                    <a:lnTo>
                      <a:pt x="500" y="506"/>
                    </a:lnTo>
                    <a:lnTo>
                      <a:pt x="446" y="504"/>
                    </a:lnTo>
                    <a:lnTo>
                      <a:pt x="388" y="498"/>
                    </a:lnTo>
                    <a:lnTo>
                      <a:pt x="331" y="494"/>
                    </a:lnTo>
                    <a:lnTo>
                      <a:pt x="277" y="487"/>
                    </a:lnTo>
                    <a:lnTo>
                      <a:pt x="221" y="479"/>
                    </a:lnTo>
                    <a:lnTo>
                      <a:pt x="166" y="473"/>
                    </a:lnTo>
                    <a:lnTo>
                      <a:pt x="114" y="462"/>
                    </a:lnTo>
                    <a:lnTo>
                      <a:pt x="62" y="452"/>
                    </a:lnTo>
                    <a:lnTo>
                      <a:pt x="15" y="440"/>
                    </a:lnTo>
                    <a:lnTo>
                      <a:pt x="15" y="413"/>
                    </a:lnTo>
                    <a:lnTo>
                      <a:pt x="15" y="386"/>
                    </a:lnTo>
                    <a:lnTo>
                      <a:pt x="13" y="355"/>
                    </a:lnTo>
                    <a:lnTo>
                      <a:pt x="13" y="324"/>
                    </a:lnTo>
                    <a:lnTo>
                      <a:pt x="9" y="246"/>
                    </a:lnTo>
                    <a:lnTo>
                      <a:pt x="7" y="167"/>
                    </a:lnTo>
                    <a:lnTo>
                      <a:pt x="1" y="89"/>
                    </a:lnTo>
                    <a:lnTo>
                      <a:pt x="0" y="10"/>
                    </a:lnTo>
                    <a:lnTo>
                      <a:pt x="23" y="29"/>
                    </a:lnTo>
                    <a:lnTo>
                      <a:pt x="44" y="48"/>
                    </a:lnTo>
                    <a:lnTo>
                      <a:pt x="66" y="68"/>
                    </a:lnTo>
                    <a:lnTo>
                      <a:pt x="87" y="87"/>
                    </a:lnTo>
                    <a:lnTo>
                      <a:pt x="110" y="107"/>
                    </a:lnTo>
                    <a:lnTo>
                      <a:pt x="131" y="128"/>
                    </a:lnTo>
                    <a:lnTo>
                      <a:pt x="149" y="147"/>
                    </a:lnTo>
                    <a:lnTo>
                      <a:pt x="172" y="167"/>
                    </a:lnTo>
                    <a:lnTo>
                      <a:pt x="190" y="147"/>
                    </a:lnTo>
                    <a:lnTo>
                      <a:pt x="205" y="128"/>
                    </a:lnTo>
                    <a:lnTo>
                      <a:pt x="221" y="112"/>
                    </a:lnTo>
                    <a:lnTo>
                      <a:pt x="236" y="91"/>
                    </a:lnTo>
                    <a:lnTo>
                      <a:pt x="254" y="76"/>
                    </a:lnTo>
                    <a:lnTo>
                      <a:pt x="271" y="56"/>
                    </a:lnTo>
                    <a:lnTo>
                      <a:pt x="285" y="39"/>
                    </a:lnTo>
                    <a:lnTo>
                      <a:pt x="302" y="19"/>
                    </a:lnTo>
                    <a:lnTo>
                      <a:pt x="314" y="39"/>
                    </a:lnTo>
                    <a:lnTo>
                      <a:pt x="325" y="60"/>
                    </a:lnTo>
                    <a:lnTo>
                      <a:pt x="339" y="79"/>
                    </a:lnTo>
                    <a:lnTo>
                      <a:pt x="351" y="101"/>
                    </a:lnTo>
                    <a:lnTo>
                      <a:pt x="362" y="122"/>
                    </a:lnTo>
                    <a:lnTo>
                      <a:pt x="374" y="143"/>
                    </a:lnTo>
                    <a:lnTo>
                      <a:pt x="388" y="163"/>
                    </a:lnTo>
                    <a:lnTo>
                      <a:pt x="399" y="184"/>
                    </a:lnTo>
                    <a:lnTo>
                      <a:pt x="413" y="163"/>
                    </a:lnTo>
                    <a:lnTo>
                      <a:pt x="430" y="143"/>
                    </a:lnTo>
                    <a:lnTo>
                      <a:pt x="446" y="122"/>
                    </a:lnTo>
                    <a:lnTo>
                      <a:pt x="459" y="101"/>
                    </a:lnTo>
                    <a:lnTo>
                      <a:pt x="477" y="79"/>
                    </a:lnTo>
                    <a:lnTo>
                      <a:pt x="492" y="60"/>
                    </a:lnTo>
                    <a:lnTo>
                      <a:pt x="506" y="39"/>
                    </a:lnTo>
                    <a:lnTo>
                      <a:pt x="519" y="19"/>
                    </a:lnTo>
                    <a:lnTo>
                      <a:pt x="535" y="39"/>
                    </a:lnTo>
                    <a:lnTo>
                      <a:pt x="549" y="60"/>
                    </a:lnTo>
                    <a:lnTo>
                      <a:pt x="564" y="79"/>
                    </a:lnTo>
                    <a:lnTo>
                      <a:pt x="578" y="101"/>
                    </a:lnTo>
                    <a:lnTo>
                      <a:pt x="593" y="122"/>
                    </a:lnTo>
                    <a:lnTo>
                      <a:pt x="607" y="143"/>
                    </a:lnTo>
                    <a:lnTo>
                      <a:pt x="618" y="163"/>
                    </a:lnTo>
                    <a:lnTo>
                      <a:pt x="634" y="184"/>
                    </a:lnTo>
                    <a:lnTo>
                      <a:pt x="649" y="163"/>
                    </a:lnTo>
                    <a:lnTo>
                      <a:pt x="661" y="140"/>
                    </a:lnTo>
                    <a:lnTo>
                      <a:pt x="675" y="118"/>
                    </a:lnTo>
                    <a:lnTo>
                      <a:pt x="686" y="97"/>
                    </a:lnTo>
                    <a:lnTo>
                      <a:pt x="702" y="76"/>
                    </a:lnTo>
                    <a:lnTo>
                      <a:pt x="713" y="52"/>
                    </a:lnTo>
                    <a:lnTo>
                      <a:pt x="729" y="31"/>
                    </a:lnTo>
                    <a:lnTo>
                      <a:pt x="741" y="10"/>
                    </a:lnTo>
                    <a:lnTo>
                      <a:pt x="758" y="52"/>
                    </a:lnTo>
                    <a:lnTo>
                      <a:pt x="774" y="97"/>
                    </a:lnTo>
                    <a:lnTo>
                      <a:pt x="791" y="140"/>
                    </a:lnTo>
                    <a:lnTo>
                      <a:pt x="808" y="184"/>
                    </a:lnTo>
                    <a:lnTo>
                      <a:pt x="828" y="161"/>
                    </a:lnTo>
                    <a:lnTo>
                      <a:pt x="847" y="138"/>
                    </a:lnTo>
                    <a:lnTo>
                      <a:pt x="869" y="114"/>
                    </a:lnTo>
                    <a:lnTo>
                      <a:pt x="888" y="91"/>
                    </a:lnTo>
                    <a:lnTo>
                      <a:pt x="907" y="68"/>
                    </a:lnTo>
                    <a:lnTo>
                      <a:pt x="927" y="46"/>
                    </a:lnTo>
                    <a:lnTo>
                      <a:pt x="946" y="21"/>
                    </a:lnTo>
                    <a:lnTo>
                      <a:pt x="966" y="0"/>
                    </a:lnTo>
                  </a:path>
                </a:pathLst>
              </a:custGeom>
              <a:noFill/>
              <a:ln w="9525">
                <a:solidFill>
                  <a:srgbClr val="000000"/>
                </a:solidFill>
                <a:round/>
              </a:ln>
            </p:spPr>
            <p:style>
              <a:lnRef idx="0"/>
              <a:fillRef idx="0"/>
              <a:effectRef idx="0"/>
              <a:fontRef idx="minor"/>
            </p:style>
          </p:sp>
          <p:sp>
            <p:nvSpPr>
              <p:cNvPr id="964" name="Freeform 34"/>
              <p:cNvSpPr/>
              <p:nvPr/>
            </p:nvSpPr>
            <p:spPr>
              <a:xfrm rot="3522000">
                <a:off x="6370200" y="2954880"/>
                <a:ext cx="132480" cy="29160"/>
              </a:xfrm>
              <a:custGeom>
                <a:avLst/>
                <a:gdLst/>
                <a:ahLst/>
                <a:rect l="l" t="t" r="r" b="b"/>
                <a:pathLst>
                  <a:path w="865" h="186">
                    <a:moveTo>
                      <a:pt x="865" y="75"/>
                    </a:moveTo>
                    <a:lnTo>
                      <a:pt x="858" y="101"/>
                    </a:lnTo>
                    <a:lnTo>
                      <a:pt x="854" y="128"/>
                    </a:lnTo>
                    <a:lnTo>
                      <a:pt x="846" y="153"/>
                    </a:lnTo>
                    <a:lnTo>
                      <a:pt x="838" y="176"/>
                    </a:lnTo>
                    <a:lnTo>
                      <a:pt x="795" y="182"/>
                    </a:lnTo>
                    <a:lnTo>
                      <a:pt x="749" y="184"/>
                    </a:lnTo>
                    <a:lnTo>
                      <a:pt x="700" y="186"/>
                    </a:lnTo>
                    <a:lnTo>
                      <a:pt x="648" y="186"/>
                    </a:lnTo>
                    <a:lnTo>
                      <a:pt x="598" y="186"/>
                    </a:lnTo>
                    <a:lnTo>
                      <a:pt x="541" y="186"/>
                    </a:lnTo>
                    <a:lnTo>
                      <a:pt x="487" y="182"/>
                    </a:lnTo>
                    <a:lnTo>
                      <a:pt x="433" y="180"/>
                    </a:lnTo>
                    <a:lnTo>
                      <a:pt x="375" y="174"/>
                    </a:lnTo>
                    <a:lnTo>
                      <a:pt x="318" y="170"/>
                    </a:lnTo>
                    <a:lnTo>
                      <a:pt x="264" y="163"/>
                    </a:lnTo>
                    <a:lnTo>
                      <a:pt x="208" y="155"/>
                    </a:lnTo>
                    <a:lnTo>
                      <a:pt x="153" y="149"/>
                    </a:lnTo>
                    <a:lnTo>
                      <a:pt x="101" y="138"/>
                    </a:lnTo>
                    <a:lnTo>
                      <a:pt x="49" y="128"/>
                    </a:lnTo>
                    <a:lnTo>
                      <a:pt x="2" y="116"/>
                    </a:lnTo>
                    <a:lnTo>
                      <a:pt x="2" y="89"/>
                    </a:lnTo>
                    <a:lnTo>
                      <a:pt x="2" y="62"/>
                    </a:lnTo>
                    <a:lnTo>
                      <a:pt x="0" y="31"/>
                    </a:lnTo>
                    <a:lnTo>
                      <a:pt x="0" y="0"/>
                    </a:lnTo>
                    <a:lnTo>
                      <a:pt x="49" y="0"/>
                    </a:lnTo>
                    <a:lnTo>
                      <a:pt x="101" y="4"/>
                    </a:lnTo>
                    <a:lnTo>
                      <a:pt x="153" y="6"/>
                    </a:lnTo>
                    <a:lnTo>
                      <a:pt x="210" y="8"/>
                    </a:lnTo>
                    <a:lnTo>
                      <a:pt x="264" y="9"/>
                    </a:lnTo>
                    <a:lnTo>
                      <a:pt x="320" y="15"/>
                    </a:lnTo>
                    <a:lnTo>
                      <a:pt x="378" y="19"/>
                    </a:lnTo>
                    <a:lnTo>
                      <a:pt x="435" y="21"/>
                    </a:lnTo>
                    <a:lnTo>
                      <a:pt x="493" y="29"/>
                    </a:lnTo>
                    <a:lnTo>
                      <a:pt x="549" y="35"/>
                    </a:lnTo>
                    <a:lnTo>
                      <a:pt x="603" y="39"/>
                    </a:lnTo>
                    <a:lnTo>
                      <a:pt x="660" y="46"/>
                    </a:lnTo>
                    <a:lnTo>
                      <a:pt x="712" y="54"/>
                    </a:lnTo>
                    <a:lnTo>
                      <a:pt x="766" y="62"/>
                    </a:lnTo>
                    <a:lnTo>
                      <a:pt x="817" y="68"/>
                    </a:lnTo>
                    <a:lnTo>
                      <a:pt x="865" y="75"/>
                    </a:lnTo>
                    <a:close/>
                  </a:path>
                </a:pathLst>
              </a:custGeom>
              <a:solidFill>
                <a:srgbClr val="ffff00"/>
              </a:solidFill>
              <a:ln w="0">
                <a:noFill/>
              </a:ln>
            </p:spPr>
            <p:style>
              <a:lnRef idx="0"/>
              <a:fillRef idx="0"/>
              <a:effectRef idx="0"/>
              <a:fontRef idx="minor"/>
            </p:style>
          </p:sp>
          <p:sp>
            <p:nvSpPr>
              <p:cNvPr id="965" name="Freeform 35"/>
              <p:cNvSpPr/>
              <p:nvPr/>
            </p:nvSpPr>
            <p:spPr>
              <a:xfrm rot="3522000">
                <a:off x="6370200" y="2954880"/>
                <a:ext cx="132480" cy="29160"/>
              </a:xfrm>
              <a:custGeom>
                <a:avLst/>
                <a:gdLst/>
                <a:ahLst/>
                <a:rect l="l" t="t" r="r" b="b"/>
                <a:pathLst>
                  <a:path w="865" h="186">
                    <a:moveTo>
                      <a:pt x="865" y="75"/>
                    </a:moveTo>
                    <a:lnTo>
                      <a:pt x="858" y="101"/>
                    </a:lnTo>
                    <a:lnTo>
                      <a:pt x="854" y="128"/>
                    </a:lnTo>
                    <a:lnTo>
                      <a:pt x="846" y="153"/>
                    </a:lnTo>
                    <a:lnTo>
                      <a:pt x="838" y="176"/>
                    </a:lnTo>
                    <a:lnTo>
                      <a:pt x="795" y="182"/>
                    </a:lnTo>
                    <a:lnTo>
                      <a:pt x="749" y="184"/>
                    </a:lnTo>
                    <a:lnTo>
                      <a:pt x="700" y="186"/>
                    </a:lnTo>
                    <a:lnTo>
                      <a:pt x="648" y="186"/>
                    </a:lnTo>
                    <a:lnTo>
                      <a:pt x="598" y="186"/>
                    </a:lnTo>
                    <a:lnTo>
                      <a:pt x="541" y="186"/>
                    </a:lnTo>
                    <a:lnTo>
                      <a:pt x="487" y="182"/>
                    </a:lnTo>
                    <a:lnTo>
                      <a:pt x="433" y="180"/>
                    </a:lnTo>
                    <a:lnTo>
                      <a:pt x="375" y="174"/>
                    </a:lnTo>
                    <a:lnTo>
                      <a:pt x="318" y="170"/>
                    </a:lnTo>
                    <a:lnTo>
                      <a:pt x="264" y="163"/>
                    </a:lnTo>
                    <a:lnTo>
                      <a:pt x="208" y="155"/>
                    </a:lnTo>
                    <a:lnTo>
                      <a:pt x="153" y="149"/>
                    </a:lnTo>
                    <a:lnTo>
                      <a:pt x="101" y="138"/>
                    </a:lnTo>
                    <a:lnTo>
                      <a:pt x="49" y="128"/>
                    </a:lnTo>
                    <a:lnTo>
                      <a:pt x="2" y="116"/>
                    </a:lnTo>
                    <a:lnTo>
                      <a:pt x="2" y="89"/>
                    </a:lnTo>
                    <a:lnTo>
                      <a:pt x="2" y="62"/>
                    </a:lnTo>
                    <a:lnTo>
                      <a:pt x="0" y="31"/>
                    </a:lnTo>
                    <a:lnTo>
                      <a:pt x="0" y="0"/>
                    </a:lnTo>
                    <a:lnTo>
                      <a:pt x="49" y="0"/>
                    </a:lnTo>
                    <a:lnTo>
                      <a:pt x="101" y="4"/>
                    </a:lnTo>
                    <a:lnTo>
                      <a:pt x="153" y="6"/>
                    </a:lnTo>
                    <a:lnTo>
                      <a:pt x="210" y="8"/>
                    </a:lnTo>
                    <a:lnTo>
                      <a:pt x="264" y="9"/>
                    </a:lnTo>
                    <a:lnTo>
                      <a:pt x="320" y="15"/>
                    </a:lnTo>
                    <a:lnTo>
                      <a:pt x="378" y="19"/>
                    </a:lnTo>
                    <a:lnTo>
                      <a:pt x="435" y="21"/>
                    </a:lnTo>
                    <a:lnTo>
                      <a:pt x="493" y="29"/>
                    </a:lnTo>
                    <a:lnTo>
                      <a:pt x="549" y="35"/>
                    </a:lnTo>
                    <a:lnTo>
                      <a:pt x="603" y="39"/>
                    </a:lnTo>
                    <a:lnTo>
                      <a:pt x="660" y="46"/>
                    </a:lnTo>
                    <a:lnTo>
                      <a:pt x="712" y="54"/>
                    </a:lnTo>
                    <a:lnTo>
                      <a:pt x="766" y="62"/>
                    </a:lnTo>
                    <a:lnTo>
                      <a:pt x="817" y="68"/>
                    </a:lnTo>
                    <a:lnTo>
                      <a:pt x="865" y="75"/>
                    </a:lnTo>
                  </a:path>
                </a:pathLst>
              </a:custGeom>
              <a:noFill/>
              <a:ln w="9525">
                <a:solidFill>
                  <a:srgbClr val="000000"/>
                </a:solidFill>
                <a:round/>
              </a:ln>
            </p:spPr>
            <p:style>
              <a:lnRef idx="0"/>
              <a:fillRef idx="0"/>
              <a:effectRef idx="0"/>
              <a:fontRef idx="minor"/>
            </p:style>
          </p:sp>
          <p:sp>
            <p:nvSpPr>
              <p:cNvPr id="966" name="Freeform 36"/>
              <p:cNvSpPr/>
              <p:nvPr/>
            </p:nvSpPr>
            <p:spPr>
              <a:xfrm rot="3522000">
                <a:off x="6635520" y="2680560"/>
                <a:ext cx="213480" cy="203760"/>
              </a:xfrm>
              <a:custGeom>
                <a:avLst/>
                <a:gdLst/>
                <a:ahLst/>
                <a:rect l="l" t="t" r="r" b="b"/>
                <a:pathLst>
                  <a:path w="1391" h="1280">
                    <a:moveTo>
                      <a:pt x="1380" y="8"/>
                    </a:moveTo>
                    <a:lnTo>
                      <a:pt x="1387" y="235"/>
                    </a:lnTo>
                    <a:lnTo>
                      <a:pt x="1391" y="473"/>
                    </a:lnTo>
                    <a:lnTo>
                      <a:pt x="1389" y="716"/>
                    </a:lnTo>
                    <a:lnTo>
                      <a:pt x="1386" y="966"/>
                    </a:lnTo>
                    <a:lnTo>
                      <a:pt x="1368" y="991"/>
                    </a:lnTo>
                    <a:lnTo>
                      <a:pt x="1351" y="1014"/>
                    </a:lnTo>
                    <a:lnTo>
                      <a:pt x="1333" y="1039"/>
                    </a:lnTo>
                    <a:lnTo>
                      <a:pt x="1316" y="1065"/>
                    </a:lnTo>
                    <a:lnTo>
                      <a:pt x="1300" y="1088"/>
                    </a:lnTo>
                    <a:lnTo>
                      <a:pt x="1283" y="1113"/>
                    </a:lnTo>
                    <a:lnTo>
                      <a:pt x="1265" y="1140"/>
                    </a:lnTo>
                    <a:lnTo>
                      <a:pt x="1250" y="1164"/>
                    </a:lnTo>
                    <a:lnTo>
                      <a:pt x="1236" y="1140"/>
                    </a:lnTo>
                    <a:lnTo>
                      <a:pt x="1223" y="1115"/>
                    </a:lnTo>
                    <a:lnTo>
                      <a:pt x="1209" y="1092"/>
                    </a:lnTo>
                    <a:lnTo>
                      <a:pt x="1197" y="1067"/>
                    </a:lnTo>
                    <a:lnTo>
                      <a:pt x="1186" y="1043"/>
                    </a:lnTo>
                    <a:lnTo>
                      <a:pt x="1172" y="1022"/>
                    </a:lnTo>
                    <a:lnTo>
                      <a:pt x="1159" y="997"/>
                    </a:lnTo>
                    <a:lnTo>
                      <a:pt x="1145" y="974"/>
                    </a:lnTo>
                    <a:lnTo>
                      <a:pt x="1133" y="1001"/>
                    </a:lnTo>
                    <a:lnTo>
                      <a:pt x="1118" y="1026"/>
                    </a:lnTo>
                    <a:lnTo>
                      <a:pt x="1106" y="1055"/>
                    </a:lnTo>
                    <a:lnTo>
                      <a:pt x="1095" y="1082"/>
                    </a:lnTo>
                    <a:lnTo>
                      <a:pt x="1083" y="1109"/>
                    </a:lnTo>
                    <a:lnTo>
                      <a:pt x="1067" y="1135"/>
                    </a:lnTo>
                    <a:lnTo>
                      <a:pt x="1056" y="1164"/>
                    </a:lnTo>
                    <a:lnTo>
                      <a:pt x="1040" y="1191"/>
                    </a:lnTo>
                    <a:lnTo>
                      <a:pt x="1027" y="1167"/>
                    </a:lnTo>
                    <a:lnTo>
                      <a:pt x="1009" y="1144"/>
                    </a:lnTo>
                    <a:lnTo>
                      <a:pt x="994" y="1121"/>
                    </a:lnTo>
                    <a:lnTo>
                      <a:pt x="980" y="1100"/>
                    </a:lnTo>
                    <a:lnTo>
                      <a:pt x="965" y="1074"/>
                    </a:lnTo>
                    <a:lnTo>
                      <a:pt x="949" y="1053"/>
                    </a:lnTo>
                    <a:lnTo>
                      <a:pt x="932" y="1028"/>
                    </a:lnTo>
                    <a:lnTo>
                      <a:pt x="918" y="1006"/>
                    </a:lnTo>
                    <a:lnTo>
                      <a:pt x="906" y="1034"/>
                    </a:lnTo>
                    <a:lnTo>
                      <a:pt x="891" y="1063"/>
                    </a:lnTo>
                    <a:lnTo>
                      <a:pt x="879" y="1088"/>
                    </a:lnTo>
                    <a:lnTo>
                      <a:pt x="868" y="1115"/>
                    </a:lnTo>
                    <a:lnTo>
                      <a:pt x="854" y="1142"/>
                    </a:lnTo>
                    <a:lnTo>
                      <a:pt x="840" y="1171"/>
                    </a:lnTo>
                    <a:lnTo>
                      <a:pt x="829" y="1199"/>
                    </a:lnTo>
                    <a:lnTo>
                      <a:pt x="813" y="1228"/>
                    </a:lnTo>
                    <a:lnTo>
                      <a:pt x="796" y="1202"/>
                    </a:lnTo>
                    <a:lnTo>
                      <a:pt x="780" y="1181"/>
                    </a:lnTo>
                    <a:lnTo>
                      <a:pt x="763" y="1158"/>
                    </a:lnTo>
                    <a:lnTo>
                      <a:pt x="743" y="1135"/>
                    </a:lnTo>
                    <a:lnTo>
                      <a:pt x="726" y="1111"/>
                    </a:lnTo>
                    <a:lnTo>
                      <a:pt x="709" y="1088"/>
                    </a:lnTo>
                    <a:lnTo>
                      <a:pt x="691" y="1065"/>
                    </a:lnTo>
                    <a:lnTo>
                      <a:pt x="674" y="1043"/>
                    </a:lnTo>
                    <a:lnTo>
                      <a:pt x="662" y="1072"/>
                    </a:lnTo>
                    <a:lnTo>
                      <a:pt x="648" y="1100"/>
                    </a:lnTo>
                    <a:lnTo>
                      <a:pt x="637" y="1127"/>
                    </a:lnTo>
                    <a:lnTo>
                      <a:pt x="625" y="1158"/>
                    </a:lnTo>
                    <a:lnTo>
                      <a:pt x="613" y="1185"/>
                    </a:lnTo>
                    <a:lnTo>
                      <a:pt x="600" y="1212"/>
                    </a:lnTo>
                    <a:lnTo>
                      <a:pt x="588" y="1241"/>
                    </a:lnTo>
                    <a:lnTo>
                      <a:pt x="577" y="1270"/>
                    </a:lnTo>
                    <a:lnTo>
                      <a:pt x="555" y="1247"/>
                    </a:lnTo>
                    <a:lnTo>
                      <a:pt x="530" y="1224"/>
                    </a:lnTo>
                    <a:lnTo>
                      <a:pt x="509" y="1200"/>
                    </a:lnTo>
                    <a:lnTo>
                      <a:pt x="485" y="1179"/>
                    </a:lnTo>
                    <a:lnTo>
                      <a:pt x="462" y="1154"/>
                    </a:lnTo>
                    <a:lnTo>
                      <a:pt x="439" y="1133"/>
                    </a:lnTo>
                    <a:lnTo>
                      <a:pt x="416" y="1109"/>
                    </a:lnTo>
                    <a:lnTo>
                      <a:pt x="392" y="1088"/>
                    </a:lnTo>
                    <a:lnTo>
                      <a:pt x="383" y="1111"/>
                    </a:lnTo>
                    <a:lnTo>
                      <a:pt x="373" y="1135"/>
                    </a:lnTo>
                    <a:lnTo>
                      <a:pt x="363" y="1160"/>
                    </a:lnTo>
                    <a:lnTo>
                      <a:pt x="354" y="1185"/>
                    </a:lnTo>
                    <a:lnTo>
                      <a:pt x="344" y="1208"/>
                    </a:lnTo>
                    <a:lnTo>
                      <a:pt x="334" y="1231"/>
                    </a:lnTo>
                    <a:lnTo>
                      <a:pt x="324" y="1257"/>
                    </a:lnTo>
                    <a:lnTo>
                      <a:pt x="315" y="1280"/>
                    </a:lnTo>
                    <a:lnTo>
                      <a:pt x="293" y="1259"/>
                    </a:lnTo>
                    <a:lnTo>
                      <a:pt x="272" y="1233"/>
                    </a:lnTo>
                    <a:lnTo>
                      <a:pt x="249" y="1212"/>
                    </a:lnTo>
                    <a:lnTo>
                      <a:pt x="226" y="1191"/>
                    </a:lnTo>
                    <a:lnTo>
                      <a:pt x="204" y="1169"/>
                    </a:lnTo>
                    <a:lnTo>
                      <a:pt x="183" y="1148"/>
                    </a:lnTo>
                    <a:lnTo>
                      <a:pt x="158" y="1125"/>
                    </a:lnTo>
                    <a:lnTo>
                      <a:pt x="136" y="1103"/>
                    </a:lnTo>
                    <a:lnTo>
                      <a:pt x="121" y="987"/>
                    </a:lnTo>
                    <a:lnTo>
                      <a:pt x="107" y="871"/>
                    </a:lnTo>
                    <a:lnTo>
                      <a:pt x="90" y="758"/>
                    </a:lnTo>
                    <a:lnTo>
                      <a:pt x="72"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close/>
                  </a:path>
                </a:pathLst>
              </a:custGeom>
              <a:solidFill>
                <a:srgbClr val="00ff00"/>
              </a:solidFill>
              <a:ln w="0">
                <a:noFill/>
              </a:ln>
            </p:spPr>
            <p:style>
              <a:lnRef idx="0"/>
              <a:fillRef idx="0"/>
              <a:effectRef idx="0"/>
              <a:fontRef idx="minor"/>
            </p:style>
          </p:sp>
          <p:sp>
            <p:nvSpPr>
              <p:cNvPr id="967" name="Freeform 37"/>
              <p:cNvSpPr/>
              <p:nvPr/>
            </p:nvSpPr>
            <p:spPr>
              <a:xfrm rot="3522000">
                <a:off x="6635520" y="2680560"/>
                <a:ext cx="213480" cy="203760"/>
              </a:xfrm>
              <a:custGeom>
                <a:avLst/>
                <a:gdLst/>
                <a:ahLst/>
                <a:rect l="l" t="t" r="r" b="b"/>
                <a:pathLst>
                  <a:path w="1391" h="1280">
                    <a:moveTo>
                      <a:pt x="1380" y="8"/>
                    </a:moveTo>
                    <a:lnTo>
                      <a:pt x="1387" y="235"/>
                    </a:lnTo>
                    <a:lnTo>
                      <a:pt x="1391" y="473"/>
                    </a:lnTo>
                    <a:lnTo>
                      <a:pt x="1389" y="716"/>
                    </a:lnTo>
                    <a:lnTo>
                      <a:pt x="1386" y="966"/>
                    </a:lnTo>
                    <a:lnTo>
                      <a:pt x="1368" y="991"/>
                    </a:lnTo>
                    <a:lnTo>
                      <a:pt x="1351" y="1014"/>
                    </a:lnTo>
                    <a:lnTo>
                      <a:pt x="1333" y="1039"/>
                    </a:lnTo>
                    <a:lnTo>
                      <a:pt x="1316" y="1065"/>
                    </a:lnTo>
                    <a:lnTo>
                      <a:pt x="1300" y="1088"/>
                    </a:lnTo>
                    <a:lnTo>
                      <a:pt x="1283" y="1113"/>
                    </a:lnTo>
                    <a:lnTo>
                      <a:pt x="1265" y="1140"/>
                    </a:lnTo>
                    <a:lnTo>
                      <a:pt x="1250" y="1164"/>
                    </a:lnTo>
                    <a:lnTo>
                      <a:pt x="1236" y="1140"/>
                    </a:lnTo>
                    <a:lnTo>
                      <a:pt x="1223" y="1115"/>
                    </a:lnTo>
                    <a:lnTo>
                      <a:pt x="1209" y="1092"/>
                    </a:lnTo>
                    <a:lnTo>
                      <a:pt x="1197" y="1067"/>
                    </a:lnTo>
                    <a:lnTo>
                      <a:pt x="1186" y="1043"/>
                    </a:lnTo>
                    <a:lnTo>
                      <a:pt x="1172" y="1022"/>
                    </a:lnTo>
                    <a:lnTo>
                      <a:pt x="1159" y="997"/>
                    </a:lnTo>
                    <a:lnTo>
                      <a:pt x="1145" y="974"/>
                    </a:lnTo>
                    <a:lnTo>
                      <a:pt x="1133" y="1001"/>
                    </a:lnTo>
                    <a:lnTo>
                      <a:pt x="1118" y="1026"/>
                    </a:lnTo>
                    <a:lnTo>
                      <a:pt x="1106" y="1055"/>
                    </a:lnTo>
                    <a:lnTo>
                      <a:pt x="1095" y="1082"/>
                    </a:lnTo>
                    <a:lnTo>
                      <a:pt x="1083" y="1109"/>
                    </a:lnTo>
                    <a:lnTo>
                      <a:pt x="1067" y="1135"/>
                    </a:lnTo>
                    <a:lnTo>
                      <a:pt x="1056" y="1164"/>
                    </a:lnTo>
                    <a:lnTo>
                      <a:pt x="1040" y="1191"/>
                    </a:lnTo>
                    <a:lnTo>
                      <a:pt x="1027" y="1167"/>
                    </a:lnTo>
                    <a:lnTo>
                      <a:pt x="1009" y="1144"/>
                    </a:lnTo>
                    <a:lnTo>
                      <a:pt x="994" y="1121"/>
                    </a:lnTo>
                    <a:lnTo>
                      <a:pt x="980" y="1100"/>
                    </a:lnTo>
                    <a:lnTo>
                      <a:pt x="965" y="1074"/>
                    </a:lnTo>
                    <a:lnTo>
                      <a:pt x="949" y="1053"/>
                    </a:lnTo>
                    <a:lnTo>
                      <a:pt x="932" y="1028"/>
                    </a:lnTo>
                    <a:lnTo>
                      <a:pt x="918" y="1006"/>
                    </a:lnTo>
                    <a:lnTo>
                      <a:pt x="906" y="1034"/>
                    </a:lnTo>
                    <a:lnTo>
                      <a:pt x="891" y="1063"/>
                    </a:lnTo>
                    <a:lnTo>
                      <a:pt x="879" y="1088"/>
                    </a:lnTo>
                    <a:lnTo>
                      <a:pt x="868" y="1115"/>
                    </a:lnTo>
                    <a:lnTo>
                      <a:pt x="854" y="1142"/>
                    </a:lnTo>
                    <a:lnTo>
                      <a:pt x="840" y="1171"/>
                    </a:lnTo>
                    <a:lnTo>
                      <a:pt x="829" y="1199"/>
                    </a:lnTo>
                    <a:lnTo>
                      <a:pt x="813" y="1228"/>
                    </a:lnTo>
                    <a:lnTo>
                      <a:pt x="796" y="1202"/>
                    </a:lnTo>
                    <a:lnTo>
                      <a:pt x="780" y="1181"/>
                    </a:lnTo>
                    <a:lnTo>
                      <a:pt x="763" y="1158"/>
                    </a:lnTo>
                    <a:lnTo>
                      <a:pt x="743" y="1135"/>
                    </a:lnTo>
                    <a:lnTo>
                      <a:pt x="726" y="1111"/>
                    </a:lnTo>
                    <a:lnTo>
                      <a:pt x="709" y="1088"/>
                    </a:lnTo>
                    <a:lnTo>
                      <a:pt x="691" y="1065"/>
                    </a:lnTo>
                    <a:lnTo>
                      <a:pt x="674" y="1043"/>
                    </a:lnTo>
                    <a:lnTo>
                      <a:pt x="662" y="1072"/>
                    </a:lnTo>
                    <a:lnTo>
                      <a:pt x="648" y="1100"/>
                    </a:lnTo>
                    <a:lnTo>
                      <a:pt x="637" y="1127"/>
                    </a:lnTo>
                    <a:lnTo>
                      <a:pt x="625" y="1158"/>
                    </a:lnTo>
                    <a:lnTo>
                      <a:pt x="613" y="1185"/>
                    </a:lnTo>
                    <a:lnTo>
                      <a:pt x="600" y="1212"/>
                    </a:lnTo>
                    <a:lnTo>
                      <a:pt x="588" y="1241"/>
                    </a:lnTo>
                    <a:lnTo>
                      <a:pt x="577" y="1270"/>
                    </a:lnTo>
                    <a:lnTo>
                      <a:pt x="555" y="1247"/>
                    </a:lnTo>
                    <a:lnTo>
                      <a:pt x="530" y="1224"/>
                    </a:lnTo>
                    <a:lnTo>
                      <a:pt x="509" y="1200"/>
                    </a:lnTo>
                    <a:lnTo>
                      <a:pt x="485" y="1179"/>
                    </a:lnTo>
                    <a:lnTo>
                      <a:pt x="462" y="1154"/>
                    </a:lnTo>
                    <a:lnTo>
                      <a:pt x="439" y="1133"/>
                    </a:lnTo>
                    <a:lnTo>
                      <a:pt x="416" y="1109"/>
                    </a:lnTo>
                    <a:lnTo>
                      <a:pt x="392" y="1088"/>
                    </a:lnTo>
                    <a:lnTo>
                      <a:pt x="383" y="1111"/>
                    </a:lnTo>
                    <a:lnTo>
                      <a:pt x="373" y="1135"/>
                    </a:lnTo>
                    <a:lnTo>
                      <a:pt x="363" y="1160"/>
                    </a:lnTo>
                    <a:lnTo>
                      <a:pt x="354" y="1185"/>
                    </a:lnTo>
                    <a:lnTo>
                      <a:pt x="344" y="1208"/>
                    </a:lnTo>
                    <a:lnTo>
                      <a:pt x="334" y="1231"/>
                    </a:lnTo>
                    <a:lnTo>
                      <a:pt x="324" y="1257"/>
                    </a:lnTo>
                    <a:lnTo>
                      <a:pt x="315" y="1280"/>
                    </a:lnTo>
                    <a:lnTo>
                      <a:pt x="293" y="1259"/>
                    </a:lnTo>
                    <a:lnTo>
                      <a:pt x="272" y="1233"/>
                    </a:lnTo>
                    <a:lnTo>
                      <a:pt x="249" y="1212"/>
                    </a:lnTo>
                    <a:lnTo>
                      <a:pt x="226" y="1191"/>
                    </a:lnTo>
                    <a:lnTo>
                      <a:pt x="204" y="1169"/>
                    </a:lnTo>
                    <a:lnTo>
                      <a:pt x="183" y="1148"/>
                    </a:lnTo>
                    <a:lnTo>
                      <a:pt x="158" y="1125"/>
                    </a:lnTo>
                    <a:lnTo>
                      <a:pt x="136" y="1103"/>
                    </a:lnTo>
                    <a:lnTo>
                      <a:pt x="121" y="987"/>
                    </a:lnTo>
                    <a:lnTo>
                      <a:pt x="107" y="871"/>
                    </a:lnTo>
                    <a:lnTo>
                      <a:pt x="90" y="758"/>
                    </a:lnTo>
                    <a:lnTo>
                      <a:pt x="72"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path>
                </a:pathLst>
              </a:custGeom>
              <a:noFill/>
              <a:ln w="9525">
                <a:solidFill>
                  <a:srgbClr val="000000"/>
                </a:solidFill>
                <a:round/>
              </a:ln>
            </p:spPr>
            <p:style>
              <a:lnRef idx="0"/>
              <a:fillRef idx="0"/>
              <a:effectRef idx="0"/>
              <a:fontRef idx="minor"/>
            </p:style>
          </p:sp>
          <p:sp>
            <p:nvSpPr>
              <p:cNvPr id="968" name="Freeform 38"/>
              <p:cNvSpPr/>
              <p:nvPr/>
            </p:nvSpPr>
            <p:spPr>
              <a:xfrm rot="3522000">
                <a:off x="6651000" y="2749680"/>
                <a:ext cx="204120" cy="63000"/>
              </a:xfrm>
              <a:custGeom>
                <a:avLst/>
                <a:gdLst/>
                <a:ahLst/>
                <a:rect l="l" t="t" r="r" b="b"/>
                <a:pathLst>
                  <a:path w="1330" h="400">
                    <a:moveTo>
                      <a:pt x="1330" y="6"/>
                    </a:moveTo>
                    <a:lnTo>
                      <a:pt x="1249" y="2"/>
                    </a:lnTo>
                    <a:lnTo>
                      <a:pt x="1165" y="0"/>
                    </a:lnTo>
                    <a:lnTo>
                      <a:pt x="1082" y="0"/>
                    </a:lnTo>
                    <a:lnTo>
                      <a:pt x="997" y="2"/>
                    </a:lnTo>
                    <a:lnTo>
                      <a:pt x="909" y="8"/>
                    </a:lnTo>
                    <a:lnTo>
                      <a:pt x="822" y="14"/>
                    </a:lnTo>
                    <a:lnTo>
                      <a:pt x="735" y="23"/>
                    </a:lnTo>
                    <a:lnTo>
                      <a:pt x="651" y="33"/>
                    </a:lnTo>
                    <a:lnTo>
                      <a:pt x="564" y="47"/>
                    </a:lnTo>
                    <a:lnTo>
                      <a:pt x="479" y="62"/>
                    </a:lnTo>
                    <a:lnTo>
                      <a:pt x="393" y="80"/>
                    </a:lnTo>
                    <a:lnTo>
                      <a:pt x="312" y="97"/>
                    </a:lnTo>
                    <a:lnTo>
                      <a:pt x="230" y="116"/>
                    </a:lnTo>
                    <a:lnTo>
                      <a:pt x="153" y="136"/>
                    </a:lnTo>
                    <a:lnTo>
                      <a:pt x="75" y="157"/>
                    </a:lnTo>
                    <a:lnTo>
                      <a:pt x="0" y="179"/>
                    </a:lnTo>
                    <a:lnTo>
                      <a:pt x="35" y="400"/>
                    </a:lnTo>
                    <a:lnTo>
                      <a:pt x="100" y="371"/>
                    </a:lnTo>
                    <a:lnTo>
                      <a:pt x="170" y="341"/>
                    </a:lnTo>
                    <a:lnTo>
                      <a:pt x="244" y="314"/>
                    </a:lnTo>
                    <a:lnTo>
                      <a:pt x="320" y="289"/>
                    </a:lnTo>
                    <a:lnTo>
                      <a:pt x="399" y="268"/>
                    </a:lnTo>
                    <a:lnTo>
                      <a:pt x="481" y="248"/>
                    </a:lnTo>
                    <a:lnTo>
                      <a:pt x="564" y="229"/>
                    </a:lnTo>
                    <a:lnTo>
                      <a:pt x="648" y="215"/>
                    </a:lnTo>
                    <a:lnTo>
                      <a:pt x="733" y="204"/>
                    </a:lnTo>
                    <a:lnTo>
                      <a:pt x="820" y="196"/>
                    </a:lnTo>
                    <a:lnTo>
                      <a:pt x="907" y="188"/>
                    </a:lnTo>
                    <a:lnTo>
                      <a:pt x="991" y="186"/>
                    </a:lnTo>
                    <a:lnTo>
                      <a:pt x="1078" y="188"/>
                    </a:lnTo>
                    <a:lnTo>
                      <a:pt x="1164" y="192"/>
                    </a:lnTo>
                    <a:lnTo>
                      <a:pt x="1249" y="204"/>
                    </a:lnTo>
                    <a:lnTo>
                      <a:pt x="1330" y="217"/>
                    </a:lnTo>
                    <a:lnTo>
                      <a:pt x="1330" y="8"/>
                    </a:lnTo>
                    <a:lnTo>
                      <a:pt x="1330" y="6"/>
                    </a:lnTo>
                    <a:close/>
                  </a:path>
                </a:pathLst>
              </a:custGeom>
              <a:solidFill>
                <a:srgbClr val="ffff00"/>
              </a:solidFill>
              <a:ln w="0">
                <a:noFill/>
              </a:ln>
            </p:spPr>
            <p:style>
              <a:lnRef idx="0"/>
              <a:fillRef idx="0"/>
              <a:effectRef idx="0"/>
              <a:fontRef idx="minor"/>
            </p:style>
          </p:sp>
          <p:sp>
            <p:nvSpPr>
              <p:cNvPr id="969" name="Freeform 39"/>
              <p:cNvSpPr/>
              <p:nvPr/>
            </p:nvSpPr>
            <p:spPr>
              <a:xfrm rot="3522000">
                <a:off x="6651000" y="2749680"/>
                <a:ext cx="204120" cy="63000"/>
              </a:xfrm>
              <a:custGeom>
                <a:avLst/>
                <a:gdLst/>
                <a:ahLst/>
                <a:rect l="l" t="t" r="r" b="b"/>
                <a:pathLst>
                  <a:path w="1330" h="400">
                    <a:moveTo>
                      <a:pt x="1330" y="6"/>
                    </a:moveTo>
                    <a:lnTo>
                      <a:pt x="1249" y="2"/>
                    </a:lnTo>
                    <a:lnTo>
                      <a:pt x="1165" y="0"/>
                    </a:lnTo>
                    <a:lnTo>
                      <a:pt x="1082" y="0"/>
                    </a:lnTo>
                    <a:lnTo>
                      <a:pt x="997" y="2"/>
                    </a:lnTo>
                    <a:lnTo>
                      <a:pt x="909" y="8"/>
                    </a:lnTo>
                    <a:lnTo>
                      <a:pt x="822" y="14"/>
                    </a:lnTo>
                    <a:lnTo>
                      <a:pt x="735" y="23"/>
                    </a:lnTo>
                    <a:lnTo>
                      <a:pt x="651" y="33"/>
                    </a:lnTo>
                    <a:lnTo>
                      <a:pt x="564" y="47"/>
                    </a:lnTo>
                    <a:lnTo>
                      <a:pt x="479" y="62"/>
                    </a:lnTo>
                    <a:lnTo>
                      <a:pt x="393" y="80"/>
                    </a:lnTo>
                    <a:lnTo>
                      <a:pt x="312" y="97"/>
                    </a:lnTo>
                    <a:lnTo>
                      <a:pt x="230" y="116"/>
                    </a:lnTo>
                    <a:lnTo>
                      <a:pt x="153" y="136"/>
                    </a:lnTo>
                    <a:lnTo>
                      <a:pt x="75" y="157"/>
                    </a:lnTo>
                    <a:lnTo>
                      <a:pt x="0" y="179"/>
                    </a:lnTo>
                    <a:lnTo>
                      <a:pt x="35" y="400"/>
                    </a:lnTo>
                    <a:lnTo>
                      <a:pt x="100" y="371"/>
                    </a:lnTo>
                    <a:lnTo>
                      <a:pt x="170" y="341"/>
                    </a:lnTo>
                    <a:lnTo>
                      <a:pt x="244" y="314"/>
                    </a:lnTo>
                    <a:lnTo>
                      <a:pt x="320" y="289"/>
                    </a:lnTo>
                    <a:lnTo>
                      <a:pt x="399" y="268"/>
                    </a:lnTo>
                    <a:lnTo>
                      <a:pt x="481" y="248"/>
                    </a:lnTo>
                    <a:lnTo>
                      <a:pt x="564" y="229"/>
                    </a:lnTo>
                    <a:lnTo>
                      <a:pt x="648" y="215"/>
                    </a:lnTo>
                    <a:lnTo>
                      <a:pt x="733" y="204"/>
                    </a:lnTo>
                    <a:lnTo>
                      <a:pt x="820" y="196"/>
                    </a:lnTo>
                    <a:lnTo>
                      <a:pt x="907" y="188"/>
                    </a:lnTo>
                    <a:lnTo>
                      <a:pt x="991" y="186"/>
                    </a:lnTo>
                    <a:lnTo>
                      <a:pt x="1078" y="188"/>
                    </a:lnTo>
                    <a:lnTo>
                      <a:pt x="1164" y="192"/>
                    </a:lnTo>
                    <a:lnTo>
                      <a:pt x="1249" y="204"/>
                    </a:lnTo>
                    <a:lnTo>
                      <a:pt x="1330" y="217"/>
                    </a:lnTo>
                    <a:lnTo>
                      <a:pt x="1330" y="8"/>
                    </a:lnTo>
                  </a:path>
                </a:pathLst>
              </a:custGeom>
              <a:noFill/>
              <a:ln w="9525">
                <a:solidFill>
                  <a:srgbClr val="000000"/>
                </a:solidFill>
                <a:round/>
              </a:ln>
            </p:spPr>
            <p:style>
              <a:lnRef idx="0"/>
              <a:fillRef idx="0"/>
              <a:effectRef idx="0"/>
              <a:fontRef idx="minor"/>
            </p:style>
          </p:sp>
          <p:sp>
            <p:nvSpPr>
              <p:cNvPr id="970" name="Freeform 40"/>
              <p:cNvSpPr/>
              <p:nvPr/>
            </p:nvSpPr>
            <p:spPr>
              <a:xfrm rot="3522000">
                <a:off x="6630480" y="2768040"/>
                <a:ext cx="199080" cy="60840"/>
              </a:xfrm>
              <a:custGeom>
                <a:avLst/>
                <a:gdLst/>
                <a:ahLst/>
                <a:rect l="l" t="t" r="r" b="b"/>
                <a:pathLst>
                  <a:path w="1295" h="384">
                    <a:moveTo>
                      <a:pt x="1291" y="217"/>
                    </a:moveTo>
                    <a:lnTo>
                      <a:pt x="1210" y="217"/>
                    </a:lnTo>
                    <a:lnTo>
                      <a:pt x="1130" y="221"/>
                    </a:lnTo>
                    <a:lnTo>
                      <a:pt x="1051" y="223"/>
                    </a:lnTo>
                    <a:lnTo>
                      <a:pt x="971" y="227"/>
                    </a:lnTo>
                    <a:lnTo>
                      <a:pt x="890" y="233"/>
                    </a:lnTo>
                    <a:lnTo>
                      <a:pt x="810" y="243"/>
                    </a:lnTo>
                    <a:lnTo>
                      <a:pt x="727" y="249"/>
                    </a:lnTo>
                    <a:lnTo>
                      <a:pt x="647" y="258"/>
                    </a:lnTo>
                    <a:lnTo>
                      <a:pt x="566" y="272"/>
                    </a:lnTo>
                    <a:lnTo>
                      <a:pt x="484" y="283"/>
                    </a:lnTo>
                    <a:lnTo>
                      <a:pt x="405" y="297"/>
                    </a:lnTo>
                    <a:lnTo>
                      <a:pt x="327" y="313"/>
                    </a:lnTo>
                    <a:lnTo>
                      <a:pt x="248" y="330"/>
                    </a:lnTo>
                    <a:lnTo>
                      <a:pt x="174" y="346"/>
                    </a:lnTo>
                    <a:lnTo>
                      <a:pt x="95" y="365"/>
                    </a:lnTo>
                    <a:lnTo>
                      <a:pt x="21" y="384"/>
                    </a:lnTo>
                    <a:lnTo>
                      <a:pt x="0" y="214"/>
                    </a:lnTo>
                    <a:lnTo>
                      <a:pt x="65" y="185"/>
                    </a:lnTo>
                    <a:lnTo>
                      <a:pt x="135" y="155"/>
                    </a:lnTo>
                    <a:lnTo>
                      <a:pt x="209" y="128"/>
                    </a:lnTo>
                    <a:lnTo>
                      <a:pt x="285" y="103"/>
                    </a:lnTo>
                    <a:lnTo>
                      <a:pt x="364" y="82"/>
                    </a:lnTo>
                    <a:lnTo>
                      <a:pt x="446" y="62"/>
                    </a:lnTo>
                    <a:lnTo>
                      <a:pt x="529" y="43"/>
                    </a:lnTo>
                    <a:lnTo>
                      <a:pt x="613" y="29"/>
                    </a:lnTo>
                    <a:lnTo>
                      <a:pt x="698" y="18"/>
                    </a:lnTo>
                    <a:lnTo>
                      <a:pt x="785" y="10"/>
                    </a:lnTo>
                    <a:lnTo>
                      <a:pt x="872" y="2"/>
                    </a:lnTo>
                    <a:lnTo>
                      <a:pt x="956" y="0"/>
                    </a:lnTo>
                    <a:lnTo>
                      <a:pt x="1043" y="2"/>
                    </a:lnTo>
                    <a:lnTo>
                      <a:pt x="1129" y="6"/>
                    </a:lnTo>
                    <a:lnTo>
                      <a:pt x="1214" y="18"/>
                    </a:lnTo>
                    <a:lnTo>
                      <a:pt x="1295" y="31"/>
                    </a:lnTo>
                    <a:lnTo>
                      <a:pt x="1291" y="217"/>
                    </a:lnTo>
                    <a:close/>
                  </a:path>
                </a:pathLst>
              </a:custGeom>
              <a:solidFill>
                <a:srgbClr val="ff0000"/>
              </a:solidFill>
              <a:ln w="0">
                <a:noFill/>
              </a:ln>
            </p:spPr>
            <p:style>
              <a:lnRef idx="0"/>
              <a:fillRef idx="0"/>
              <a:effectRef idx="0"/>
              <a:fontRef idx="minor"/>
            </p:style>
          </p:sp>
          <p:sp>
            <p:nvSpPr>
              <p:cNvPr id="971" name="Freeform 41"/>
              <p:cNvSpPr/>
              <p:nvPr/>
            </p:nvSpPr>
            <p:spPr>
              <a:xfrm rot="3522000">
                <a:off x="6630480" y="2768040"/>
                <a:ext cx="199080" cy="60840"/>
              </a:xfrm>
              <a:custGeom>
                <a:avLst/>
                <a:gdLst/>
                <a:ahLst/>
                <a:rect l="l" t="t" r="r" b="b"/>
                <a:pathLst>
                  <a:path w="1295" h="384">
                    <a:moveTo>
                      <a:pt x="1291" y="217"/>
                    </a:moveTo>
                    <a:lnTo>
                      <a:pt x="1210" y="217"/>
                    </a:lnTo>
                    <a:lnTo>
                      <a:pt x="1130" y="221"/>
                    </a:lnTo>
                    <a:lnTo>
                      <a:pt x="1051" y="223"/>
                    </a:lnTo>
                    <a:lnTo>
                      <a:pt x="971" y="227"/>
                    </a:lnTo>
                    <a:lnTo>
                      <a:pt x="890" y="233"/>
                    </a:lnTo>
                    <a:lnTo>
                      <a:pt x="810" y="243"/>
                    </a:lnTo>
                    <a:lnTo>
                      <a:pt x="727" y="249"/>
                    </a:lnTo>
                    <a:lnTo>
                      <a:pt x="647" y="258"/>
                    </a:lnTo>
                    <a:lnTo>
                      <a:pt x="566" y="272"/>
                    </a:lnTo>
                    <a:lnTo>
                      <a:pt x="484" y="283"/>
                    </a:lnTo>
                    <a:lnTo>
                      <a:pt x="405" y="297"/>
                    </a:lnTo>
                    <a:lnTo>
                      <a:pt x="327" y="313"/>
                    </a:lnTo>
                    <a:lnTo>
                      <a:pt x="248" y="330"/>
                    </a:lnTo>
                    <a:lnTo>
                      <a:pt x="174" y="346"/>
                    </a:lnTo>
                    <a:lnTo>
                      <a:pt x="95" y="365"/>
                    </a:lnTo>
                    <a:lnTo>
                      <a:pt x="21" y="384"/>
                    </a:lnTo>
                    <a:lnTo>
                      <a:pt x="0" y="214"/>
                    </a:lnTo>
                    <a:lnTo>
                      <a:pt x="65" y="185"/>
                    </a:lnTo>
                    <a:lnTo>
                      <a:pt x="135" y="155"/>
                    </a:lnTo>
                    <a:lnTo>
                      <a:pt x="209" y="128"/>
                    </a:lnTo>
                    <a:lnTo>
                      <a:pt x="285" y="103"/>
                    </a:lnTo>
                    <a:lnTo>
                      <a:pt x="364" y="82"/>
                    </a:lnTo>
                    <a:lnTo>
                      <a:pt x="446" y="62"/>
                    </a:lnTo>
                    <a:lnTo>
                      <a:pt x="529" y="43"/>
                    </a:lnTo>
                    <a:lnTo>
                      <a:pt x="613" y="29"/>
                    </a:lnTo>
                    <a:lnTo>
                      <a:pt x="698" y="18"/>
                    </a:lnTo>
                    <a:lnTo>
                      <a:pt x="785" y="10"/>
                    </a:lnTo>
                    <a:lnTo>
                      <a:pt x="872" y="2"/>
                    </a:lnTo>
                    <a:lnTo>
                      <a:pt x="956" y="0"/>
                    </a:lnTo>
                    <a:lnTo>
                      <a:pt x="1043" y="2"/>
                    </a:lnTo>
                    <a:lnTo>
                      <a:pt x="1129" y="6"/>
                    </a:lnTo>
                    <a:lnTo>
                      <a:pt x="1214" y="18"/>
                    </a:lnTo>
                    <a:lnTo>
                      <a:pt x="1295" y="31"/>
                    </a:lnTo>
                    <a:lnTo>
                      <a:pt x="1291" y="217"/>
                    </a:lnTo>
                  </a:path>
                </a:pathLst>
              </a:custGeom>
              <a:noFill/>
              <a:ln w="9525">
                <a:solidFill>
                  <a:srgbClr val="000000"/>
                </a:solidFill>
                <a:round/>
              </a:ln>
            </p:spPr>
            <p:style>
              <a:lnRef idx="0"/>
              <a:fillRef idx="0"/>
              <a:effectRef idx="0"/>
              <a:fontRef idx="minor"/>
            </p:style>
          </p:sp>
          <p:sp>
            <p:nvSpPr>
              <p:cNvPr id="972" name="Freeform 42"/>
              <p:cNvSpPr/>
              <p:nvPr/>
            </p:nvSpPr>
            <p:spPr>
              <a:xfrm rot="3522000">
                <a:off x="6564960" y="2846520"/>
                <a:ext cx="62280" cy="73080"/>
              </a:xfrm>
              <a:custGeom>
                <a:avLst/>
                <a:gdLst/>
                <a:ahLst/>
                <a:rect l="l" t="t" r="r" b="b"/>
                <a:pathLst>
                  <a:path w="408" h="459">
                    <a:moveTo>
                      <a:pt x="249" y="161"/>
                    </a:moveTo>
                    <a:lnTo>
                      <a:pt x="243" y="112"/>
                    </a:lnTo>
                    <a:lnTo>
                      <a:pt x="231" y="71"/>
                    </a:lnTo>
                    <a:lnTo>
                      <a:pt x="223" y="34"/>
                    </a:lnTo>
                    <a:lnTo>
                      <a:pt x="206" y="0"/>
                    </a:lnTo>
                    <a:lnTo>
                      <a:pt x="184" y="27"/>
                    </a:lnTo>
                    <a:lnTo>
                      <a:pt x="165" y="62"/>
                    </a:lnTo>
                    <a:lnTo>
                      <a:pt x="150" y="95"/>
                    </a:lnTo>
                    <a:lnTo>
                      <a:pt x="134" y="131"/>
                    </a:lnTo>
                    <a:lnTo>
                      <a:pt x="117" y="131"/>
                    </a:lnTo>
                    <a:lnTo>
                      <a:pt x="99" y="133"/>
                    </a:lnTo>
                    <a:lnTo>
                      <a:pt x="80" y="139"/>
                    </a:lnTo>
                    <a:lnTo>
                      <a:pt x="60" y="143"/>
                    </a:lnTo>
                    <a:lnTo>
                      <a:pt x="43" y="151"/>
                    </a:lnTo>
                    <a:lnTo>
                      <a:pt x="25" y="159"/>
                    </a:lnTo>
                    <a:lnTo>
                      <a:pt x="12" y="168"/>
                    </a:lnTo>
                    <a:lnTo>
                      <a:pt x="0" y="180"/>
                    </a:lnTo>
                    <a:lnTo>
                      <a:pt x="14" y="188"/>
                    </a:lnTo>
                    <a:lnTo>
                      <a:pt x="29" y="195"/>
                    </a:lnTo>
                    <a:lnTo>
                      <a:pt x="43" y="201"/>
                    </a:lnTo>
                    <a:lnTo>
                      <a:pt x="58" y="207"/>
                    </a:lnTo>
                    <a:lnTo>
                      <a:pt x="72" y="211"/>
                    </a:lnTo>
                    <a:lnTo>
                      <a:pt x="88" y="217"/>
                    </a:lnTo>
                    <a:lnTo>
                      <a:pt x="105" y="219"/>
                    </a:lnTo>
                    <a:lnTo>
                      <a:pt x="122" y="223"/>
                    </a:lnTo>
                    <a:lnTo>
                      <a:pt x="107" y="281"/>
                    </a:lnTo>
                    <a:lnTo>
                      <a:pt x="97" y="341"/>
                    </a:lnTo>
                    <a:lnTo>
                      <a:pt x="89" y="401"/>
                    </a:lnTo>
                    <a:lnTo>
                      <a:pt x="89" y="459"/>
                    </a:lnTo>
                    <a:lnTo>
                      <a:pt x="107" y="442"/>
                    </a:lnTo>
                    <a:lnTo>
                      <a:pt x="122" y="424"/>
                    </a:lnTo>
                    <a:lnTo>
                      <a:pt x="134" y="407"/>
                    </a:lnTo>
                    <a:lnTo>
                      <a:pt x="150" y="389"/>
                    </a:lnTo>
                    <a:lnTo>
                      <a:pt x="165" y="374"/>
                    </a:lnTo>
                    <a:lnTo>
                      <a:pt x="183" y="354"/>
                    </a:lnTo>
                    <a:lnTo>
                      <a:pt x="196" y="337"/>
                    </a:lnTo>
                    <a:lnTo>
                      <a:pt x="210" y="318"/>
                    </a:lnTo>
                    <a:lnTo>
                      <a:pt x="225" y="327"/>
                    </a:lnTo>
                    <a:lnTo>
                      <a:pt x="239" y="341"/>
                    </a:lnTo>
                    <a:lnTo>
                      <a:pt x="254" y="353"/>
                    </a:lnTo>
                    <a:lnTo>
                      <a:pt x="268" y="366"/>
                    </a:lnTo>
                    <a:lnTo>
                      <a:pt x="283" y="378"/>
                    </a:lnTo>
                    <a:lnTo>
                      <a:pt x="297" y="389"/>
                    </a:lnTo>
                    <a:lnTo>
                      <a:pt x="313" y="401"/>
                    </a:lnTo>
                    <a:lnTo>
                      <a:pt x="326" y="411"/>
                    </a:lnTo>
                    <a:lnTo>
                      <a:pt x="318" y="364"/>
                    </a:lnTo>
                    <a:lnTo>
                      <a:pt x="313" y="320"/>
                    </a:lnTo>
                    <a:lnTo>
                      <a:pt x="305" y="275"/>
                    </a:lnTo>
                    <a:lnTo>
                      <a:pt x="297" y="230"/>
                    </a:lnTo>
                    <a:lnTo>
                      <a:pt x="314" y="223"/>
                    </a:lnTo>
                    <a:lnTo>
                      <a:pt x="328" y="217"/>
                    </a:lnTo>
                    <a:lnTo>
                      <a:pt x="342" y="209"/>
                    </a:lnTo>
                    <a:lnTo>
                      <a:pt x="355" y="201"/>
                    </a:lnTo>
                    <a:lnTo>
                      <a:pt x="367" y="192"/>
                    </a:lnTo>
                    <a:lnTo>
                      <a:pt x="382" y="184"/>
                    </a:lnTo>
                    <a:lnTo>
                      <a:pt x="394" y="172"/>
                    </a:lnTo>
                    <a:lnTo>
                      <a:pt x="408" y="161"/>
                    </a:lnTo>
                    <a:lnTo>
                      <a:pt x="384" y="159"/>
                    </a:lnTo>
                    <a:lnTo>
                      <a:pt x="363" y="157"/>
                    </a:lnTo>
                    <a:lnTo>
                      <a:pt x="344" y="157"/>
                    </a:lnTo>
                    <a:lnTo>
                      <a:pt x="324" y="157"/>
                    </a:lnTo>
                    <a:lnTo>
                      <a:pt x="305" y="159"/>
                    </a:lnTo>
                    <a:lnTo>
                      <a:pt x="285" y="159"/>
                    </a:lnTo>
                    <a:lnTo>
                      <a:pt x="268" y="161"/>
                    </a:lnTo>
                    <a:lnTo>
                      <a:pt x="249" y="161"/>
                    </a:lnTo>
                    <a:close/>
                  </a:path>
                </a:pathLst>
              </a:custGeom>
              <a:solidFill>
                <a:srgbClr val="ff0000"/>
              </a:solidFill>
              <a:ln w="0">
                <a:noFill/>
              </a:ln>
            </p:spPr>
            <p:style>
              <a:lnRef idx="0"/>
              <a:fillRef idx="0"/>
              <a:effectRef idx="0"/>
              <a:fontRef idx="minor"/>
            </p:style>
          </p:sp>
          <p:sp>
            <p:nvSpPr>
              <p:cNvPr id="973" name="Freeform 43"/>
              <p:cNvSpPr/>
              <p:nvPr/>
            </p:nvSpPr>
            <p:spPr>
              <a:xfrm rot="3522000">
                <a:off x="6564960" y="2846520"/>
                <a:ext cx="62280" cy="73080"/>
              </a:xfrm>
              <a:custGeom>
                <a:avLst/>
                <a:gdLst/>
                <a:ahLst/>
                <a:rect l="l" t="t" r="r" b="b"/>
                <a:pathLst>
                  <a:path w="408" h="459">
                    <a:moveTo>
                      <a:pt x="249" y="161"/>
                    </a:moveTo>
                    <a:lnTo>
                      <a:pt x="243" y="112"/>
                    </a:lnTo>
                    <a:lnTo>
                      <a:pt x="231" y="71"/>
                    </a:lnTo>
                    <a:lnTo>
                      <a:pt x="223" y="34"/>
                    </a:lnTo>
                    <a:lnTo>
                      <a:pt x="206" y="0"/>
                    </a:lnTo>
                    <a:lnTo>
                      <a:pt x="184" y="27"/>
                    </a:lnTo>
                    <a:lnTo>
                      <a:pt x="165" y="62"/>
                    </a:lnTo>
                    <a:lnTo>
                      <a:pt x="150" y="95"/>
                    </a:lnTo>
                    <a:lnTo>
                      <a:pt x="134" y="131"/>
                    </a:lnTo>
                    <a:lnTo>
                      <a:pt x="117" y="131"/>
                    </a:lnTo>
                    <a:lnTo>
                      <a:pt x="99" y="133"/>
                    </a:lnTo>
                    <a:lnTo>
                      <a:pt x="80" y="139"/>
                    </a:lnTo>
                    <a:lnTo>
                      <a:pt x="60" y="143"/>
                    </a:lnTo>
                    <a:lnTo>
                      <a:pt x="43" y="151"/>
                    </a:lnTo>
                    <a:lnTo>
                      <a:pt x="25" y="159"/>
                    </a:lnTo>
                    <a:lnTo>
                      <a:pt x="12" y="168"/>
                    </a:lnTo>
                    <a:lnTo>
                      <a:pt x="0" y="180"/>
                    </a:lnTo>
                    <a:lnTo>
                      <a:pt x="14" y="188"/>
                    </a:lnTo>
                    <a:lnTo>
                      <a:pt x="29" y="195"/>
                    </a:lnTo>
                    <a:lnTo>
                      <a:pt x="43" y="201"/>
                    </a:lnTo>
                    <a:lnTo>
                      <a:pt x="58" y="207"/>
                    </a:lnTo>
                    <a:lnTo>
                      <a:pt x="72" y="211"/>
                    </a:lnTo>
                    <a:lnTo>
                      <a:pt x="88" y="217"/>
                    </a:lnTo>
                    <a:lnTo>
                      <a:pt x="105" y="219"/>
                    </a:lnTo>
                    <a:lnTo>
                      <a:pt x="122" y="223"/>
                    </a:lnTo>
                    <a:lnTo>
                      <a:pt x="107" y="281"/>
                    </a:lnTo>
                    <a:lnTo>
                      <a:pt x="97" y="341"/>
                    </a:lnTo>
                    <a:lnTo>
                      <a:pt x="89" y="401"/>
                    </a:lnTo>
                    <a:lnTo>
                      <a:pt x="89" y="459"/>
                    </a:lnTo>
                    <a:lnTo>
                      <a:pt x="107" y="442"/>
                    </a:lnTo>
                    <a:lnTo>
                      <a:pt x="122" y="424"/>
                    </a:lnTo>
                    <a:lnTo>
                      <a:pt x="134" y="407"/>
                    </a:lnTo>
                    <a:lnTo>
                      <a:pt x="150" y="389"/>
                    </a:lnTo>
                    <a:lnTo>
                      <a:pt x="165" y="374"/>
                    </a:lnTo>
                    <a:lnTo>
                      <a:pt x="183" y="354"/>
                    </a:lnTo>
                    <a:lnTo>
                      <a:pt x="196" y="337"/>
                    </a:lnTo>
                    <a:lnTo>
                      <a:pt x="210" y="318"/>
                    </a:lnTo>
                    <a:lnTo>
                      <a:pt x="225" y="327"/>
                    </a:lnTo>
                    <a:lnTo>
                      <a:pt x="239" y="341"/>
                    </a:lnTo>
                    <a:lnTo>
                      <a:pt x="254" y="353"/>
                    </a:lnTo>
                    <a:lnTo>
                      <a:pt x="268" y="366"/>
                    </a:lnTo>
                    <a:lnTo>
                      <a:pt x="283" y="378"/>
                    </a:lnTo>
                    <a:lnTo>
                      <a:pt x="297" y="389"/>
                    </a:lnTo>
                    <a:lnTo>
                      <a:pt x="313" y="401"/>
                    </a:lnTo>
                    <a:lnTo>
                      <a:pt x="326" y="411"/>
                    </a:lnTo>
                    <a:lnTo>
                      <a:pt x="318" y="364"/>
                    </a:lnTo>
                    <a:lnTo>
                      <a:pt x="313" y="320"/>
                    </a:lnTo>
                    <a:lnTo>
                      <a:pt x="305" y="275"/>
                    </a:lnTo>
                    <a:lnTo>
                      <a:pt x="297" y="230"/>
                    </a:lnTo>
                    <a:lnTo>
                      <a:pt x="314" y="223"/>
                    </a:lnTo>
                    <a:lnTo>
                      <a:pt x="328" y="217"/>
                    </a:lnTo>
                    <a:lnTo>
                      <a:pt x="342" y="209"/>
                    </a:lnTo>
                    <a:lnTo>
                      <a:pt x="355" y="201"/>
                    </a:lnTo>
                    <a:lnTo>
                      <a:pt x="367" y="192"/>
                    </a:lnTo>
                    <a:lnTo>
                      <a:pt x="382" y="184"/>
                    </a:lnTo>
                    <a:lnTo>
                      <a:pt x="394" y="172"/>
                    </a:lnTo>
                    <a:lnTo>
                      <a:pt x="408" y="161"/>
                    </a:lnTo>
                    <a:lnTo>
                      <a:pt x="384" y="159"/>
                    </a:lnTo>
                    <a:lnTo>
                      <a:pt x="363" y="157"/>
                    </a:lnTo>
                    <a:lnTo>
                      <a:pt x="344" y="157"/>
                    </a:lnTo>
                    <a:lnTo>
                      <a:pt x="324" y="157"/>
                    </a:lnTo>
                    <a:lnTo>
                      <a:pt x="305" y="159"/>
                    </a:lnTo>
                    <a:lnTo>
                      <a:pt x="285" y="159"/>
                    </a:lnTo>
                    <a:lnTo>
                      <a:pt x="268" y="161"/>
                    </a:lnTo>
                    <a:lnTo>
                      <a:pt x="249" y="161"/>
                    </a:lnTo>
                  </a:path>
                </a:pathLst>
              </a:custGeom>
              <a:noFill/>
              <a:ln w="9525">
                <a:solidFill>
                  <a:srgbClr val="000000"/>
                </a:solidFill>
                <a:round/>
              </a:ln>
            </p:spPr>
            <p:style>
              <a:lnRef idx="0"/>
              <a:fillRef idx="0"/>
              <a:effectRef idx="0"/>
              <a:fontRef idx="minor"/>
            </p:style>
          </p:sp>
          <p:sp>
            <p:nvSpPr>
              <p:cNvPr id="974" name="Freeform 44"/>
              <p:cNvSpPr/>
              <p:nvPr/>
            </p:nvSpPr>
            <p:spPr>
              <a:xfrm rot="3522000">
                <a:off x="6749640" y="2582280"/>
                <a:ext cx="272520" cy="224640"/>
              </a:xfrm>
              <a:custGeom>
                <a:avLst/>
                <a:gdLst/>
                <a:ahLst/>
                <a:rect l="l" t="t" r="r" b="b"/>
                <a:pathLst>
                  <a:path w="1774" h="1412">
                    <a:moveTo>
                      <a:pt x="1765" y="1131"/>
                    </a:moveTo>
                    <a:lnTo>
                      <a:pt x="1703" y="1053"/>
                    </a:lnTo>
                    <a:lnTo>
                      <a:pt x="1643" y="977"/>
                    </a:lnTo>
                    <a:lnTo>
                      <a:pt x="1581" y="904"/>
                    </a:lnTo>
                    <a:lnTo>
                      <a:pt x="1516" y="830"/>
                    </a:lnTo>
                    <a:lnTo>
                      <a:pt x="1454" y="758"/>
                    </a:lnTo>
                    <a:lnTo>
                      <a:pt x="1390" y="684"/>
                    </a:lnTo>
                    <a:lnTo>
                      <a:pt x="1328" y="613"/>
                    </a:lnTo>
                    <a:lnTo>
                      <a:pt x="1264" y="543"/>
                    </a:lnTo>
                    <a:lnTo>
                      <a:pt x="1202" y="473"/>
                    </a:lnTo>
                    <a:lnTo>
                      <a:pt x="1138" y="403"/>
                    </a:lnTo>
                    <a:lnTo>
                      <a:pt x="1076" y="333"/>
                    </a:lnTo>
                    <a:lnTo>
                      <a:pt x="1014" y="267"/>
                    </a:lnTo>
                    <a:lnTo>
                      <a:pt x="950" y="198"/>
                    </a:lnTo>
                    <a:lnTo>
                      <a:pt x="886" y="134"/>
                    </a:lnTo>
                    <a:lnTo>
                      <a:pt x="822" y="66"/>
                    </a:lnTo>
                    <a:lnTo>
                      <a:pt x="760" y="0"/>
                    </a:lnTo>
                    <a:lnTo>
                      <a:pt x="713" y="56"/>
                    </a:lnTo>
                    <a:lnTo>
                      <a:pt x="667" y="116"/>
                    </a:lnTo>
                    <a:lnTo>
                      <a:pt x="622" y="186"/>
                    </a:lnTo>
                    <a:lnTo>
                      <a:pt x="576" y="258"/>
                    </a:lnTo>
                    <a:lnTo>
                      <a:pt x="527" y="337"/>
                    </a:lnTo>
                    <a:lnTo>
                      <a:pt x="481" y="419"/>
                    </a:lnTo>
                    <a:lnTo>
                      <a:pt x="434" y="506"/>
                    </a:lnTo>
                    <a:lnTo>
                      <a:pt x="389" y="593"/>
                    </a:lnTo>
                    <a:lnTo>
                      <a:pt x="341" y="684"/>
                    </a:lnTo>
                    <a:lnTo>
                      <a:pt x="294" y="778"/>
                    </a:lnTo>
                    <a:lnTo>
                      <a:pt x="246" y="873"/>
                    </a:lnTo>
                    <a:lnTo>
                      <a:pt x="201" y="966"/>
                    </a:lnTo>
                    <a:lnTo>
                      <a:pt x="153" y="1057"/>
                    </a:lnTo>
                    <a:lnTo>
                      <a:pt x="104" y="1152"/>
                    </a:lnTo>
                    <a:lnTo>
                      <a:pt x="56" y="1241"/>
                    </a:lnTo>
                    <a:lnTo>
                      <a:pt x="7" y="1330"/>
                    </a:lnTo>
                    <a:lnTo>
                      <a:pt x="2" y="1348"/>
                    </a:lnTo>
                    <a:lnTo>
                      <a:pt x="0" y="1365"/>
                    </a:lnTo>
                    <a:lnTo>
                      <a:pt x="3" y="1379"/>
                    </a:lnTo>
                    <a:lnTo>
                      <a:pt x="13" y="1391"/>
                    </a:lnTo>
                    <a:lnTo>
                      <a:pt x="27" y="1402"/>
                    </a:lnTo>
                    <a:lnTo>
                      <a:pt x="40" y="1408"/>
                    </a:lnTo>
                    <a:lnTo>
                      <a:pt x="58" y="1412"/>
                    </a:lnTo>
                    <a:lnTo>
                      <a:pt x="77" y="1406"/>
                    </a:lnTo>
                    <a:lnTo>
                      <a:pt x="118" y="1391"/>
                    </a:lnTo>
                    <a:lnTo>
                      <a:pt x="163" y="1377"/>
                    </a:lnTo>
                    <a:lnTo>
                      <a:pt x="205" y="1363"/>
                    </a:lnTo>
                    <a:lnTo>
                      <a:pt x="252" y="1348"/>
                    </a:lnTo>
                    <a:lnTo>
                      <a:pt x="298" y="1332"/>
                    </a:lnTo>
                    <a:lnTo>
                      <a:pt x="345" y="1321"/>
                    </a:lnTo>
                    <a:lnTo>
                      <a:pt x="395" y="1309"/>
                    </a:lnTo>
                    <a:lnTo>
                      <a:pt x="444" y="1297"/>
                    </a:lnTo>
                    <a:lnTo>
                      <a:pt x="498" y="1286"/>
                    </a:lnTo>
                    <a:lnTo>
                      <a:pt x="549" y="1272"/>
                    </a:lnTo>
                    <a:lnTo>
                      <a:pt x="601" y="1262"/>
                    </a:lnTo>
                    <a:lnTo>
                      <a:pt x="657" y="1255"/>
                    </a:lnTo>
                    <a:lnTo>
                      <a:pt x="711" y="1245"/>
                    </a:lnTo>
                    <a:lnTo>
                      <a:pt x="766" y="1237"/>
                    </a:lnTo>
                    <a:lnTo>
                      <a:pt x="822" y="1228"/>
                    </a:lnTo>
                    <a:lnTo>
                      <a:pt x="878" y="1220"/>
                    </a:lnTo>
                    <a:lnTo>
                      <a:pt x="935" y="1214"/>
                    </a:lnTo>
                    <a:lnTo>
                      <a:pt x="989" y="1208"/>
                    </a:lnTo>
                    <a:lnTo>
                      <a:pt x="1045" y="1202"/>
                    </a:lnTo>
                    <a:lnTo>
                      <a:pt x="1101" y="1198"/>
                    </a:lnTo>
                    <a:lnTo>
                      <a:pt x="1156" y="1197"/>
                    </a:lnTo>
                    <a:lnTo>
                      <a:pt x="1212" y="1193"/>
                    </a:lnTo>
                    <a:lnTo>
                      <a:pt x="1264" y="1191"/>
                    </a:lnTo>
                    <a:lnTo>
                      <a:pt x="1321" y="1191"/>
                    </a:lnTo>
                    <a:lnTo>
                      <a:pt x="1373" y="1191"/>
                    </a:lnTo>
                    <a:lnTo>
                      <a:pt x="1427" y="1191"/>
                    </a:lnTo>
                    <a:lnTo>
                      <a:pt x="1480" y="1193"/>
                    </a:lnTo>
                    <a:lnTo>
                      <a:pt x="1532" y="1197"/>
                    </a:lnTo>
                    <a:lnTo>
                      <a:pt x="1582" y="1198"/>
                    </a:lnTo>
                    <a:lnTo>
                      <a:pt x="1633" y="1202"/>
                    </a:lnTo>
                    <a:lnTo>
                      <a:pt x="1681" y="1208"/>
                    </a:lnTo>
                    <a:lnTo>
                      <a:pt x="1726" y="1214"/>
                    </a:lnTo>
                    <a:lnTo>
                      <a:pt x="1751" y="1208"/>
                    </a:lnTo>
                    <a:lnTo>
                      <a:pt x="1769" y="1187"/>
                    </a:lnTo>
                    <a:lnTo>
                      <a:pt x="1774" y="1158"/>
                    </a:lnTo>
                    <a:lnTo>
                      <a:pt x="1765" y="1131"/>
                    </a:lnTo>
                    <a:close/>
                  </a:path>
                </a:pathLst>
              </a:custGeom>
              <a:solidFill>
                <a:srgbClr val="ff0000"/>
              </a:solidFill>
              <a:ln w="0">
                <a:noFill/>
              </a:ln>
            </p:spPr>
            <p:style>
              <a:lnRef idx="0"/>
              <a:fillRef idx="0"/>
              <a:effectRef idx="0"/>
              <a:fontRef idx="minor"/>
            </p:style>
          </p:sp>
          <p:sp>
            <p:nvSpPr>
              <p:cNvPr id="975" name="Freeform 45"/>
              <p:cNvSpPr/>
              <p:nvPr/>
            </p:nvSpPr>
            <p:spPr>
              <a:xfrm rot="3522000">
                <a:off x="6749640" y="2582280"/>
                <a:ext cx="272520" cy="224640"/>
              </a:xfrm>
              <a:custGeom>
                <a:avLst/>
                <a:gdLst/>
                <a:ahLst/>
                <a:rect l="l" t="t" r="r" b="b"/>
                <a:pathLst>
                  <a:path w="1774" h="1412">
                    <a:moveTo>
                      <a:pt x="1765" y="1131"/>
                    </a:moveTo>
                    <a:lnTo>
                      <a:pt x="1703" y="1053"/>
                    </a:lnTo>
                    <a:lnTo>
                      <a:pt x="1643" y="977"/>
                    </a:lnTo>
                    <a:lnTo>
                      <a:pt x="1581" y="904"/>
                    </a:lnTo>
                    <a:lnTo>
                      <a:pt x="1516" y="830"/>
                    </a:lnTo>
                    <a:lnTo>
                      <a:pt x="1454" y="758"/>
                    </a:lnTo>
                    <a:lnTo>
                      <a:pt x="1390" y="684"/>
                    </a:lnTo>
                    <a:lnTo>
                      <a:pt x="1328" y="613"/>
                    </a:lnTo>
                    <a:lnTo>
                      <a:pt x="1264" y="543"/>
                    </a:lnTo>
                    <a:lnTo>
                      <a:pt x="1202" y="473"/>
                    </a:lnTo>
                    <a:lnTo>
                      <a:pt x="1138" y="403"/>
                    </a:lnTo>
                    <a:lnTo>
                      <a:pt x="1076" y="333"/>
                    </a:lnTo>
                    <a:lnTo>
                      <a:pt x="1014" y="267"/>
                    </a:lnTo>
                    <a:lnTo>
                      <a:pt x="950" y="198"/>
                    </a:lnTo>
                    <a:lnTo>
                      <a:pt x="886" y="134"/>
                    </a:lnTo>
                    <a:lnTo>
                      <a:pt x="822" y="66"/>
                    </a:lnTo>
                    <a:lnTo>
                      <a:pt x="760" y="0"/>
                    </a:lnTo>
                    <a:lnTo>
                      <a:pt x="713" y="56"/>
                    </a:lnTo>
                    <a:lnTo>
                      <a:pt x="667" y="116"/>
                    </a:lnTo>
                    <a:lnTo>
                      <a:pt x="622" y="186"/>
                    </a:lnTo>
                    <a:lnTo>
                      <a:pt x="576" y="258"/>
                    </a:lnTo>
                    <a:lnTo>
                      <a:pt x="527" y="337"/>
                    </a:lnTo>
                    <a:lnTo>
                      <a:pt x="481" y="419"/>
                    </a:lnTo>
                    <a:lnTo>
                      <a:pt x="434" y="506"/>
                    </a:lnTo>
                    <a:lnTo>
                      <a:pt x="389" y="593"/>
                    </a:lnTo>
                    <a:lnTo>
                      <a:pt x="341" y="684"/>
                    </a:lnTo>
                    <a:lnTo>
                      <a:pt x="294" y="778"/>
                    </a:lnTo>
                    <a:lnTo>
                      <a:pt x="246" y="873"/>
                    </a:lnTo>
                    <a:lnTo>
                      <a:pt x="201" y="966"/>
                    </a:lnTo>
                    <a:lnTo>
                      <a:pt x="153" y="1057"/>
                    </a:lnTo>
                    <a:lnTo>
                      <a:pt x="104" y="1152"/>
                    </a:lnTo>
                    <a:lnTo>
                      <a:pt x="56" y="1241"/>
                    </a:lnTo>
                    <a:lnTo>
                      <a:pt x="7" y="1330"/>
                    </a:lnTo>
                    <a:lnTo>
                      <a:pt x="2" y="1348"/>
                    </a:lnTo>
                    <a:lnTo>
                      <a:pt x="0" y="1365"/>
                    </a:lnTo>
                    <a:lnTo>
                      <a:pt x="3" y="1379"/>
                    </a:lnTo>
                    <a:lnTo>
                      <a:pt x="13" y="1391"/>
                    </a:lnTo>
                    <a:lnTo>
                      <a:pt x="27" y="1402"/>
                    </a:lnTo>
                    <a:lnTo>
                      <a:pt x="40" y="1408"/>
                    </a:lnTo>
                    <a:lnTo>
                      <a:pt x="58" y="1412"/>
                    </a:lnTo>
                    <a:lnTo>
                      <a:pt x="77" y="1406"/>
                    </a:lnTo>
                    <a:lnTo>
                      <a:pt x="118" y="1391"/>
                    </a:lnTo>
                    <a:lnTo>
                      <a:pt x="163" y="1377"/>
                    </a:lnTo>
                    <a:lnTo>
                      <a:pt x="205" y="1363"/>
                    </a:lnTo>
                    <a:lnTo>
                      <a:pt x="252" y="1348"/>
                    </a:lnTo>
                    <a:lnTo>
                      <a:pt x="298" y="1332"/>
                    </a:lnTo>
                    <a:lnTo>
                      <a:pt x="345" y="1321"/>
                    </a:lnTo>
                    <a:lnTo>
                      <a:pt x="395" y="1309"/>
                    </a:lnTo>
                    <a:lnTo>
                      <a:pt x="444" y="1297"/>
                    </a:lnTo>
                    <a:lnTo>
                      <a:pt x="498" y="1286"/>
                    </a:lnTo>
                    <a:lnTo>
                      <a:pt x="549" y="1272"/>
                    </a:lnTo>
                    <a:lnTo>
                      <a:pt x="601" y="1262"/>
                    </a:lnTo>
                    <a:lnTo>
                      <a:pt x="657" y="1255"/>
                    </a:lnTo>
                    <a:lnTo>
                      <a:pt x="711" y="1245"/>
                    </a:lnTo>
                    <a:lnTo>
                      <a:pt x="766" y="1237"/>
                    </a:lnTo>
                    <a:lnTo>
                      <a:pt x="822" y="1228"/>
                    </a:lnTo>
                    <a:lnTo>
                      <a:pt x="878" y="1220"/>
                    </a:lnTo>
                    <a:lnTo>
                      <a:pt x="935" y="1214"/>
                    </a:lnTo>
                    <a:lnTo>
                      <a:pt x="989" y="1208"/>
                    </a:lnTo>
                    <a:lnTo>
                      <a:pt x="1045" y="1202"/>
                    </a:lnTo>
                    <a:lnTo>
                      <a:pt x="1101" y="1198"/>
                    </a:lnTo>
                    <a:lnTo>
                      <a:pt x="1156" y="1197"/>
                    </a:lnTo>
                    <a:lnTo>
                      <a:pt x="1212" y="1193"/>
                    </a:lnTo>
                    <a:lnTo>
                      <a:pt x="1264" y="1191"/>
                    </a:lnTo>
                    <a:lnTo>
                      <a:pt x="1321" y="1191"/>
                    </a:lnTo>
                    <a:lnTo>
                      <a:pt x="1373" y="1191"/>
                    </a:lnTo>
                    <a:lnTo>
                      <a:pt x="1427" y="1191"/>
                    </a:lnTo>
                    <a:lnTo>
                      <a:pt x="1480" y="1193"/>
                    </a:lnTo>
                    <a:lnTo>
                      <a:pt x="1532" y="1197"/>
                    </a:lnTo>
                    <a:lnTo>
                      <a:pt x="1582" y="1198"/>
                    </a:lnTo>
                    <a:lnTo>
                      <a:pt x="1633" y="1202"/>
                    </a:lnTo>
                    <a:lnTo>
                      <a:pt x="1681" y="1208"/>
                    </a:lnTo>
                    <a:lnTo>
                      <a:pt x="1726" y="1214"/>
                    </a:lnTo>
                    <a:lnTo>
                      <a:pt x="1751" y="1208"/>
                    </a:lnTo>
                    <a:lnTo>
                      <a:pt x="1769" y="1187"/>
                    </a:lnTo>
                    <a:lnTo>
                      <a:pt x="1774" y="1158"/>
                    </a:lnTo>
                    <a:lnTo>
                      <a:pt x="1765" y="1131"/>
                    </a:lnTo>
                  </a:path>
                </a:pathLst>
              </a:custGeom>
              <a:noFill/>
              <a:ln w="9525">
                <a:solidFill>
                  <a:srgbClr val="000000"/>
                </a:solidFill>
                <a:round/>
              </a:ln>
            </p:spPr>
            <p:style>
              <a:lnRef idx="0"/>
              <a:fillRef idx="0"/>
              <a:effectRef idx="0"/>
              <a:fontRef idx="minor"/>
            </p:style>
          </p:sp>
          <p:sp>
            <p:nvSpPr>
              <p:cNvPr id="976" name="Freeform 46"/>
              <p:cNvSpPr/>
              <p:nvPr/>
            </p:nvSpPr>
            <p:spPr>
              <a:xfrm rot="3522000">
                <a:off x="6869520" y="2717280"/>
                <a:ext cx="80280" cy="104760"/>
              </a:xfrm>
              <a:custGeom>
                <a:avLst/>
                <a:gdLst/>
                <a:ahLst/>
                <a:rect l="l" t="t" r="r" b="b"/>
                <a:pathLst>
                  <a:path w="523" h="660">
                    <a:moveTo>
                      <a:pt x="0" y="0"/>
                    </a:moveTo>
                    <a:lnTo>
                      <a:pt x="508" y="608"/>
                    </a:lnTo>
                    <a:lnTo>
                      <a:pt x="523" y="633"/>
                    </a:lnTo>
                    <a:lnTo>
                      <a:pt x="520" y="654"/>
                    </a:lnTo>
                    <a:lnTo>
                      <a:pt x="500" y="660"/>
                    </a:lnTo>
                    <a:lnTo>
                      <a:pt x="471" y="660"/>
                    </a:lnTo>
                    <a:lnTo>
                      <a:pt x="436" y="650"/>
                    </a:lnTo>
                    <a:lnTo>
                      <a:pt x="401" y="633"/>
                    </a:lnTo>
                    <a:lnTo>
                      <a:pt x="366" y="609"/>
                    </a:lnTo>
                    <a:lnTo>
                      <a:pt x="339" y="576"/>
                    </a:lnTo>
                    <a:lnTo>
                      <a:pt x="0" y="0"/>
                    </a:lnTo>
                    <a:close/>
                  </a:path>
                </a:pathLst>
              </a:custGeom>
              <a:solidFill>
                <a:srgbClr val="ffffff"/>
              </a:solidFill>
              <a:ln w="0">
                <a:noFill/>
              </a:ln>
            </p:spPr>
            <p:style>
              <a:lnRef idx="0"/>
              <a:fillRef idx="0"/>
              <a:effectRef idx="0"/>
              <a:fontRef idx="minor"/>
            </p:style>
          </p:sp>
          <p:sp>
            <p:nvSpPr>
              <p:cNvPr id="977" name="Freeform 47"/>
              <p:cNvSpPr/>
              <p:nvPr/>
            </p:nvSpPr>
            <p:spPr>
              <a:xfrm rot="3522000">
                <a:off x="6869520" y="2717280"/>
                <a:ext cx="80280" cy="104760"/>
              </a:xfrm>
              <a:custGeom>
                <a:avLst/>
                <a:gdLst/>
                <a:ahLst/>
                <a:rect l="l" t="t" r="r" b="b"/>
                <a:pathLst>
                  <a:path w="523" h="660">
                    <a:moveTo>
                      <a:pt x="0" y="0"/>
                    </a:moveTo>
                    <a:lnTo>
                      <a:pt x="508" y="608"/>
                    </a:lnTo>
                    <a:lnTo>
                      <a:pt x="523" y="633"/>
                    </a:lnTo>
                    <a:lnTo>
                      <a:pt x="520" y="654"/>
                    </a:lnTo>
                    <a:lnTo>
                      <a:pt x="500" y="660"/>
                    </a:lnTo>
                    <a:lnTo>
                      <a:pt x="471" y="660"/>
                    </a:lnTo>
                    <a:lnTo>
                      <a:pt x="436" y="650"/>
                    </a:lnTo>
                    <a:lnTo>
                      <a:pt x="401" y="633"/>
                    </a:lnTo>
                    <a:lnTo>
                      <a:pt x="366" y="609"/>
                    </a:lnTo>
                    <a:lnTo>
                      <a:pt x="339" y="576"/>
                    </a:lnTo>
                    <a:lnTo>
                      <a:pt x="0" y="0"/>
                    </a:lnTo>
                  </a:path>
                </a:pathLst>
              </a:custGeom>
              <a:noFill/>
              <a:ln w="9525">
                <a:solidFill>
                  <a:srgbClr val="000000"/>
                </a:solidFill>
                <a:round/>
              </a:ln>
            </p:spPr>
            <p:style>
              <a:lnRef idx="0"/>
              <a:fillRef idx="0"/>
              <a:effectRef idx="0"/>
              <a:fontRef idx="minor"/>
            </p:style>
          </p:sp>
          <p:sp>
            <p:nvSpPr>
              <p:cNvPr id="978" name="Freeform 48"/>
              <p:cNvSpPr/>
              <p:nvPr/>
            </p:nvSpPr>
            <p:spPr>
              <a:xfrm rot="3522000">
                <a:off x="6863760" y="2650680"/>
                <a:ext cx="90360" cy="148320"/>
              </a:xfrm>
              <a:custGeom>
                <a:avLst/>
                <a:gdLst/>
                <a:ahLst/>
                <a:rect l="l" t="t" r="r" b="b"/>
                <a:pathLst>
                  <a:path w="589" h="935">
                    <a:moveTo>
                      <a:pt x="0" y="0"/>
                    </a:moveTo>
                    <a:lnTo>
                      <a:pt x="576" y="854"/>
                    </a:lnTo>
                    <a:lnTo>
                      <a:pt x="589" y="889"/>
                    </a:lnTo>
                    <a:lnTo>
                      <a:pt x="583" y="914"/>
                    </a:lnTo>
                    <a:lnTo>
                      <a:pt x="562" y="929"/>
                    </a:lnTo>
                    <a:lnTo>
                      <a:pt x="533" y="935"/>
                    </a:lnTo>
                    <a:lnTo>
                      <a:pt x="496" y="929"/>
                    </a:lnTo>
                    <a:lnTo>
                      <a:pt x="461" y="914"/>
                    </a:lnTo>
                    <a:lnTo>
                      <a:pt x="426" y="890"/>
                    </a:lnTo>
                    <a:lnTo>
                      <a:pt x="405" y="854"/>
                    </a:lnTo>
                    <a:lnTo>
                      <a:pt x="2" y="0"/>
                    </a:lnTo>
                    <a:lnTo>
                      <a:pt x="0" y="0"/>
                    </a:lnTo>
                    <a:close/>
                  </a:path>
                </a:pathLst>
              </a:custGeom>
              <a:solidFill>
                <a:srgbClr val="ffffff"/>
              </a:solidFill>
              <a:ln w="0">
                <a:noFill/>
              </a:ln>
            </p:spPr>
            <p:style>
              <a:lnRef idx="0"/>
              <a:fillRef idx="0"/>
              <a:effectRef idx="0"/>
              <a:fontRef idx="minor"/>
            </p:style>
          </p:sp>
          <p:sp>
            <p:nvSpPr>
              <p:cNvPr id="979" name="Freeform 49"/>
              <p:cNvSpPr/>
              <p:nvPr/>
            </p:nvSpPr>
            <p:spPr>
              <a:xfrm rot="3522000">
                <a:off x="6863760" y="2650680"/>
                <a:ext cx="90360" cy="148320"/>
              </a:xfrm>
              <a:custGeom>
                <a:avLst/>
                <a:gdLst/>
                <a:ahLst/>
                <a:rect l="l" t="t" r="r" b="b"/>
                <a:pathLst>
                  <a:path w="589" h="935">
                    <a:moveTo>
                      <a:pt x="0" y="0"/>
                    </a:moveTo>
                    <a:lnTo>
                      <a:pt x="576" y="854"/>
                    </a:lnTo>
                    <a:lnTo>
                      <a:pt x="589" y="889"/>
                    </a:lnTo>
                    <a:lnTo>
                      <a:pt x="583" y="914"/>
                    </a:lnTo>
                    <a:lnTo>
                      <a:pt x="562" y="929"/>
                    </a:lnTo>
                    <a:lnTo>
                      <a:pt x="533" y="935"/>
                    </a:lnTo>
                    <a:lnTo>
                      <a:pt x="496" y="929"/>
                    </a:lnTo>
                    <a:lnTo>
                      <a:pt x="461" y="914"/>
                    </a:lnTo>
                    <a:lnTo>
                      <a:pt x="426" y="890"/>
                    </a:lnTo>
                    <a:lnTo>
                      <a:pt x="405" y="854"/>
                    </a:lnTo>
                    <a:lnTo>
                      <a:pt x="2" y="0"/>
                    </a:lnTo>
                  </a:path>
                </a:pathLst>
              </a:custGeom>
              <a:noFill/>
              <a:ln w="9525">
                <a:solidFill>
                  <a:srgbClr val="000000"/>
                </a:solidFill>
                <a:round/>
              </a:ln>
            </p:spPr>
            <p:style>
              <a:lnRef idx="0"/>
              <a:fillRef idx="0"/>
              <a:effectRef idx="0"/>
              <a:fontRef idx="minor"/>
            </p:style>
          </p:sp>
          <p:sp>
            <p:nvSpPr>
              <p:cNvPr id="980" name="Freeform 50"/>
              <p:cNvSpPr/>
              <p:nvPr/>
            </p:nvSpPr>
            <p:spPr>
              <a:xfrm rot="3522000">
                <a:off x="6670440" y="2886840"/>
                <a:ext cx="7200" cy="34560"/>
              </a:xfrm>
              <a:custGeom>
                <a:avLst/>
                <a:gdLst/>
                <a:ahLst/>
                <a:rect l="l" t="t" r="r" b="b"/>
                <a:pathLst>
                  <a:path w="46" h="217">
                    <a:moveTo>
                      <a:pt x="0" y="0"/>
                    </a:moveTo>
                    <a:lnTo>
                      <a:pt x="19" y="52"/>
                    </a:lnTo>
                    <a:lnTo>
                      <a:pt x="35" y="106"/>
                    </a:lnTo>
                    <a:lnTo>
                      <a:pt x="44" y="159"/>
                    </a:lnTo>
                    <a:lnTo>
                      <a:pt x="46" y="217"/>
                    </a:lnTo>
                  </a:path>
                </a:pathLst>
              </a:custGeom>
              <a:noFill/>
              <a:ln w="9525">
                <a:solidFill>
                  <a:srgbClr val="000000"/>
                </a:solidFill>
                <a:round/>
              </a:ln>
            </p:spPr>
            <p:style>
              <a:lnRef idx="0"/>
              <a:fillRef idx="0"/>
              <a:effectRef idx="0"/>
              <a:fontRef idx="minor"/>
            </p:style>
          </p:sp>
          <p:sp>
            <p:nvSpPr>
              <p:cNvPr id="981" name="Freeform 51"/>
              <p:cNvSpPr/>
              <p:nvPr/>
            </p:nvSpPr>
            <p:spPr>
              <a:xfrm rot="3522000">
                <a:off x="6660000" y="2900160"/>
                <a:ext cx="27720" cy="10440"/>
              </a:xfrm>
              <a:custGeom>
                <a:avLst/>
                <a:gdLst/>
                <a:ahLst/>
                <a:rect l="l" t="t" r="r" b="b"/>
                <a:pathLst>
                  <a:path w="180" h="68">
                    <a:moveTo>
                      <a:pt x="180" y="0"/>
                    </a:moveTo>
                    <a:lnTo>
                      <a:pt x="161" y="12"/>
                    </a:lnTo>
                    <a:lnTo>
                      <a:pt x="137" y="21"/>
                    </a:lnTo>
                    <a:lnTo>
                      <a:pt x="114" y="29"/>
                    </a:lnTo>
                    <a:lnTo>
                      <a:pt x="91" y="39"/>
                    </a:lnTo>
                    <a:lnTo>
                      <a:pt x="70" y="47"/>
                    </a:lnTo>
                    <a:lnTo>
                      <a:pt x="48" y="52"/>
                    </a:lnTo>
                    <a:lnTo>
                      <a:pt x="25" y="60"/>
                    </a:lnTo>
                    <a:lnTo>
                      <a:pt x="0" y="68"/>
                    </a:lnTo>
                  </a:path>
                </a:pathLst>
              </a:custGeom>
              <a:noFill/>
              <a:ln w="9525">
                <a:solidFill>
                  <a:srgbClr val="000000"/>
                </a:solidFill>
                <a:round/>
              </a:ln>
            </p:spPr>
            <p:style>
              <a:lnRef idx="0"/>
              <a:fillRef idx="0"/>
              <a:effectRef idx="0"/>
              <a:fontRef idx="minor"/>
            </p:style>
          </p:sp>
          <p:sp>
            <p:nvSpPr>
              <p:cNvPr id="982" name="Freeform 52"/>
              <p:cNvSpPr/>
              <p:nvPr/>
            </p:nvSpPr>
            <p:spPr>
              <a:xfrm rot="3522000">
                <a:off x="6499800" y="2869920"/>
                <a:ext cx="11160" cy="29160"/>
              </a:xfrm>
              <a:custGeom>
                <a:avLst/>
                <a:gdLst/>
                <a:ahLst/>
                <a:rect l="l" t="t" r="r" b="b"/>
                <a:pathLst>
                  <a:path w="74" h="186">
                    <a:moveTo>
                      <a:pt x="0" y="0"/>
                    </a:moveTo>
                    <a:lnTo>
                      <a:pt x="10" y="19"/>
                    </a:lnTo>
                    <a:lnTo>
                      <a:pt x="20" y="41"/>
                    </a:lnTo>
                    <a:lnTo>
                      <a:pt x="27" y="62"/>
                    </a:lnTo>
                    <a:lnTo>
                      <a:pt x="37" y="85"/>
                    </a:lnTo>
                    <a:lnTo>
                      <a:pt x="47" y="109"/>
                    </a:lnTo>
                    <a:lnTo>
                      <a:pt x="58" y="134"/>
                    </a:lnTo>
                    <a:lnTo>
                      <a:pt x="66" y="159"/>
                    </a:lnTo>
                    <a:lnTo>
                      <a:pt x="74" y="186"/>
                    </a:lnTo>
                  </a:path>
                </a:pathLst>
              </a:custGeom>
              <a:noFill/>
              <a:ln w="9525">
                <a:solidFill>
                  <a:srgbClr val="000000"/>
                </a:solidFill>
                <a:round/>
              </a:ln>
            </p:spPr>
            <p:style>
              <a:lnRef idx="0"/>
              <a:fillRef idx="0"/>
              <a:effectRef idx="0"/>
              <a:fontRef idx="minor"/>
            </p:style>
          </p:sp>
          <p:sp>
            <p:nvSpPr>
              <p:cNvPr id="983" name="Freeform 53"/>
              <p:cNvSpPr/>
              <p:nvPr/>
            </p:nvSpPr>
            <p:spPr>
              <a:xfrm rot="3522000">
                <a:off x="6489000" y="2875680"/>
                <a:ext cx="33120" cy="18720"/>
              </a:xfrm>
              <a:custGeom>
                <a:avLst/>
                <a:gdLst/>
                <a:ahLst/>
                <a:rect l="l" t="t" r="r" b="b"/>
                <a:pathLst>
                  <a:path w="218" h="118">
                    <a:moveTo>
                      <a:pt x="218" y="0"/>
                    </a:moveTo>
                    <a:lnTo>
                      <a:pt x="190" y="21"/>
                    </a:lnTo>
                    <a:lnTo>
                      <a:pt x="163" y="37"/>
                    </a:lnTo>
                    <a:lnTo>
                      <a:pt x="138" y="54"/>
                    </a:lnTo>
                    <a:lnTo>
                      <a:pt x="111" y="70"/>
                    </a:lnTo>
                    <a:lnTo>
                      <a:pt x="84" y="83"/>
                    </a:lnTo>
                    <a:lnTo>
                      <a:pt x="57" y="97"/>
                    </a:lnTo>
                    <a:lnTo>
                      <a:pt x="29" y="108"/>
                    </a:lnTo>
                    <a:lnTo>
                      <a:pt x="0" y="118"/>
                    </a:lnTo>
                  </a:path>
                </a:pathLst>
              </a:custGeom>
              <a:noFill/>
              <a:ln w="9525">
                <a:solidFill>
                  <a:srgbClr val="000000"/>
                </a:solidFill>
                <a:round/>
              </a:ln>
            </p:spPr>
            <p:style>
              <a:lnRef idx="0"/>
              <a:fillRef idx="0"/>
              <a:effectRef idx="0"/>
              <a:fontRef idx="minor"/>
            </p:style>
          </p:sp>
        </p:grpSp>
        <p:sp>
          <p:nvSpPr>
            <p:cNvPr id="984" name="Freeform 54"/>
            <p:cNvSpPr/>
            <p:nvPr/>
          </p:nvSpPr>
          <p:spPr>
            <a:xfrm>
              <a:off x="6546600" y="2651400"/>
              <a:ext cx="172080" cy="359280"/>
            </a:xfrm>
            <a:custGeom>
              <a:avLst/>
              <a:gdLst/>
              <a:ahLst/>
              <a:rect l="l" t="t" r="r" b="b"/>
              <a:pathLst>
                <a:path w="332" h="695">
                  <a:moveTo>
                    <a:pt x="271" y="630"/>
                  </a:moveTo>
                  <a:cubicBezTo>
                    <a:pt x="240" y="583"/>
                    <a:pt x="205" y="540"/>
                    <a:pt x="171" y="496"/>
                  </a:cubicBezTo>
                  <a:cubicBezTo>
                    <a:pt x="141" y="458"/>
                    <a:pt x="128" y="420"/>
                    <a:pt x="93" y="385"/>
                  </a:cubicBezTo>
                  <a:cubicBezTo>
                    <a:pt x="63" y="266"/>
                    <a:pt x="104" y="408"/>
                    <a:pt x="60" y="308"/>
                  </a:cubicBezTo>
                  <a:cubicBezTo>
                    <a:pt x="51" y="286"/>
                    <a:pt x="38" y="241"/>
                    <a:pt x="38" y="241"/>
                  </a:cubicBezTo>
                  <a:cubicBezTo>
                    <a:pt x="30" y="165"/>
                    <a:pt x="0" y="112"/>
                    <a:pt x="82" y="85"/>
                  </a:cubicBezTo>
                  <a:cubicBezTo>
                    <a:pt x="108" y="67"/>
                    <a:pt x="170" y="0"/>
                    <a:pt x="160" y="30"/>
                  </a:cubicBezTo>
                  <a:cubicBezTo>
                    <a:pt x="148" y="67"/>
                    <a:pt x="139" y="104"/>
                    <a:pt x="127" y="141"/>
                  </a:cubicBezTo>
                  <a:cubicBezTo>
                    <a:pt x="131" y="189"/>
                    <a:pt x="130" y="238"/>
                    <a:pt x="138" y="285"/>
                  </a:cubicBezTo>
                  <a:cubicBezTo>
                    <a:pt x="144" y="320"/>
                    <a:pt x="186" y="361"/>
                    <a:pt x="204" y="385"/>
                  </a:cubicBezTo>
                  <a:cubicBezTo>
                    <a:pt x="332" y="561"/>
                    <a:pt x="170" y="352"/>
                    <a:pt x="293" y="508"/>
                  </a:cubicBezTo>
                  <a:cubicBezTo>
                    <a:pt x="281" y="660"/>
                    <a:pt x="304" y="695"/>
                    <a:pt x="271" y="630"/>
                  </a:cubicBezTo>
                  <a:close/>
                </a:path>
              </a:pathLst>
            </a:custGeom>
            <a:solidFill>
              <a:schemeClr val="accent1"/>
            </a:solidFill>
            <a:ln w="9525">
              <a:solidFill>
                <a:srgbClr val="000000"/>
              </a:solidFill>
              <a:round/>
            </a:ln>
          </p:spPr>
          <p:style>
            <a:lnRef idx="0"/>
            <a:fillRef idx="0"/>
            <a:effectRef idx="0"/>
            <a:fontRef idx="minor"/>
          </p:style>
        </p:sp>
        <p:sp>
          <p:nvSpPr>
            <p:cNvPr id="985" name="Freeform 55"/>
            <p:cNvSpPr/>
            <p:nvPr/>
          </p:nvSpPr>
          <p:spPr>
            <a:xfrm>
              <a:off x="6560640" y="2638080"/>
              <a:ext cx="105120" cy="120600"/>
            </a:xfrm>
            <a:custGeom>
              <a:avLst/>
              <a:gdLst/>
              <a:ahLst/>
              <a:rect l="l" t="t" r="r" b="b"/>
              <a:pathLst>
                <a:path w="203" h="234">
                  <a:moveTo>
                    <a:pt x="0" y="234"/>
                  </a:moveTo>
                  <a:cubicBezTo>
                    <a:pt x="7" y="212"/>
                    <a:pt x="15" y="189"/>
                    <a:pt x="22" y="167"/>
                  </a:cubicBezTo>
                  <a:cubicBezTo>
                    <a:pt x="64" y="40"/>
                    <a:pt x="0" y="27"/>
                    <a:pt x="111" y="0"/>
                  </a:cubicBezTo>
                  <a:cubicBezTo>
                    <a:pt x="181" y="47"/>
                    <a:pt x="203" y="47"/>
                    <a:pt x="122" y="200"/>
                  </a:cubicBezTo>
                  <a:cubicBezTo>
                    <a:pt x="110" y="223"/>
                    <a:pt x="70" y="207"/>
                    <a:pt x="44" y="211"/>
                  </a:cubicBezTo>
                  <a:cubicBezTo>
                    <a:pt x="6" y="224"/>
                    <a:pt x="19" y="213"/>
                    <a:pt x="0" y="234"/>
                  </a:cubicBezTo>
                  <a:close/>
                </a:path>
              </a:pathLst>
            </a:custGeom>
            <a:solidFill>
              <a:schemeClr val="accent1"/>
            </a:solidFill>
            <a:ln w="9525">
              <a:solidFill>
                <a:srgbClr val="000000"/>
              </a:solidFill>
              <a:round/>
            </a:ln>
          </p:spPr>
          <p:style>
            <a:lnRef idx="0"/>
            <a:fillRef idx="0"/>
            <a:effectRef idx="0"/>
            <a:fontRef idx="minor"/>
          </p:style>
        </p:sp>
        <p:sp>
          <p:nvSpPr>
            <p:cNvPr id="986" name="Freeform 56"/>
            <p:cNvSpPr/>
            <p:nvPr/>
          </p:nvSpPr>
          <p:spPr>
            <a:xfrm>
              <a:off x="6566400" y="2797920"/>
              <a:ext cx="68760" cy="138960"/>
            </a:xfrm>
            <a:custGeom>
              <a:avLst/>
              <a:gdLst/>
              <a:ahLst/>
              <a:rect l="l" t="t" r="r" b="b"/>
              <a:pathLst>
                <a:path w="133" h="269">
                  <a:moveTo>
                    <a:pt x="33" y="13"/>
                  </a:moveTo>
                  <a:cubicBezTo>
                    <a:pt x="23" y="94"/>
                    <a:pt x="8" y="165"/>
                    <a:pt x="0" y="247"/>
                  </a:cubicBezTo>
                  <a:cubicBezTo>
                    <a:pt x="11" y="254"/>
                    <a:pt x="20" y="269"/>
                    <a:pt x="33" y="269"/>
                  </a:cubicBezTo>
                  <a:cubicBezTo>
                    <a:pt x="119" y="269"/>
                    <a:pt x="117" y="188"/>
                    <a:pt x="133" y="125"/>
                  </a:cubicBezTo>
                  <a:cubicBezTo>
                    <a:pt x="128" y="92"/>
                    <a:pt x="129" y="10"/>
                    <a:pt x="77" y="2"/>
                  </a:cubicBezTo>
                  <a:cubicBezTo>
                    <a:pt x="62" y="0"/>
                    <a:pt x="48" y="9"/>
                    <a:pt x="33" y="13"/>
                  </a:cubicBezTo>
                  <a:close/>
                </a:path>
              </a:pathLst>
            </a:custGeom>
            <a:solidFill>
              <a:schemeClr val="accent1"/>
            </a:solidFill>
            <a:ln w="9525">
              <a:solidFill>
                <a:srgbClr val="000000"/>
              </a:solidFill>
              <a:round/>
            </a:ln>
          </p:spPr>
          <p:style>
            <a:lnRef idx="0"/>
            <a:fillRef idx="0"/>
            <a:effectRef idx="0"/>
            <a:fontRef idx="minor"/>
          </p:style>
        </p:sp>
      </p:grpSp>
      <p:sp>
        <p:nvSpPr>
          <p:cNvPr id="987" name="Line 57"/>
          <p:cNvSpPr/>
          <p:nvPr/>
        </p:nvSpPr>
        <p:spPr>
          <a:xfrm flipV="1">
            <a:off x="3406680" y="2664000"/>
            <a:ext cx="2514600" cy="76320"/>
          </a:xfrm>
          <a:prstGeom prst="line">
            <a:avLst/>
          </a:prstGeom>
          <a:ln w="76200">
            <a:solidFill>
              <a:srgbClr val="ff3300"/>
            </a:solidFill>
            <a:round/>
            <a:tailEnd len="med" type="triangle" w="med"/>
          </a:ln>
        </p:spPr>
        <p:style>
          <a:lnRef idx="0"/>
          <a:fillRef idx="0"/>
          <a:effectRef idx="0"/>
          <a:fontRef idx="minor"/>
        </p:style>
      </p:sp>
      <p:grpSp>
        <p:nvGrpSpPr>
          <p:cNvPr id="988" name="Group 70"/>
          <p:cNvGrpSpPr/>
          <p:nvPr/>
        </p:nvGrpSpPr>
        <p:grpSpPr>
          <a:xfrm>
            <a:off x="6480" y="3303720"/>
            <a:ext cx="8964360" cy="821160"/>
            <a:chOff x="6480" y="3303720"/>
            <a:chExt cx="8964360" cy="821160"/>
          </a:xfrm>
        </p:grpSpPr>
        <p:sp>
          <p:nvSpPr>
            <p:cNvPr id="989" name="Text Box 58"/>
            <p:cNvSpPr/>
            <p:nvPr/>
          </p:nvSpPr>
          <p:spPr>
            <a:xfrm>
              <a:off x="104400" y="3303720"/>
              <a:ext cx="8866440" cy="821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Positive Reinforcement: Increases the repetition of desired behavior by</a:t>
              </a:r>
              <a:endParaRPr b="0" lang="en-US" sz="2400" spc="-1" strike="noStrike">
                <a:latin typeface="Arial"/>
              </a:endParaRPr>
            </a:p>
            <a:p>
              <a:pPr>
                <a:lnSpc>
                  <a:spcPct val="100000"/>
                </a:lnSpc>
                <a:buNone/>
              </a:pPr>
              <a:r>
                <a:rPr b="0" lang="en-US" sz="2400" spc="-1" strike="noStrike">
                  <a:solidFill>
                    <a:srgbClr val="000000"/>
                  </a:solidFill>
                  <a:latin typeface="Times New Roman"/>
                </a:rPr>
                <a:t>providing a reward (promotion, recognition etc)</a:t>
              </a:r>
              <a:endParaRPr b="0" lang="en-US" sz="2400" spc="-1" strike="noStrike">
                <a:latin typeface="Arial"/>
              </a:endParaRPr>
            </a:p>
          </p:txBody>
        </p:sp>
        <p:sp>
          <p:nvSpPr>
            <p:cNvPr id="990" name="Rectangle 60"/>
            <p:cNvSpPr/>
            <p:nvPr/>
          </p:nvSpPr>
          <p:spPr>
            <a:xfrm>
              <a:off x="6480" y="3414960"/>
              <a:ext cx="151920" cy="609120"/>
            </a:xfrm>
            <a:prstGeom prst="rect">
              <a:avLst/>
            </a:prstGeom>
            <a:solidFill>
              <a:srgbClr val="33ccff"/>
            </a:solidFill>
            <a:ln w="9525">
              <a:solidFill>
                <a:srgbClr val="000000"/>
              </a:solidFill>
              <a:miter/>
            </a:ln>
          </p:spPr>
          <p:style>
            <a:lnRef idx="0"/>
            <a:fillRef idx="0"/>
            <a:effectRef idx="0"/>
            <a:fontRef idx="minor"/>
          </p:style>
        </p:sp>
      </p:grpSp>
      <p:grpSp>
        <p:nvGrpSpPr>
          <p:cNvPr id="991" name="Group 69"/>
          <p:cNvGrpSpPr/>
          <p:nvPr/>
        </p:nvGrpSpPr>
        <p:grpSpPr>
          <a:xfrm>
            <a:off x="0" y="4100760"/>
            <a:ext cx="9353880" cy="821160"/>
            <a:chOff x="0" y="4100760"/>
            <a:chExt cx="9353880" cy="821160"/>
          </a:xfrm>
        </p:grpSpPr>
        <p:sp>
          <p:nvSpPr>
            <p:cNvPr id="992" name="Text Box 61"/>
            <p:cNvSpPr/>
            <p:nvPr/>
          </p:nvSpPr>
          <p:spPr>
            <a:xfrm>
              <a:off x="204120" y="4100760"/>
              <a:ext cx="9149760" cy="821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Negative Reinforcement or Avoidance: Increases the repetition of desired</a:t>
              </a:r>
              <a:endParaRPr b="0" lang="en-US" sz="2400" spc="-1" strike="noStrike">
                <a:latin typeface="Arial"/>
              </a:endParaRPr>
            </a:p>
            <a:p>
              <a:pPr>
                <a:lnSpc>
                  <a:spcPct val="100000"/>
                </a:lnSpc>
                <a:buNone/>
              </a:pPr>
              <a:r>
                <a:rPr b="0" lang="en-US" sz="2400" spc="-1" strike="noStrike">
                  <a:solidFill>
                    <a:srgbClr val="000000"/>
                  </a:solidFill>
                  <a:latin typeface="Times New Roman"/>
                </a:rPr>
                <a:t>behavior by letting the employee escape from undesired consequences</a:t>
              </a:r>
              <a:endParaRPr b="0" lang="en-US" sz="2400" spc="-1" strike="noStrike">
                <a:latin typeface="Arial"/>
              </a:endParaRPr>
            </a:p>
          </p:txBody>
        </p:sp>
        <p:sp>
          <p:nvSpPr>
            <p:cNvPr id="993" name="Rectangle 62"/>
            <p:cNvSpPr/>
            <p:nvPr/>
          </p:nvSpPr>
          <p:spPr>
            <a:xfrm>
              <a:off x="0" y="4212000"/>
              <a:ext cx="151920" cy="609120"/>
            </a:xfrm>
            <a:prstGeom prst="rect">
              <a:avLst/>
            </a:prstGeom>
            <a:solidFill>
              <a:srgbClr val="33ccff"/>
            </a:solidFill>
            <a:ln w="9525">
              <a:solidFill>
                <a:srgbClr val="000000"/>
              </a:solidFill>
              <a:miter/>
            </a:ln>
          </p:spPr>
          <p:style>
            <a:lnRef idx="0"/>
            <a:fillRef idx="0"/>
            <a:effectRef idx="0"/>
            <a:fontRef idx="minor"/>
          </p:style>
        </p:sp>
      </p:grpSp>
      <p:grpSp>
        <p:nvGrpSpPr>
          <p:cNvPr id="994" name="Group 68"/>
          <p:cNvGrpSpPr/>
          <p:nvPr/>
        </p:nvGrpSpPr>
        <p:grpSpPr>
          <a:xfrm>
            <a:off x="6480" y="4843800"/>
            <a:ext cx="7939440" cy="821160"/>
            <a:chOff x="6480" y="4843800"/>
            <a:chExt cx="7939440" cy="821160"/>
          </a:xfrm>
        </p:grpSpPr>
        <p:sp>
          <p:nvSpPr>
            <p:cNvPr id="995" name="Text Box 63"/>
            <p:cNvSpPr/>
            <p:nvPr/>
          </p:nvSpPr>
          <p:spPr>
            <a:xfrm>
              <a:off x="108720" y="4843800"/>
              <a:ext cx="7837200" cy="821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Punishment: </a:t>
              </a:r>
              <a:r>
                <a:rPr b="0" lang="en-US" sz="2400" spc="-1" strike="noStrike">
                  <a:solidFill>
                    <a:srgbClr val="b26b02"/>
                  </a:solidFill>
                  <a:latin typeface="Times New Roman"/>
                </a:rPr>
                <a:t>Decreases</a:t>
              </a:r>
              <a:r>
                <a:rPr b="0" lang="en-US" sz="2400" spc="-1" strike="noStrike">
                  <a:solidFill>
                    <a:srgbClr val="000000"/>
                  </a:solidFill>
                  <a:latin typeface="Times New Roman"/>
                </a:rPr>
                <a:t> the repetition of </a:t>
              </a:r>
              <a:r>
                <a:rPr b="0" lang="en-US" sz="2400" spc="-1" strike="noStrike">
                  <a:solidFill>
                    <a:srgbClr val="b26b02"/>
                  </a:solidFill>
                  <a:latin typeface="Times New Roman"/>
                </a:rPr>
                <a:t>undesired </a:t>
              </a:r>
              <a:r>
                <a:rPr b="0" lang="en-US" sz="2400" spc="-1" strike="noStrike">
                  <a:solidFill>
                    <a:srgbClr val="000000"/>
                  </a:solidFill>
                  <a:latin typeface="Times New Roman"/>
                </a:rPr>
                <a:t>behavior by</a:t>
              </a:r>
              <a:endParaRPr b="0" lang="en-US" sz="2400" spc="-1" strike="noStrike">
                <a:latin typeface="Arial"/>
              </a:endParaRPr>
            </a:p>
            <a:p>
              <a:pPr>
                <a:lnSpc>
                  <a:spcPct val="100000"/>
                </a:lnSpc>
                <a:buNone/>
              </a:pPr>
              <a:r>
                <a:rPr b="0" lang="en-US" sz="2400" spc="-1" strike="noStrike">
                  <a:solidFill>
                    <a:srgbClr val="000000"/>
                  </a:solidFill>
                  <a:latin typeface="Times New Roman"/>
                </a:rPr>
                <a:t>imposing penalties</a:t>
              </a:r>
              <a:endParaRPr b="0" lang="en-US" sz="2400" spc="-1" strike="noStrike">
                <a:latin typeface="Arial"/>
              </a:endParaRPr>
            </a:p>
          </p:txBody>
        </p:sp>
        <p:sp>
          <p:nvSpPr>
            <p:cNvPr id="996" name="Rectangle 64"/>
            <p:cNvSpPr/>
            <p:nvPr/>
          </p:nvSpPr>
          <p:spPr>
            <a:xfrm>
              <a:off x="6480" y="4955040"/>
              <a:ext cx="151920" cy="609120"/>
            </a:xfrm>
            <a:prstGeom prst="rect">
              <a:avLst/>
            </a:prstGeom>
            <a:solidFill>
              <a:srgbClr val="33ccff"/>
            </a:solidFill>
            <a:ln w="9525">
              <a:solidFill>
                <a:srgbClr val="000000"/>
              </a:solidFill>
              <a:miter/>
            </a:ln>
          </p:spPr>
          <p:style>
            <a:lnRef idx="0"/>
            <a:fillRef idx="0"/>
            <a:effectRef idx="0"/>
            <a:fontRef idx="minor"/>
          </p:style>
        </p:sp>
      </p:grpSp>
      <p:grpSp>
        <p:nvGrpSpPr>
          <p:cNvPr id="997" name="Group 67"/>
          <p:cNvGrpSpPr/>
          <p:nvPr/>
        </p:nvGrpSpPr>
        <p:grpSpPr>
          <a:xfrm>
            <a:off x="17640" y="5605920"/>
            <a:ext cx="7769160" cy="821160"/>
            <a:chOff x="17640" y="5605920"/>
            <a:chExt cx="7769160" cy="821160"/>
          </a:xfrm>
        </p:grpSpPr>
        <p:sp>
          <p:nvSpPr>
            <p:cNvPr id="998" name="Text Box 65"/>
            <p:cNvSpPr/>
            <p:nvPr/>
          </p:nvSpPr>
          <p:spPr>
            <a:xfrm>
              <a:off x="118440" y="5605920"/>
              <a:ext cx="7668360" cy="821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400" spc="-1" strike="noStrike">
                  <a:solidFill>
                    <a:srgbClr val="000000"/>
                  </a:solidFill>
                  <a:latin typeface="Times New Roman"/>
                </a:rPr>
                <a:t>Extinction: </a:t>
              </a:r>
              <a:r>
                <a:rPr b="0" lang="en-US" sz="2400" spc="-1" strike="noStrike">
                  <a:solidFill>
                    <a:srgbClr val="b26b02"/>
                  </a:solidFill>
                  <a:latin typeface="Times New Roman"/>
                </a:rPr>
                <a:t>Decreases</a:t>
              </a:r>
              <a:r>
                <a:rPr b="0" lang="en-US" sz="2400" spc="-1" strike="noStrike">
                  <a:solidFill>
                    <a:srgbClr val="000000"/>
                  </a:solidFill>
                  <a:latin typeface="Times New Roman"/>
                </a:rPr>
                <a:t> the repetition of </a:t>
              </a:r>
              <a:r>
                <a:rPr b="0" lang="en-US" sz="2400" spc="-1" strike="noStrike">
                  <a:solidFill>
                    <a:srgbClr val="b26b02"/>
                  </a:solidFill>
                  <a:latin typeface="Times New Roman"/>
                </a:rPr>
                <a:t>undesired </a:t>
              </a:r>
              <a:r>
                <a:rPr b="0" lang="en-US" sz="2400" spc="-1" strike="noStrike">
                  <a:solidFill>
                    <a:srgbClr val="000000"/>
                  </a:solidFill>
                  <a:latin typeface="Times New Roman"/>
                </a:rPr>
                <a:t>behavior by</a:t>
              </a:r>
              <a:endParaRPr b="0" lang="en-US" sz="2400" spc="-1" strike="noStrike">
                <a:latin typeface="Arial"/>
              </a:endParaRPr>
            </a:p>
            <a:p>
              <a:pPr>
                <a:lnSpc>
                  <a:spcPct val="100000"/>
                </a:lnSpc>
                <a:buNone/>
              </a:pPr>
              <a:r>
                <a:rPr b="0" lang="en-US" sz="2400" spc="-1" strike="noStrike">
                  <a:solidFill>
                    <a:srgbClr val="000000"/>
                  </a:solidFill>
                  <a:latin typeface="Times New Roman"/>
                </a:rPr>
                <a:t>simply ignoring and using positive reinforcement</a:t>
              </a:r>
              <a:endParaRPr b="0" lang="en-US" sz="2400" spc="-1" strike="noStrike">
                <a:latin typeface="Arial"/>
              </a:endParaRPr>
            </a:p>
          </p:txBody>
        </p:sp>
        <p:sp>
          <p:nvSpPr>
            <p:cNvPr id="999" name="Rectangle 66"/>
            <p:cNvSpPr/>
            <p:nvPr/>
          </p:nvSpPr>
          <p:spPr>
            <a:xfrm>
              <a:off x="17640" y="5716800"/>
              <a:ext cx="151920" cy="609120"/>
            </a:xfrm>
            <a:prstGeom prst="rect">
              <a:avLst/>
            </a:prstGeom>
            <a:solidFill>
              <a:srgbClr val="33ccff"/>
            </a:solidFill>
            <a:ln w="9525">
              <a:solidFill>
                <a:srgbClr val="000000"/>
              </a:solidFill>
              <a:miter/>
            </a:ln>
          </p:spPr>
          <p:style>
            <a:lnRef idx="0"/>
            <a:fillRef idx="0"/>
            <a:effectRef idx="0"/>
            <a:fontRef idx="minor"/>
          </p:style>
        </p:sp>
      </p:grpSp>
      <p:sp>
        <p:nvSpPr>
          <p:cNvPr id="1000" name="PlaceHolder 1"/>
          <p:cNvSpPr>
            <a:spLocks noGrp="1"/>
          </p:cNvSpPr>
          <p:nvPr>
            <p:ph type="title"/>
          </p:nvPr>
        </p:nvSpPr>
        <p:spPr>
          <a:xfrm>
            <a:off x="0" y="260280"/>
            <a:ext cx="8229240" cy="9410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Reinforcement Theory</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22" presetSubtype="1">
                                  <p:stCondLst>
                                    <p:cond delay="0"/>
                                  </p:stCondLst>
                                  <p:childTnLst>
                                    <p:set>
                                      <p:cBhvr>
                                        <p:cTn id="279" dur="1" fill="hold">
                                          <p:stCondLst>
                                            <p:cond delay="0"/>
                                          </p:stCondLst>
                                        </p:cTn>
                                        <p:tgtEl>
                                          <p:spTgt spid="988"/>
                                        </p:tgtEl>
                                        <p:attrNameLst>
                                          <p:attrName>style.visibility</p:attrName>
                                        </p:attrNameLst>
                                      </p:cBhvr>
                                      <p:to>
                                        <p:strVal val="visible"/>
                                      </p:to>
                                    </p:set>
                                    <p:animEffect filter="wipe(up)" transition="in">
                                      <p:cBhvr additive="repl">
                                        <p:cTn id="280" dur="500"/>
                                        <p:tgtEl>
                                          <p:spTgt spid="988"/>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22" presetSubtype="1">
                                  <p:stCondLst>
                                    <p:cond delay="0"/>
                                  </p:stCondLst>
                                  <p:childTnLst>
                                    <p:set>
                                      <p:cBhvr>
                                        <p:cTn id="284" dur="1" fill="hold">
                                          <p:stCondLst>
                                            <p:cond delay="0"/>
                                          </p:stCondLst>
                                        </p:cTn>
                                        <p:tgtEl>
                                          <p:spTgt spid="991"/>
                                        </p:tgtEl>
                                        <p:attrNameLst>
                                          <p:attrName>style.visibility</p:attrName>
                                        </p:attrNameLst>
                                      </p:cBhvr>
                                      <p:to>
                                        <p:strVal val="visible"/>
                                      </p:to>
                                    </p:set>
                                    <p:animEffect filter="wipe(up)" transition="in">
                                      <p:cBhvr additive="repl">
                                        <p:cTn id="285" dur="500"/>
                                        <p:tgtEl>
                                          <p:spTgt spid="99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22" presetSubtype="1">
                                  <p:stCondLst>
                                    <p:cond delay="0"/>
                                  </p:stCondLst>
                                  <p:childTnLst>
                                    <p:set>
                                      <p:cBhvr>
                                        <p:cTn id="289" dur="1" fill="hold">
                                          <p:stCondLst>
                                            <p:cond delay="0"/>
                                          </p:stCondLst>
                                        </p:cTn>
                                        <p:tgtEl>
                                          <p:spTgt spid="994"/>
                                        </p:tgtEl>
                                        <p:attrNameLst>
                                          <p:attrName>style.visibility</p:attrName>
                                        </p:attrNameLst>
                                      </p:cBhvr>
                                      <p:to>
                                        <p:strVal val="visible"/>
                                      </p:to>
                                    </p:set>
                                    <p:animEffect filter="wipe(up)" transition="in">
                                      <p:cBhvr additive="repl">
                                        <p:cTn id="290" dur="500"/>
                                        <p:tgtEl>
                                          <p:spTgt spid="994"/>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22" presetSubtype="1">
                                  <p:stCondLst>
                                    <p:cond delay="0"/>
                                  </p:stCondLst>
                                  <p:childTnLst>
                                    <p:set>
                                      <p:cBhvr>
                                        <p:cTn id="294" dur="1" fill="hold">
                                          <p:stCondLst>
                                            <p:cond delay="0"/>
                                          </p:stCondLst>
                                        </p:cTn>
                                        <p:tgtEl>
                                          <p:spTgt spid="997"/>
                                        </p:tgtEl>
                                        <p:attrNameLst>
                                          <p:attrName>style.visibility</p:attrName>
                                        </p:attrNameLst>
                                      </p:cBhvr>
                                      <p:to>
                                        <p:strVal val="visible"/>
                                      </p:to>
                                    </p:set>
                                    <p:animEffect filter="wipe(up)" transition="in">
                                      <p:cBhvr additive="repl">
                                        <p:cTn id="295" dur="5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01" name="Group 129"/>
          <p:cNvGrpSpPr/>
          <p:nvPr/>
        </p:nvGrpSpPr>
        <p:grpSpPr>
          <a:xfrm>
            <a:off x="1295280" y="4419720"/>
            <a:ext cx="4952520" cy="1828440"/>
            <a:chOff x="1295280" y="4419720"/>
            <a:chExt cx="4952520" cy="1828440"/>
          </a:xfrm>
        </p:grpSpPr>
        <p:sp>
          <p:nvSpPr>
            <p:cNvPr id="1002" name="Oval 63"/>
            <p:cNvSpPr/>
            <p:nvPr/>
          </p:nvSpPr>
          <p:spPr>
            <a:xfrm>
              <a:off x="1295280" y="4419720"/>
              <a:ext cx="4952520" cy="1828440"/>
            </a:xfrm>
            <a:prstGeom prst="ellipse">
              <a:avLst/>
            </a:prstGeom>
            <a:solidFill>
              <a:srgbClr val="33cc33"/>
            </a:solidFill>
            <a:ln w="76200">
              <a:solidFill>
                <a:srgbClr val="000000"/>
              </a:solidFill>
              <a:round/>
            </a:ln>
          </p:spPr>
          <p:style>
            <a:lnRef idx="0"/>
            <a:fillRef idx="0"/>
            <a:effectRef idx="0"/>
            <a:fontRef idx="minor"/>
          </p:style>
        </p:sp>
        <p:sp>
          <p:nvSpPr>
            <p:cNvPr id="1003" name="Line 64"/>
            <p:cNvSpPr/>
            <p:nvPr/>
          </p:nvSpPr>
          <p:spPr>
            <a:xfrm flipV="1">
              <a:off x="2697120" y="4541760"/>
              <a:ext cx="2149200" cy="1584360"/>
            </a:xfrm>
            <a:prstGeom prst="line">
              <a:avLst/>
            </a:prstGeom>
            <a:ln w="76200">
              <a:solidFill>
                <a:srgbClr val="ffcc99"/>
              </a:solidFill>
              <a:round/>
            </a:ln>
          </p:spPr>
          <p:style>
            <a:lnRef idx="0"/>
            <a:fillRef idx="0"/>
            <a:effectRef idx="0"/>
            <a:fontRef idx="minor"/>
          </p:style>
        </p:sp>
        <p:sp>
          <p:nvSpPr>
            <p:cNvPr id="1004" name="Line 65"/>
            <p:cNvSpPr/>
            <p:nvPr/>
          </p:nvSpPr>
          <p:spPr>
            <a:xfrm>
              <a:off x="1482480" y="5151240"/>
              <a:ext cx="4672080" cy="365040"/>
            </a:xfrm>
            <a:prstGeom prst="line">
              <a:avLst/>
            </a:prstGeom>
            <a:ln w="76200">
              <a:solidFill>
                <a:srgbClr val="ffcc99"/>
              </a:solidFill>
              <a:round/>
            </a:ln>
          </p:spPr>
          <p:style>
            <a:lnRef idx="0"/>
            <a:fillRef idx="0"/>
            <a:effectRef idx="0"/>
            <a:fontRef idx="minor"/>
          </p:style>
        </p:sp>
      </p:grpSp>
      <p:sp>
        <p:nvSpPr>
          <p:cNvPr id="1005" name="Rectangle 4"/>
          <p:cNvSpPr/>
          <p:nvPr/>
        </p:nvSpPr>
        <p:spPr>
          <a:xfrm>
            <a:off x="108000" y="1220760"/>
            <a:ext cx="9143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2400" spc="-1" strike="noStrike">
                <a:solidFill>
                  <a:srgbClr val="000000"/>
                </a:solidFill>
                <a:latin typeface="Times New Roman"/>
              </a:rPr>
              <a:t>Behavior Modification (Reinforcement Theory): </a:t>
            </a:r>
            <a:r>
              <a:rPr b="1" i="1" lang="en-US" sz="2400" spc="-1" strike="noStrike">
                <a:solidFill>
                  <a:srgbClr val="000000"/>
                </a:solidFill>
                <a:latin typeface="Times New Roman"/>
              </a:rPr>
              <a:t>Motivation (behavior) </a:t>
            </a:r>
            <a:endParaRPr b="0" lang="en-US" sz="2400" spc="-1" strike="noStrike">
              <a:latin typeface="Arial"/>
            </a:endParaRPr>
          </a:p>
          <a:p>
            <a:pPr>
              <a:lnSpc>
                <a:spcPct val="100000"/>
              </a:lnSpc>
              <a:buNone/>
            </a:pPr>
            <a:r>
              <a:rPr b="1" i="1" lang="en-US" sz="2400" spc="-1" strike="noStrike">
                <a:solidFill>
                  <a:srgbClr val="000000"/>
                </a:solidFill>
                <a:latin typeface="Times New Roman"/>
              </a:rPr>
              <a:t>followed by an event (reinforcement) which affects the repetition of behavior.</a:t>
            </a:r>
            <a:endParaRPr b="0" lang="en-US" sz="2400" spc="-1" strike="noStrike">
              <a:latin typeface="Arial"/>
            </a:endParaRPr>
          </a:p>
        </p:txBody>
      </p:sp>
      <p:sp>
        <p:nvSpPr>
          <p:cNvPr id="1006" name="Text Box 5"/>
          <p:cNvSpPr/>
          <p:nvPr/>
        </p:nvSpPr>
        <p:spPr>
          <a:xfrm>
            <a:off x="1452600" y="2666880"/>
            <a:ext cx="19490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en-US" sz="2400" spc="-1" strike="noStrike">
                <a:solidFill>
                  <a:srgbClr val="000000"/>
                </a:solidFill>
                <a:latin typeface="Times New Roman"/>
              </a:rPr>
              <a:t>Reinforcement</a:t>
            </a:r>
            <a:endParaRPr b="0" lang="en-US" sz="2400" spc="-1" strike="noStrike">
              <a:latin typeface="Arial"/>
            </a:endParaRPr>
          </a:p>
        </p:txBody>
      </p:sp>
      <p:grpSp>
        <p:nvGrpSpPr>
          <p:cNvPr id="1007" name="Group 6"/>
          <p:cNvGrpSpPr/>
          <p:nvPr/>
        </p:nvGrpSpPr>
        <p:grpSpPr>
          <a:xfrm>
            <a:off x="5943600" y="2438280"/>
            <a:ext cx="1371240" cy="1142640"/>
            <a:chOff x="5943600" y="2438280"/>
            <a:chExt cx="1371240" cy="1142640"/>
          </a:xfrm>
        </p:grpSpPr>
        <p:grpSp>
          <p:nvGrpSpPr>
            <p:cNvPr id="1008" name="Group 7"/>
            <p:cNvGrpSpPr/>
            <p:nvPr/>
          </p:nvGrpSpPr>
          <p:grpSpPr>
            <a:xfrm>
              <a:off x="5943600" y="2438280"/>
              <a:ext cx="1371240" cy="1142640"/>
              <a:chOff x="5943600" y="2438280"/>
              <a:chExt cx="1371240" cy="1142640"/>
            </a:xfrm>
          </p:grpSpPr>
          <p:sp>
            <p:nvSpPr>
              <p:cNvPr id="1009" name="Freeform 8"/>
              <p:cNvSpPr/>
              <p:nvPr/>
            </p:nvSpPr>
            <p:spPr>
              <a:xfrm>
                <a:off x="6609600" y="2602440"/>
                <a:ext cx="369720" cy="253080"/>
              </a:xfrm>
              <a:custGeom>
                <a:avLst/>
                <a:gdLst/>
                <a:ahLst/>
                <a:rect l="l" t="t" r="r" b="b"/>
                <a:pathLst>
                  <a:path w="703" h="710">
                    <a:moveTo>
                      <a:pt x="454" y="337"/>
                    </a:moveTo>
                    <a:lnTo>
                      <a:pt x="436" y="207"/>
                    </a:lnTo>
                    <a:lnTo>
                      <a:pt x="400" y="91"/>
                    </a:lnTo>
                    <a:lnTo>
                      <a:pt x="333" y="27"/>
                    </a:lnTo>
                    <a:lnTo>
                      <a:pt x="216" y="0"/>
                    </a:lnTo>
                    <a:lnTo>
                      <a:pt x="117" y="27"/>
                    </a:lnTo>
                    <a:lnTo>
                      <a:pt x="22" y="144"/>
                    </a:lnTo>
                    <a:lnTo>
                      <a:pt x="0" y="283"/>
                    </a:lnTo>
                    <a:lnTo>
                      <a:pt x="22" y="431"/>
                    </a:lnTo>
                    <a:lnTo>
                      <a:pt x="58" y="522"/>
                    </a:lnTo>
                    <a:lnTo>
                      <a:pt x="104" y="616"/>
                    </a:lnTo>
                    <a:lnTo>
                      <a:pt x="153" y="679"/>
                    </a:lnTo>
                    <a:lnTo>
                      <a:pt x="207" y="710"/>
                    </a:lnTo>
                    <a:lnTo>
                      <a:pt x="284" y="683"/>
                    </a:lnTo>
                    <a:lnTo>
                      <a:pt x="360" y="620"/>
                    </a:lnTo>
                    <a:lnTo>
                      <a:pt x="409" y="531"/>
                    </a:lnTo>
                    <a:lnTo>
                      <a:pt x="454" y="455"/>
                    </a:lnTo>
                    <a:lnTo>
                      <a:pt x="469" y="409"/>
                    </a:lnTo>
                    <a:lnTo>
                      <a:pt x="661" y="342"/>
                    </a:lnTo>
                    <a:lnTo>
                      <a:pt x="703" y="315"/>
                    </a:lnTo>
                    <a:lnTo>
                      <a:pt x="679" y="274"/>
                    </a:lnTo>
                    <a:lnTo>
                      <a:pt x="454" y="337"/>
                    </a:lnTo>
                    <a:close/>
                  </a:path>
                </a:pathLst>
              </a:custGeom>
              <a:solidFill>
                <a:schemeClr val="tx1"/>
              </a:solidFill>
              <a:ln w="0">
                <a:noFill/>
              </a:ln>
            </p:spPr>
            <p:style>
              <a:lnRef idx="0"/>
              <a:fillRef idx="0"/>
              <a:effectRef idx="0"/>
              <a:fontRef idx="minor"/>
            </p:style>
          </p:sp>
          <p:sp>
            <p:nvSpPr>
              <p:cNvPr id="1010" name="Freeform 9"/>
              <p:cNvSpPr/>
              <p:nvPr/>
            </p:nvSpPr>
            <p:spPr>
              <a:xfrm>
                <a:off x="6430320" y="2875320"/>
                <a:ext cx="379080" cy="453600"/>
              </a:xfrm>
              <a:custGeom>
                <a:avLst/>
                <a:gdLst/>
                <a:ahLst/>
                <a:rect l="l" t="t" r="r" b="b"/>
                <a:pathLst>
                  <a:path w="725" h="1268">
                    <a:moveTo>
                      <a:pt x="243" y="189"/>
                    </a:moveTo>
                    <a:lnTo>
                      <a:pt x="333" y="94"/>
                    </a:lnTo>
                    <a:lnTo>
                      <a:pt x="481" y="4"/>
                    </a:lnTo>
                    <a:lnTo>
                      <a:pt x="549" y="0"/>
                    </a:lnTo>
                    <a:lnTo>
                      <a:pt x="670" y="40"/>
                    </a:lnTo>
                    <a:lnTo>
                      <a:pt x="725" y="100"/>
                    </a:lnTo>
                    <a:lnTo>
                      <a:pt x="725" y="189"/>
                    </a:lnTo>
                    <a:lnTo>
                      <a:pt x="634" y="355"/>
                    </a:lnTo>
                    <a:lnTo>
                      <a:pt x="536" y="486"/>
                    </a:lnTo>
                    <a:lnTo>
                      <a:pt x="494" y="594"/>
                    </a:lnTo>
                    <a:lnTo>
                      <a:pt x="467" y="719"/>
                    </a:lnTo>
                    <a:lnTo>
                      <a:pt x="494" y="841"/>
                    </a:lnTo>
                    <a:lnTo>
                      <a:pt x="521" y="958"/>
                    </a:lnTo>
                    <a:lnTo>
                      <a:pt x="521" y="1092"/>
                    </a:lnTo>
                    <a:lnTo>
                      <a:pt x="481" y="1174"/>
                    </a:lnTo>
                    <a:lnTo>
                      <a:pt x="391" y="1219"/>
                    </a:lnTo>
                    <a:lnTo>
                      <a:pt x="283" y="1268"/>
                    </a:lnTo>
                    <a:lnTo>
                      <a:pt x="184" y="1268"/>
                    </a:lnTo>
                    <a:lnTo>
                      <a:pt x="117" y="1232"/>
                    </a:lnTo>
                    <a:lnTo>
                      <a:pt x="27" y="1083"/>
                    </a:lnTo>
                    <a:lnTo>
                      <a:pt x="0" y="931"/>
                    </a:lnTo>
                    <a:lnTo>
                      <a:pt x="9" y="733"/>
                    </a:lnTo>
                    <a:lnTo>
                      <a:pt x="77" y="486"/>
                    </a:lnTo>
                    <a:lnTo>
                      <a:pt x="144" y="324"/>
                    </a:lnTo>
                    <a:lnTo>
                      <a:pt x="243" y="189"/>
                    </a:lnTo>
                    <a:close/>
                  </a:path>
                </a:pathLst>
              </a:custGeom>
              <a:solidFill>
                <a:schemeClr val="tx1"/>
              </a:solidFill>
              <a:ln w="0">
                <a:noFill/>
              </a:ln>
            </p:spPr>
            <p:style>
              <a:lnRef idx="0"/>
              <a:fillRef idx="0"/>
              <a:effectRef idx="0"/>
              <a:fontRef idx="minor"/>
            </p:style>
          </p:sp>
          <p:sp>
            <p:nvSpPr>
              <p:cNvPr id="1011" name="Freeform 10"/>
              <p:cNvSpPr/>
              <p:nvPr/>
            </p:nvSpPr>
            <p:spPr>
              <a:xfrm>
                <a:off x="6456960" y="3243240"/>
                <a:ext cx="479880" cy="337680"/>
              </a:xfrm>
              <a:custGeom>
                <a:avLst/>
                <a:gdLst/>
                <a:ahLst/>
                <a:rect l="l" t="t" r="r" b="b"/>
                <a:pathLst>
                  <a:path w="914" h="944">
                    <a:moveTo>
                      <a:pt x="0" y="89"/>
                    </a:moveTo>
                    <a:lnTo>
                      <a:pt x="76" y="0"/>
                    </a:lnTo>
                    <a:lnTo>
                      <a:pt x="190" y="0"/>
                    </a:lnTo>
                    <a:lnTo>
                      <a:pt x="401" y="22"/>
                    </a:lnTo>
                    <a:lnTo>
                      <a:pt x="649" y="35"/>
                    </a:lnTo>
                    <a:lnTo>
                      <a:pt x="744" y="76"/>
                    </a:lnTo>
                    <a:lnTo>
                      <a:pt x="784" y="129"/>
                    </a:lnTo>
                    <a:lnTo>
                      <a:pt x="793" y="210"/>
                    </a:lnTo>
                    <a:lnTo>
                      <a:pt x="766" y="296"/>
                    </a:lnTo>
                    <a:lnTo>
                      <a:pt x="689" y="426"/>
                    </a:lnTo>
                    <a:lnTo>
                      <a:pt x="590" y="534"/>
                    </a:lnTo>
                    <a:lnTo>
                      <a:pt x="513" y="633"/>
                    </a:lnTo>
                    <a:lnTo>
                      <a:pt x="482" y="709"/>
                    </a:lnTo>
                    <a:lnTo>
                      <a:pt x="459" y="763"/>
                    </a:lnTo>
                    <a:lnTo>
                      <a:pt x="468" y="804"/>
                    </a:lnTo>
                    <a:lnTo>
                      <a:pt x="473" y="830"/>
                    </a:lnTo>
                    <a:lnTo>
                      <a:pt x="564" y="830"/>
                    </a:lnTo>
                    <a:lnTo>
                      <a:pt x="704" y="808"/>
                    </a:lnTo>
                    <a:lnTo>
                      <a:pt x="793" y="808"/>
                    </a:lnTo>
                    <a:lnTo>
                      <a:pt x="887" y="844"/>
                    </a:lnTo>
                    <a:lnTo>
                      <a:pt x="914" y="889"/>
                    </a:lnTo>
                    <a:lnTo>
                      <a:pt x="887" y="930"/>
                    </a:lnTo>
                    <a:lnTo>
                      <a:pt x="847" y="944"/>
                    </a:lnTo>
                    <a:lnTo>
                      <a:pt x="784" y="926"/>
                    </a:lnTo>
                    <a:lnTo>
                      <a:pt x="698" y="875"/>
                    </a:lnTo>
                    <a:lnTo>
                      <a:pt x="608" y="884"/>
                    </a:lnTo>
                    <a:lnTo>
                      <a:pt x="459" y="911"/>
                    </a:lnTo>
                    <a:lnTo>
                      <a:pt x="415" y="902"/>
                    </a:lnTo>
                    <a:lnTo>
                      <a:pt x="392" y="871"/>
                    </a:lnTo>
                    <a:lnTo>
                      <a:pt x="392" y="795"/>
                    </a:lnTo>
                    <a:lnTo>
                      <a:pt x="392" y="687"/>
                    </a:lnTo>
                    <a:lnTo>
                      <a:pt x="455" y="605"/>
                    </a:lnTo>
                    <a:lnTo>
                      <a:pt x="550" y="484"/>
                    </a:lnTo>
                    <a:lnTo>
                      <a:pt x="631" y="377"/>
                    </a:lnTo>
                    <a:lnTo>
                      <a:pt x="686" y="296"/>
                    </a:lnTo>
                    <a:lnTo>
                      <a:pt x="713" y="225"/>
                    </a:lnTo>
                    <a:lnTo>
                      <a:pt x="698" y="183"/>
                    </a:lnTo>
                    <a:lnTo>
                      <a:pt x="662" y="134"/>
                    </a:lnTo>
                    <a:lnTo>
                      <a:pt x="608" y="120"/>
                    </a:lnTo>
                    <a:lnTo>
                      <a:pt x="550" y="120"/>
                    </a:lnTo>
                    <a:lnTo>
                      <a:pt x="419" y="120"/>
                    </a:lnTo>
                    <a:lnTo>
                      <a:pt x="225" y="156"/>
                    </a:lnTo>
                    <a:lnTo>
                      <a:pt x="81" y="170"/>
                    </a:lnTo>
                    <a:lnTo>
                      <a:pt x="23" y="156"/>
                    </a:lnTo>
                    <a:lnTo>
                      <a:pt x="0" y="134"/>
                    </a:lnTo>
                    <a:lnTo>
                      <a:pt x="0" y="89"/>
                    </a:lnTo>
                    <a:close/>
                  </a:path>
                </a:pathLst>
              </a:custGeom>
              <a:solidFill>
                <a:schemeClr val="tx1"/>
              </a:solidFill>
              <a:ln w="0">
                <a:noFill/>
              </a:ln>
            </p:spPr>
            <p:style>
              <a:lnRef idx="0"/>
              <a:fillRef idx="0"/>
              <a:effectRef idx="0"/>
              <a:fontRef idx="minor"/>
            </p:style>
          </p:sp>
          <p:sp>
            <p:nvSpPr>
              <p:cNvPr id="1012" name="Freeform 11"/>
              <p:cNvSpPr/>
              <p:nvPr/>
            </p:nvSpPr>
            <p:spPr>
              <a:xfrm>
                <a:off x="5943600" y="3166200"/>
                <a:ext cx="609120" cy="321480"/>
              </a:xfrm>
              <a:custGeom>
                <a:avLst/>
                <a:gdLst/>
                <a:ahLst/>
                <a:rect l="l" t="t" r="r" b="b"/>
                <a:pathLst>
                  <a:path w="1162" h="899">
                    <a:moveTo>
                      <a:pt x="946" y="374"/>
                    </a:moveTo>
                    <a:lnTo>
                      <a:pt x="964" y="256"/>
                    </a:lnTo>
                    <a:lnTo>
                      <a:pt x="1031" y="212"/>
                    </a:lnTo>
                    <a:lnTo>
                      <a:pt x="1112" y="203"/>
                    </a:lnTo>
                    <a:lnTo>
                      <a:pt x="1162" y="256"/>
                    </a:lnTo>
                    <a:lnTo>
                      <a:pt x="1140" y="359"/>
                    </a:lnTo>
                    <a:lnTo>
                      <a:pt x="1094" y="499"/>
                    </a:lnTo>
                    <a:lnTo>
                      <a:pt x="1004" y="656"/>
                    </a:lnTo>
                    <a:lnTo>
                      <a:pt x="891" y="791"/>
                    </a:lnTo>
                    <a:lnTo>
                      <a:pt x="797" y="863"/>
                    </a:lnTo>
                    <a:lnTo>
                      <a:pt x="693" y="899"/>
                    </a:lnTo>
                    <a:lnTo>
                      <a:pt x="594" y="886"/>
                    </a:lnTo>
                    <a:lnTo>
                      <a:pt x="517" y="845"/>
                    </a:lnTo>
                    <a:lnTo>
                      <a:pt x="490" y="778"/>
                    </a:lnTo>
                    <a:lnTo>
                      <a:pt x="459" y="661"/>
                    </a:lnTo>
                    <a:lnTo>
                      <a:pt x="423" y="446"/>
                    </a:lnTo>
                    <a:lnTo>
                      <a:pt x="396" y="297"/>
                    </a:lnTo>
                    <a:lnTo>
                      <a:pt x="396" y="122"/>
                    </a:lnTo>
                    <a:lnTo>
                      <a:pt x="378" y="91"/>
                    </a:lnTo>
                    <a:lnTo>
                      <a:pt x="325" y="82"/>
                    </a:lnTo>
                    <a:lnTo>
                      <a:pt x="261" y="131"/>
                    </a:lnTo>
                    <a:lnTo>
                      <a:pt x="203" y="212"/>
                    </a:lnTo>
                    <a:lnTo>
                      <a:pt x="135" y="256"/>
                    </a:lnTo>
                    <a:lnTo>
                      <a:pt x="31" y="256"/>
                    </a:lnTo>
                    <a:lnTo>
                      <a:pt x="0" y="229"/>
                    </a:lnTo>
                    <a:lnTo>
                      <a:pt x="0" y="185"/>
                    </a:lnTo>
                    <a:lnTo>
                      <a:pt x="45" y="144"/>
                    </a:lnTo>
                    <a:lnTo>
                      <a:pt x="94" y="158"/>
                    </a:lnTo>
                    <a:lnTo>
                      <a:pt x="140" y="149"/>
                    </a:lnTo>
                    <a:lnTo>
                      <a:pt x="221" y="91"/>
                    </a:lnTo>
                    <a:lnTo>
                      <a:pt x="301" y="28"/>
                    </a:lnTo>
                    <a:lnTo>
                      <a:pt x="378" y="10"/>
                    </a:lnTo>
                    <a:lnTo>
                      <a:pt x="486" y="0"/>
                    </a:lnTo>
                    <a:lnTo>
                      <a:pt x="490" y="50"/>
                    </a:lnTo>
                    <a:lnTo>
                      <a:pt x="464" y="104"/>
                    </a:lnTo>
                    <a:lnTo>
                      <a:pt x="459" y="243"/>
                    </a:lnTo>
                    <a:lnTo>
                      <a:pt x="490" y="428"/>
                    </a:lnTo>
                    <a:lnTo>
                      <a:pt x="541" y="607"/>
                    </a:lnTo>
                    <a:lnTo>
                      <a:pt x="585" y="714"/>
                    </a:lnTo>
                    <a:lnTo>
                      <a:pt x="653" y="765"/>
                    </a:lnTo>
                    <a:lnTo>
                      <a:pt x="721" y="765"/>
                    </a:lnTo>
                    <a:lnTo>
                      <a:pt x="788" y="714"/>
                    </a:lnTo>
                    <a:lnTo>
                      <a:pt x="878" y="602"/>
                    </a:lnTo>
                    <a:lnTo>
                      <a:pt x="937" y="441"/>
                    </a:lnTo>
                    <a:lnTo>
                      <a:pt x="946" y="374"/>
                    </a:lnTo>
                    <a:close/>
                  </a:path>
                </a:pathLst>
              </a:custGeom>
              <a:solidFill>
                <a:schemeClr val="tx1"/>
              </a:solidFill>
              <a:ln w="0">
                <a:noFill/>
              </a:ln>
            </p:spPr>
            <p:style>
              <a:lnRef idx="0"/>
              <a:fillRef idx="0"/>
              <a:effectRef idx="0"/>
              <a:fontRef idx="minor"/>
            </p:style>
          </p:sp>
          <p:sp>
            <p:nvSpPr>
              <p:cNvPr id="1013" name="Freeform 12"/>
              <p:cNvSpPr/>
              <p:nvPr/>
            </p:nvSpPr>
            <p:spPr>
              <a:xfrm>
                <a:off x="6231600" y="2438280"/>
                <a:ext cx="429480" cy="507240"/>
              </a:xfrm>
              <a:custGeom>
                <a:avLst/>
                <a:gdLst/>
                <a:ahLst/>
                <a:rect l="l" t="t" r="r" b="b"/>
                <a:pathLst>
                  <a:path w="819" h="1420">
                    <a:moveTo>
                      <a:pt x="521" y="1078"/>
                    </a:moveTo>
                    <a:lnTo>
                      <a:pt x="656" y="1213"/>
                    </a:lnTo>
                    <a:lnTo>
                      <a:pt x="710" y="1213"/>
                    </a:lnTo>
                    <a:lnTo>
                      <a:pt x="800" y="1268"/>
                    </a:lnTo>
                    <a:lnTo>
                      <a:pt x="819" y="1330"/>
                    </a:lnTo>
                    <a:lnTo>
                      <a:pt x="791" y="1411"/>
                    </a:lnTo>
                    <a:lnTo>
                      <a:pt x="719" y="1420"/>
                    </a:lnTo>
                    <a:lnTo>
                      <a:pt x="628" y="1357"/>
                    </a:lnTo>
                    <a:lnTo>
                      <a:pt x="449" y="1186"/>
                    </a:lnTo>
                    <a:lnTo>
                      <a:pt x="332" y="1025"/>
                    </a:lnTo>
                    <a:lnTo>
                      <a:pt x="278" y="898"/>
                    </a:lnTo>
                    <a:lnTo>
                      <a:pt x="242" y="683"/>
                    </a:lnTo>
                    <a:lnTo>
                      <a:pt x="242" y="404"/>
                    </a:lnTo>
                    <a:lnTo>
                      <a:pt x="233" y="333"/>
                    </a:lnTo>
                    <a:lnTo>
                      <a:pt x="180" y="279"/>
                    </a:lnTo>
                    <a:lnTo>
                      <a:pt x="26" y="288"/>
                    </a:lnTo>
                    <a:lnTo>
                      <a:pt x="0" y="261"/>
                    </a:lnTo>
                    <a:lnTo>
                      <a:pt x="35" y="243"/>
                    </a:lnTo>
                    <a:lnTo>
                      <a:pt x="143" y="234"/>
                    </a:lnTo>
                    <a:lnTo>
                      <a:pt x="161" y="216"/>
                    </a:lnTo>
                    <a:lnTo>
                      <a:pt x="8" y="125"/>
                    </a:lnTo>
                    <a:lnTo>
                      <a:pt x="8" y="90"/>
                    </a:lnTo>
                    <a:lnTo>
                      <a:pt x="35" y="81"/>
                    </a:lnTo>
                    <a:lnTo>
                      <a:pt x="161" y="152"/>
                    </a:lnTo>
                    <a:lnTo>
                      <a:pt x="189" y="143"/>
                    </a:lnTo>
                    <a:lnTo>
                      <a:pt x="161" y="9"/>
                    </a:lnTo>
                    <a:lnTo>
                      <a:pt x="180" y="0"/>
                    </a:lnTo>
                    <a:lnTo>
                      <a:pt x="198" y="9"/>
                    </a:lnTo>
                    <a:lnTo>
                      <a:pt x="233" y="143"/>
                    </a:lnTo>
                    <a:lnTo>
                      <a:pt x="260" y="152"/>
                    </a:lnTo>
                    <a:lnTo>
                      <a:pt x="332" y="9"/>
                    </a:lnTo>
                    <a:lnTo>
                      <a:pt x="350" y="9"/>
                    </a:lnTo>
                    <a:lnTo>
                      <a:pt x="350" y="54"/>
                    </a:lnTo>
                    <a:lnTo>
                      <a:pt x="305" y="170"/>
                    </a:lnTo>
                    <a:lnTo>
                      <a:pt x="305" y="234"/>
                    </a:lnTo>
                    <a:lnTo>
                      <a:pt x="323" y="315"/>
                    </a:lnTo>
                    <a:lnTo>
                      <a:pt x="314" y="422"/>
                    </a:lnTo>
                    <a:lnTo>
                      <a:pt x="323" y="620"/>
                    </a:lnTo>
                    <a:lnTo>
                      <a:pt x="341" y="746"/>
                    </a:lnTo>
                    <a:lnTo>
                      <a:pt x="387" y="889"/>
                    </a:lnTo>
                    <a:lnTo>
                      <a:pt x="449" y="998"/>
                    </a:lnTo>
                    <a:lnTo>
                      <a:pt x="521" y="1078"/>
                    </a:lnTo>
                    <a:close/>
                  </a:path>
                </a:pathLst>
              </a:custGeom>
              <a:solidFill>
                <a:schemeClr val="tx1"/>
              </a:solidFill>
              <a:ln w="0">
                <a:noFill/>
              </a:ln>
            </p:spPr>
            <p:style>
              <a:lnRef idx="0"/>
              <a:fillRef idx="0"/>
              <a:effectRef idx="0"/>
              <a:fontRef idx="minor"/>
            </p:style>
          </p:sp>
          <p:sp>
            <p:nvSpPr>
              <p:cNvPr id="1014" name="Freeform 13"/>
              <p:cNvSpPr/>
              <p:nvPr/>
            </p:nvSpPr>
            <p:spPr>
              <a:xfrm>
                <a:off x="6752880" y="2483640"/>
                <a:ext cx="561960" cy="47520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chemeClr val="tx1"/>
              </a:solidFill>
              <a:ln w="0">
                <a:noFill/>
              </a:ln>
            </p:spPr>
            <p:style>
              <a:lnRef idx="0"/>
              <a:fillRef idx="0"/>
              <a:effectRef idx="0"/>
              <a:fontRef idx="minor"/>
            </p:style>
          </p:sp>
        </p:grpSp>
        <p:grpSp>
          <p:nvGrpSpPr>
            <p:cNvPr id="1015" name="Group 14"/>
            <p:cNvGrpSpPr/>
            <p:nvPr/>
          </p:nvGrpSpPr>
          <p:grpSpPr>
            <a:xfrm>
              <a:off x="5973480" y="2763360"/>
              <a:ext cx="1081080" cy="754920"/>
              <a:chOff x="5973480" y="2763360"/>
              <a:chExt cx="1081080" cy="754920"/>
            </a:xfrm>
          </p:grpSpPr>
          <p:sp>
            <p:nvSpPr>
              <p:cNvPr id="1016" name="Freeform 15"/>
              <p:cNvSpPr/>
              <p:nvPr/>
            </p:nvSpPr>
            <p:spPr>
              <a:xfrm rot="3522000">
                <a:off x="6149520" y="3090960"/>
                <a:ext cx="149400" cy="478080"/>
              </a:xfrm>
              <a:custGeom>
                <a:avLst/>
                <a:gdLst/>
                <a:ahLst/>
                <a:rect l="l" t="t" r="r" b="b"/>
                <a:pathLst>
                  <a:path w="976" h="3002">
                    <a:moveTo>
                      <a:pt x="0" y="3002"/>
                    </a:moveTo>
                    <a:lnTo>
                      <a:pt x="31" y="3002"/>
                    </a:lnTo>
                    <a:lnTo>
                      <a:pt x="58" y="3001"/>
                    </a:lnTo>
                    <a:lnTo>
                      <a:pt x="89" y="3001"/>
                    </a:lnTo>
                    <a:lnTo>
                      <a:pt x="116" y="2999"/>
                    </a:lnTo>
                    <a:lnTo>
                      <a:pt x="146" y="2999"/>
                    </a:lnTo>
                    <a:lnTo>
                      <a:pt x="177" y="2995"/>
                    </a:lnTo>
                    <a:lnTo>
                      <a:pt x="204" y="2995"/>
                    </a:lnTo>
                    <a:lnTo>
                      <a:pt x="233" y="2993"/>
                    </a:lnTo>
                    <a:lnTo>
                      <a:pt x="305" y="2805"/>
                    </a:lnTo>
                    <a:lnTo>
                      <a:pt x="369" y="2618"/>
                    </a:lnTo>
                    <a:lnTo>
                      <a:pt x="433" y="2432"/>
                    </a:lnTo>
                    <a:lnTo>
                      <a:pt x="489" y="2242"/>
                    </a:lnTo>
                    <a:lnTo>
                      <a:pt x="549" y="2056"/>
                    </a:lnTo>
                    <a:lnTo>
                      <a:pt x="599" y="1870"/>
                    </a:lnTo>
                    <a:lnTo>
                      <a:pt x="650" y="1684"/>
                    </a:lnTo>
                    <a:lnTo>
                      <a:pt x="695" y="1495"/>
                    </a:lnTo>
                    <a:lnTo>
                      <a:pt x="739" y="1309"/>
                    </a:lnTo>
                    <a:lnTo>
                      <a:pt x="780" y="1123"/>
                    </a:lnTo>
                    <a:lnTo>
                      <a:pt x="819" y="935"/>
                    </a:lnTo>
                    <a:lnTo>
                      <a:pt x="856" y="751"/>
                    </a:lnTo>
                    <a:lnTo>
                      <a:pt x="889" y="561"/>
                    </a:lnTo>
                    <a:lnTo>
                      <a:pt x="921" y="374"/>
                    </a:lnTo>
                    <a:lnTo>
                      <a:pt x="949" y="188"/>
                    </a:lnTo>
                    <a:lnTo>
                      <a:pt x="976" y="0"/>
                    </a:lnTo>
                    <a:lnTo>
                      <a:pt x="964" y="2"/>
                    </a:lnTo>
                    <a:lnTo>
                      <a:pt x="953" y="4"/>
                    </a:lnTo>
                    <a:lnTo>
                      <a:pt x="943" y="6"/>
                    </a:lnTo>
                    <a:lnTo>
                      <a:pt x="931" y="10"/>
                    </a:lnTo>
                    <a:lnTo>
                      <a:pt x="921" y="12"/>
                    </a:lnTo>
                    <a:lnTo>
                      <a:pt x="910" y="14"/>
                    </a:lnTo>
                    <a:lnTo>
                      <a:pt x="898" y="16"/>
                    </a:lnTo>
                    <a:lnTo>
                      <a:pt x="887" y="19"/>
                    </a:lnTo>
                    <a:lnTo>
                      <a:pt x="846" y="211"/>
                    </a:lnTo>
                    <a:lnTo>
                      <a:pt x="799" y="417"/>
                    </a:lnTo>
                    <a:lnTo>
                      <a:pt x="751" y="632"/>
                    </a:lnTo>
                    <a:lnTo>
                      <a:pt x="698" y="857"/>
                    </a:lnTo>
                    <a:lnTo>
                      <a:pt x="642" y="1080"/>
                    </a:lnTo>
                    <a:lnTo>
                      <a:pt x="584" y="1309"/>
                    </a:lnTo>
                    <a:lnTo>
                      <a:pt x="526" y="1534"/>
                    </a:lnTo>
                    <a:lnTo>
                      <a:pt x="466" y="1753"/>
                    </a:lnTo>
                    <a:lnTo>
                      <a:pt x="406" y="1967"/>
                    </a:lnTo>
                    <a:lnTo>
                      <a:pt x="345" y="2170"/>
                    </a:lnTo>
                    <a:lnTo>
                      <a:pt x="285" y="2359"/>
                    </a:lnTo>
                    <a:lnTo>
                      <a:pt x="225" y="2531"/>
                    </a:lnTo>
                    <a:lnTo>
                      <a:pt x="165" y="2686"/>
                    </a:lnTo>
                    <a:lnTo>
                      <a:pt x="107" y="2816"/>
                    </a:lnTo>
                    <a:lnTo>
                      <a:pt x="54" y="2923"/>
                    </a:lnTo>
                    <a:lnTo>
                      <a:pt x="2" y="3002"/>
                    </a:lnTo>
                    <a:lnTo>
                      <a:pt x="0" y="3002"/>
                    </a:lnTo>
                    <a:close/>
                  </a:path>
                </a:pathLst>
              </a:custGeom>
              <a:solidFill>
                <a:srgbClr val="ffffcc"/>
              </a:solidFill>
              <a:ln w="0">
                <a:noFill/>
              </a:ln>
            </p:spPr>
            <p:style>
              <a:lnRef idx="0"/>
              <a:fillRef idx="0"/>
              <a:effectRef idx="0"/>
              <a:fontRef idx="minor"/>
            </p:style>
          </p:sp>
          <p:sp>
            <p:nvSpPr>
              <p:cNvPr id="1017" name="Freeform 16"/>
              <p:cNvSpPr/>
              <p:nvPr/>
            </p:nvSpPr>
            <p:spPr>
              <a:xfrm rot="3522000">
                <a:off x="6149520" y="3090960"/>
                <a:ext cx="149400" cy="478080"/>
              </a:xfrm>
              <a:custGeom>
                <a:avLst/>
                <a:gdLst/>
                <a:ahLst/>
                <a:rect l="l" t="t" r="r" b="b"/>
                <a:pathLst>
                  <a:path w="976" h="3002">
                    <a:moveTo>
                      <a:pt x="0" y="3002"/>
                    </a:moveTo>
                    <a:lnTo>
                      <a:pt x="31" y="3002"/>
                    </a:lnTo>
                    <a:lnTo>
                      <a:pt x="58" y="3001"/>
                    </a:lnTo>
                    <a:lnTo>
                      <a:pt x="89" y="3001"/>
                    </a:lnTo>
                    <a:lnTo>
                      <a:pt x="116" y="2999"/>
                    </a:lnTo>
                    <a:lnTo>
                      <a:pt x="146" y="2999"/>
                    </a:lnTo>
                    <a:lnTo>
                      <a:pt x="177" y="2995"/>
                    </a:lnTo>
                    <a:lnTo>
                      <a:pt x="204" y="2995"/>
                    </a:lnTo>
                    <a:lnTo>
                      <a:pt x="233" y="2993"/>
                    </a:lnTo>
                    <a:lnTo>
                      <a:pt x="305" y="2805"/>
                    </a:lnTo>
                    <a:lnTo>
                      <a:pt x="369" y="2618"/>
                    </a:lnTo>
                    <a:lnTo>
                      <a:pt x="433" y="2432"/>
                    </a:lnTo>
                    <a:lnTo>
                      <a:pt x="489" y="2242"/>
                    </a:lnTo>
                    <a:lnTo>
                      <a:pt x="549" y="2056"/>
                    </a:lnTo>
                    <a:lnTo>
                      <a:pt x="599" y="1870"/>
                    </a:lnTo>
                    <a:lnTo>
                      <a:pt x="650" y="1684"/>
                    </a:lnTo>
                    <a:lnTo>
                      <a:pt x="695" y="1495"/>
                    </a:lnTo>
                    <a:lnTo>
                      <a:pt x="739" y="1309"/>
                    </a:lnTo>
                    <a:lnTo>
                      <a:pt x="780" y="1123"/>
                    </a:lnTo>
                    <a:lnTo>
                      <a:pt x="819" y="935"/>
                    </a:lnTo>
                    <a:lnTo>
                      <a:pt x="856" y="751"/>
                    </a:lnTo>
                    <a:lnTo>
                      <a:pt x="889" y="561"/>
                    </a:lnTo>
                    <a:lnTo>
                      <a:pt x="921" y="374"/>
                    </a:lnTo>
                    <a:lnTo>
                      <a:pt x="949" y="188"/>
                    </a:lnTo>
                    <a:lnTo>
                      <a:pt x="976" y="0"/>
                    </a:lnTo>
                    <a:lnTo>
                      <a:pt x="964" y="2"/>
                    </a:lnTo>
                    <a:lnTo>
                      <a:pt x="953" y="4"/>
                    </a:lnTo>
                    <a:lnTo>
                      <a:pt x="943" y="6"/>
                    </a:lnTo>
                    <a:lnTo>
                      <a:pt x="931" y="10"/>
                    </a:lnTo>
                    <a:lnTo>
                      <a:pt x="921" y="12"/>
                    </a:lnTo>
                    <a:lnTo>
                      <a:pt x="910" y="14"/>
                    </a:lnTo>
                    <a:lnTo>
                      <a:pt x="898" y="16"/>
                    </a:lnTo>
                    <a:lnTo>
                      <a:pt x="887" y="19"/>
                    </a:lnTo>
                    <a:lnTo>
                      <a:pt x="846" y="211"/>
                    </a:lnTo>
                    <a:lnTo>
                      <a:pt x="799" y="417"/>
                    </a:lnTo>
                    <a:lnTo>
                      <a:pt x="751" y="632"/>
                    </a:lnTo>
                    <a:lnTo>
                      <a:pt x="698" y="857"/>
                    </a:lnTo>
                    <a:lnTo>
                      <a:pt x="642" y="1080"/>
                    </a:lnTo>
                    <a:lnTo>
                      <a:pt x="584" y="1309"/>
                    </a:lnTo>
                    <a:lnTo>
                      <a:pt x="526" y="1534"/>
                    </a:lnTo>
                    <a:lnTo>
                      <a:pt x="466" y="1753"/>
                    </a:lnTo>
                    <a:lnTo>
                      <a:pt x="406" y="1967"/>
                    </a:lnTo>
                    <a:lnTo>
                      <a:pt x="345" y="2170"/>
                    </a:lnTo>
                    <a:lnTo>
                      <a:pt x="285" y="2359"/>
                    </a:lnTo>
                    <a:lnTo>
                      <a:pt x="225" y="2531"/>
                    </a:lnTo>
                    <a:lnTo>
                      <a:pt x="165" y="2686"/>
                    </a:lnTo>
                    <a:lnTo>
                      <a:pt x="107" y="2816"/>
                    </a:lnTo>
                    <a:lnTo>
                      <a:pt x="54" y="2923"/>
                    </a:lnTo>
                    <a:lnTo>
                      <a:pt x="2" y="3002"/>
                    </a:lnTo>
                  </a:path>
                </a:pathLst>
              </a:custGeom>
              <a:noFill/>
              <a:ln w="9525">
                <a:solidFill>
                  <a:srgbClr val="000000"/>
                </a:solidFill>
                <a:round/>
              </a:ln>
            </p:spPr>
            <p:style>
              <a:lnRef idx="0"/>
              <a:fillRef idx="0"/>
              <a:effectRef idx="0"/>
              <a:fontRef idx="minor"/>
            </p:style>
          </p:sp>
          <p:sp>
            <p:nvSpPr>
              <p:cNvPr id="1018" name="Freeform 17"/>
              <p:cNvSpPr/>
              <p:nvPr/>
            </p:nvSpPr>
            <p:spPr>
              <a:xfrm rot="3522000">
                <a:off x="6139800" y="3080880"/>
                <a:ext cx="151560" cy="474840"/>
              </a:xfrm>
              <a:custGeom>
                <a:avLst/>
                <a:gdLst/>
                <a:ahLst/>
                <a:rect l="l" t="t" r="r" b="b"/>
                <a:pathLst>
                  <a:path w="988" h="2983">
                    <a:moveTo>
                      <a:pt x="101" y="2983"/>
                    </a:moveTo>
                    <a:lnTo>
                      <a:pt x="89" y="2962"/>
                    </a:lnTo>
                    <a:lnTo>
                      <a:pt x="78" y="2937"/>
                    </a:lnTo>
                    <a:lnTo>
                      <a:pt x="62" y="2916"/>
                    </a:lnTo>
                    <a:lnTo>
                      <a:pt x="51" y="2892"/>
                    </a:lnTo>
                    <a:lnTo>
                      <a:pt x="39" y="2869"/>
                    </a:lnTo>
                    <a:lnTo>
                      <a:pt x="27" y="2848"/>
                    </a:lnTo>
                    <a:lnTo>
                      <a:pt x="14" y="2824"/>
                    </a:lnTo>
                    <a:lnTo>
                      <a:pt x="0" y="2803"/>
                    </a:lnTo>
                    <a:lnTo>
                      <a:pt x="51" y="2708"/>
                    </a:lnTo>
                    <a:lnTo>
                      <a:pt x="105" y="2590"/>
                    </a:lnTo>
                    <a:lnTo>
                      <a:pt x="159" y="2452"/>
                    </a:lnTo>
                    <a:lnTo>
                      <a:pt x="217" y="2295"/>
                    </a:lnTo>
                    <a:lnTo>
                      <a:pt x="278" y="2118"/>
                    </a:lnTo>
                    <a:lnTo>
                      <a:pt x="338" y="1936"/>
                    </a:lnTo>
                    <a:lnTo>
                      <a:pt x="398" y="1740"/>
                    </a:lnTo>
                    <a:lnTo>
                      <a:pt x="456" y="1538"/>
                    </a:lnTo>
                    <a:lnTo>
                      <a:pt x="516" y="1331"/>
                    </a:lnTo>
                    <a:lnTo>
                      <a:pt x="574" y="1123"/>
                    </a:lnTo>
                    <a:lnTo>
                      <a:pt x="629" y="916"/>
                    </a:lnTo>
                    <a:lnTo>
                      <a:pt x="683" y="714"/>
                    </a:lnTo>
                    <a:lnTo>
                      <a:pt x="733" y="518"/>
                    </a:lnTo>
                    <a:lnTo>
                      <a:pt x="782" y="332"/>
                    </a:lnTo>
                    <a:lnTo>
                      <a:pt x="827" y="159"/>
                    </a:lnTo>
                    <a:lnTo>
                      <a:pt x="865" y="0"/>
                    </a:lnTo>
                    <a:lnTo>
                      <a:pt x="881" y="0"/>
                    </a:lnTo>
                    <a:lnTo>
                      <a:pt x="896" y="0"/>
                    </a:lnTo>
                    <a:lnTo>
                      <a:pt x="910" y="0"/>
                    </a:lnTo>
                    <a:lnTo>
                      <a:pt x="927" y="0"/>
                    </a:lnTo>
                    <a:lnTo>
                      <a:pt x="941" y="0"/>
                    </a:lnTo>
                    <a:lnTo>
                      <a:pt x="957" y="0"/>
                    </a:lnTo>
                    <a:lnTo>
                      <a:pt x="974" y="0"/>
                    </a:lnTo>
                    <a:lnTo>
                      <a:pt x="988" y="0"/>
                    </a:lnTo>
                    <a:lnTo>
                      <a:pt x="947" y="192"/>
                    </a:lnTo>
                    <a:lnTo>
                      <a:pt x="900" y="398"/>
                    </a:lnTo>
                    <a:lnTo>
                      <a:pt x="852" y="613"/>
                    </a:lnTo>
                    <a:lnTo>
                      <a:pt x="799" y="838"/>
                    </a:lnTo>
                    <a:lnTo>
                      <a:pt x="743" y="1061"/>
                    </a:lnTo>
                    <a:lnTo>
                      <a:pt x="685" y="1290"/>
                    </a:lnTo>
                    <a:lnTo>
                      <a:pt x="627" y="1515"/>
                    </a:lnTo>
                    <a:lnTo>
                      <a:pt x="567" y="1734"/>
                    </a:lnTo>
                    <a:lnTo>
                      <a:pt x="507" y="1948"/>
                    </a:lnTo>
                    <a:lnTo>
                      <a:pt x="446" y="2151"/>
                    </a:lnTo>
                    <a:lnTo>
                      <a:pt x="386" y="2340"/>
                    </a:lnTo>
                    <a:lnTo>
                      <a:pt x="326" y="2512"/>
                    </a:lnTo>
                    <a:lnTo>
                      <a:pt x="266" y="2667"/>
                    </a:lnTo>
                    <a:lnTo>
                      <a:pt x="208" y="2797"/>
                    </a:lnTo>
                    <a:lnTo>
                      <a:pt x="155" y="2904"/>
                    </a:lnTo>
                    <a:lnTo>
                      <a:pt x="103" y="2983"/>
                    </a:lnTo>
                    <a:lnTo>
                      <a:pt x="101" y="2983"/>
                    </a:lnTo>
                    <a:close/>
                  </a:path>
                </a:pathLst>
              </a:custGeom>
              <a:solidFill>
                <a:srgbClr val="ffff99"/>
              </a:solidFill>
              <a:ln w="0">
                <a:noFill/>
              </a:ln>
            </p:spPr>
            <p:style>
              <a:lnRef idx="0"/>
              <a:fillRef idx="0"/>
              <a:effectRef idx="0"/>
              <a:fontRef idx="minor"/>
            </p:style>
          </p:sp>
          <p:sp>
            <p:nvSpPr>
              <p:cNvPr id="1019" name="Freeform 18"/>
              <p:cNvSpPr/>
              <p:nvPr/>
            </p:nvSpPr>
            <p:spPr>
              <a:xfrm rot="3522000">
                <a:off x="6139800" y="3080880"/>
                <a:ext cx="151560" cy="474840"/>
              </a:xfrm>
              <a:custGeom>
                <a:avLst/>
                <a:gdLst/>
                <a:ahLst/>
                <a:rect l="l" t="t" r="r" b="b"/>
                <a:pathLst>
                  <a:path w="988" h="2983">
                    <a:moveTo>
                      <a:pt x="101" y="2983"/>
                    </a:moveTo>
                    <a:lnTo>
                      <a:pt x="89" y="2962"/>
                    </a:lnTo>
                    <a:lnTo>
                      <a:pt x="78" y="2937"/>
                    </a:lnTo>
                    <a:lnTo>
                      <a:pt x="62" y="2916"/>
                    </a:lnTo>
                    <a:lnTo>
                      <a:pt x="51" y="2892"/>
                    </a:lnTo>
                    <a:lnTo>
                      <a:pt x="39" y="2869"/>
                    </a:lnTo>
                    <a:lnTo>
                      <a:pt x="27" y="2848"/>
                    </a:lnTo>
                    <a:lnTo>
                      <a:pt x="14" y="2824"/>
                    </a:lnTo>
                    <a:lnTo>
                      <a:pt x="0" y="2803"/>
                    </a:lnTo>
                    <a:lnTo>
                      <a:pt x="51" y="2708"/>
                    </a:lnTo>
                    <a:lnTo>
                      <a:pt x="105" y="2590"/>
                    </a:lnTo>
                    <a:lnTo>
                      <a:pt x="159" y="2452"/>
                    </a:lnTo>
                    <a:lnTo>
                      <a:pt x="217" y="2295"/>
                    </a:lnTo>
                    <a:lnTo>
                      <a:pt x="278" y="2118"/>
                    </a:lnTo>
                    <a:lnTo>
                      <a:pt x="338" y="1936"/>
                    </a:lnTo>
                    <a:lnTo>
                      <a:pt x="398" y="1740"/>
                    </a:lnTo>
                    <a:lnTo>
                      <a:pt x="456" y="1538"/>
                    </a:lnTo>
                    <a:lnTo>
                      <a:pt x="516" y="1331"/>
                    </a:lnTo>
                    <a:lnTo>
                      <a:pt x="574" y="1123"/>
                    </a:lnTo>
                    <a:lnTo>
                      <a:pt x="629" y="916"/>
                    </a:lnTo>
                    <a:lnTo>
                      <a:pt x="683" y="714"/>
                    </a:lnTo>
                    <a:lnTo>
                      <a:pt x="733" y="518"/>
                    </a:lnTo>
                    <a:lnTo>
                      <a:pt x="782" y="332"/>
                    </a:lnTo>
                    <a:lnTo>
                      <a:pt x="827" y="159"/>
                    </a:lnTo>
                    <a:lnTo>
                      <a:pt x="865" y="0"/>
                    </a:lnTo>
                    <a:lnTo>
                      <a:pt x="881" y="0"/>
                    </a:lnTo>
                    <a:lnTo>
                      <a:pt x="896" y="0"/>
                    </a:lnTo>
                    <a:lnTo>
                      <a:pt x="910" y="0"/>
                    </a:lnTo>
                    <a:lnTo>
                      <a:pt x="927" y="0"/>
                    </a:lnTo>
                    <a:lnTo>
                      <a:pt x="941" y="0"/>
                    </a:lnTo>
                    <a:lnTo>
                      <a:pt x="957" y="0"/>
                    </a:lnTo>
                    <a:lnTo>
                      <a:pt x="974" y="0"/>
                    </a:lnTo>
                    <a:lnTo>
                      <a:pt x="988" y="0"/>
                    </a:lnTo>
                    <a:lnTo>
                      <a:pt x="947" y="192"/>
                    </a:lnTo>
                    <a:lnTo>
                      <a:pt x="900" y="398"/>
                    </a:lnTo>
                    <a:lnTo>
                      <a:pt x="852" y="613"/>
                    </a:lnTo>
                    <a:lnTo>
                      <a:pt x="799" y="838"/>
                    </a:lnTo>
                    <a:lnTo>
                      <a:pt x="743" y="1061"/>
                    </a:lnTo>
                    <a:lnTo>
                      <a:pt x="685" y="1290"/>
                    </a:lnTo>
                    <a:lnTo>
                      <a:pt x="627" y="1515"/>
                    </a:lnTo>
                    <a:lnTo>
                      <a:pt x="567" y="1734"/>
                    </a:lnTo>
                    <a:lnTo>
                      <a:pt x="507" y="1948"/>
                    </a:lnTo>
                    <a:lnTo>
                      <a:pt x="446" y="2151"/>
                    </a:lnTo>
                    <a:lnTo>
                      <a:pt x="386" y="2340"/>
                    </a:lnTo>
                    <a:lnTo>
                      <a:pt x="326" y="2512"/>
                    </a:lnTo>
                    <a:lnTo>
                      <a:pt x="266" y="2667"/>
                    </a:lnTo>
                    <a:lnTo>
                      <a:pt x="208" y="2797"/>
                    </a:lnTo>
                    <a:lnTo>
                      <a:pt x="155" y="2904"/>
                    </a:lnTo>
                    <a:lnTo>
                      <a:pt x="103" y="2983"/>
                    </a:lnTo>
                  </a:path>
                </a:pathLst>
              </a:custGeom>
              <a:noFill/>
              <a:ln w="9525">
                <a:solidFill>
                  <a:srgbClr val="000000"/>
                </a:solidFill>
                <a:round/>
              </a:ln>
            </p:spPr>
            <p:style>
              <a:lnRef idx="0"/>
              <a:fillRef idx="0"/>
              <a:effectRef idx="0"/>
              <a:fontRef idx="minor"/>
            </p:style>
          </p:sp>
          <p:sp>
            <p:nvSpPr>
              <p:cNvPr id="1020" name="Freeform 19"/>
              <p:cNvSpPr/>
              <p:nvPr/>
            </p:nvSpPr>
            <p:spPr>
              <a:xfrm rot="3522000">
                <a:off x="6255000" y="3148560"/>
                <a:ext cx="154800" cy="230040"/>
              </a:xfrm>
              <a:custGeom>
                <a:avLst/>
                <a:gdLst/>
                <a:ahLst/>
                <a:rect l="l" t="t" r="r" b="b"/>
                <a:pathLst>
                  <a:path w="1010" h="1445">
                    <a:moveTo>
                      <a:pt x="849" y="9"/>
                    </a:moveTo>
                    <a:lnTo>
                      <a:pt x="878" y="71"/>
                    </a:lnTo>
                    <a:lnTo>
                      <a:pt x="906" y="137"/>
                    </a:lnTo>
                    <a:lnTo>
                      <a:pt x="931" y="203"/>
                    </a:lnTo>
                    <a:lnTo>
                      <a:pt x="952" y="271"/>
                    </a:lnTo>
                    <a:lnTo>
                      <a:pt x="970" y="339"/>
                    </a:lnTo>
                    <a:lnTo>
                      <a:pt x="987" y="409"/>
                    </a:lnTo>
                    <a:lnTo>
                      <a:pt x="1001" y="481"/>
                    </a:lnTo>
                    <a:lnTo>
                      <a:pt x="1010" y="554"/>
                    </a:lnTo>
                    <a:lnTo>
                      <a:pt x="993" y="545"/>
                    </a:lnTo>
                    <a:lnTo>
                      <a:pt x="977" y="535"/>
                    </a:lnTo>
                    <a:lnTo>
                      <a:pt x="962" y="525"/>
                    </a:lnTo>
                    <a:lnTo>
                      <a:pt x="944" y="514"/>
                    </a:lnTo>
                    <a:lnTo>
                      <a:pt x="927" y="506"/>
                    </a:lnTo>
                    <a:lnTo>
                      <a:pt x="913" y="498"/>
                    </a:lnTo>
                    <a:lnTo>
                      <a:pt x="896" y="488"/>
                    </a:lnTo>
                    <a:lnTo>
                      <a:pt x="878" y="479"/>
                    </a:lnTo>
                    <a:lnTo>
                      <a:pt x="882" y="550"/>
                    </a:lnTo>
                    <a:lnTo>
                      <a:pt x="886" y="628"/>
                    </a:lnTo>
                    <a:lnTo>
                      <a:pt x="882" y="711"/>
                    </a:lnTo>
                    <a:lnTo>
                      <a:pt x="878" y="795"/>
                    </a:lnTo>
                    <a:lnTo>
                      <a:pt x="869" y="882"/>
                    </a:lnTo>
                    <a:lnTo>
                      <a:pt x="855" y="973"/>
                    </a:lnTo>
                    <a:lnTo>
                      <a:pt x="838" y="1059"/>
                    </a:lnTo>
                    <a:lnTo>
                      <a:pt x="816" y="1146"/>
                    </a:lnTo>
                    <a:lnTo>
                      <a:pt x="801" y="1128"/>
                    </a:lnTo>
                    <a:lnTo>
                      <a:pt x="789" y="1107"/>
                    </a:lnTo>
                    <a:lnTo>
                      <a:pt x="774" y="1092"/>
                    </a:lnTo>
                    <a:lnTo>
                      <a:pt x="760" y="1072"/>
                    </a:lnTo>
                    <a:lnTo>
                      <a:pt x="747" y="1055"/>
                    </a:lnTo>
                    <a:lnTo>
                      <a:pt x="731" y="1035"/>
                    </a:lnTo>
                    <a:lnTo>
                      <a:pt x="716" y="1018"/>
                    </a:lnTo>
                    <a:lnTo>
                      <a:pt x="702" y="998"/>
                    </a:lnTo>
                    <a:lnTo>
                      <a:pt x="688" y="1072"/>
                    </a:lnTo>
                    <a:lnTo>
                      <a:pt x="667" y="1132"/>
                    </a:lnTo>
                    <a:lnTo>
                      <a:pt x="640" y="1185"/>
                    </a:lnTo>
                    <a:lnTo>
                      <a:pt x="613" y="1231"/>
                    </a:lnTo>
                    <a:lnTo>
                      <a:pt x="582" y="1280"/>
                    </a:lnTo>
                    <a:lnTo>
                      <a:pt x="553" y="1328"/>
                    </a:lnTo>
                    <a:lnTo>
                      <a:pt x="524" y="1382"/>
                    </a:lnTo>
                    <a:lnTo>
                      <a:pt x="498" y="1445"/>
                    </a:lnTo>
                    <a:lnTo>
                      <a:pt x="459" y="1398"/>
                    </a:lnTo>
                    <a:lnTo>
                      <a:pt x="421" y="1349"/>
                    </a:lnTo>
                    <a:lnTo>
                      <a:pt x="388" y="1301"/>
                    </a:lnTo>
                    <a:lnTo>
                      <a:pt x="357" y="1253"/>
                    </a:lnTo>
                    <a:lnTo>
                      <a:pt x="330" y="1202"/>
                    </a:lnTo>
                    <a:lnTo>
                      <a:pt x="306" y="1150"/>
                    </a:lnTo>
                    <a:lnTo>
                      <a:pt x="289" y="1097"/>
                    </a:lnTo>
                    <a:lnTo>
                      <a:pt x="273" y="1043"/>
                    </a:lnTo>
                    <a:lnTo>
                      <a:pt x="258" y="1055"/>
                    </a:lnTo>
                    <a:lnTo>
                      <a:pt x="240" y="1068"/>
                    </a:lnTo>
                    <a:lnTo>
                      <a:pt x="225" y="1084"/>
                    </a:lnTo>
                    <a:lnTo>
                      <a:pt x="213" y="1101"/>
                    </a:lnTo>
                    <a:lnTo>
                      <a:pt x="202" y="1119"/>
                    </a:lnTo>
                    <a:lnTo>
                      <a:pt x="190" y="1142"/>
                    </a:lnTo>
                    <a:lnTo>
                      <a:pt x="180" y="1165"/>
                    </a:lnTo>
                    <a:lnTo>
                      <a:pt x="167" y="1190"/>
                    </a:lnTo>
                    <a:lnTo>
                      <a:pt x="128" y="1080"/>
                    </a:lnTo>
                    <a:lnTo>
                      <a:pt x="105" y="977"/>
                    </a:lnTo>
                    <a:lnTo>
                      <a:pt x="89" y="882"/>
                    </a:lnTo>
                    <a:lnTo>
                      <a:pt x="85" y="793"/>
                    </a:lnTo>
                    <a:lnTo>
                      <a:pt x="89" y="711"/>
                    </a:lnTo>
                    <a:lnTo>
                      <a:pt x="105" y="634"/>
                    </a:lnTo>
                    <a:lnTo>
                      <a:pt x="126" y="562"/>
                    </a:lnTo>
                    <a:lnTo>
                      <a:pt x="153" y="496"/>
                    </a:lnTo>
                    <a:lnTo>
                      <a:pt x="134" y="506"/>
                    </a:lnTo>
                    <a:lnTo>
                      <a:pt x="114" y="514"/>
                    </a:lnTo>
                    <a:lnTo>
                      <a:pt x="95" y="519"/>
                    </a:lnTo>
                    <a:lnTo>
                      <a:pt x="77" y="529"/>
                    </a:lnTo>
                    <a:lnTo>
                      <a:pt x="58" y="537"/>
                    </a:lnTo>
                    <a:lnTo>
                      <a:pt x="40" y="545"/>
                    </a:lnTo>
                    <a:lnTo>
                      <a:pt x="19" y="554"/>
                    </a:lnTo>
                    <a:lnTo>
                      <a:pt x="0" y="562"/>
                    </a:lnTo>
                    <a:lnTo>
                      <a:pt x="6" y="527"/>
                    </a:lnTo>
                    <a:lnTo>
                      <a:pt x="13" y="488"/>
                    </a:lnTo>
                    <a:lnTo>
                      <a:pt x="25" y="450"/>
                    </a:lnTo>
                    <a:lnTo>
                      <a:pt x="40" y="411"/>
                    </a:lnTo>
                    <a:lnTo>
                      <a:pt x="58" y="374"/>
                    </a:lnTo>
                    <a:lnTo>
                      <a:pt x="79" y="335"/>
                    </a:lnTo>
                    <a:lnTo>
                      <a:pt x="105" y="298"/>
                    </a:lnTo>
                    <a:lnTo>
                      <a:pt x="132" y="259"/>
                    </a:lnTo>
                    <a:lnTo>
                      <a:pt x="159" y="223"/>
                    </a:lnTo>
                    <a:lnTo>
                      <a:pt x="186" y="186"/>
                    </a:lnTo>
                    <a:lnTo>
                      <a:pt x="219" y="153"/>
                    </a:lnTo>
                    <a:lnTo>
                      <a:pt x="252" y="118"/>
                    </a:lnTo>
                    <a:lnTo>
                      <a:pt x="285" y="87"/>
                    </a:lnTo>
                    <a:lnTo>
                      <a:pt x="320" y="56"/>
                    </a:lnTo>
                    <a:lnTo>
                      <a:pt x="353" y="27"/>
                    </a:lnTo>
                    <a:lnTo>
                      <a:pt x="390" y="0"/>
                    </a:lnTo>
                    <a:lnTo>
                      <a:pt x="419" y="0"/>
                    </a:lnTo>
                    <a:lnTo>
                      <a:pt x="448" y="1"/>
                    </a:lnTo>
                    <a:lnTo>
                      <a:pt x="477" y="1"/>
                    </a:lnTo>
                    <a:lnTo>
                      <a:pt x="506" y="1"/>
                    </a:lnTo>
                    <a:lnTo>
                      <a:pt x="535" y="3"/>
                    </a:lnTo>
                    <a:lnTo>
                      <a:pt x="564" y="3"/>
                    </a:lnTo>
                    <a:lnTo>
                      <a:pt x="593" y="3"/>
                    </a:lnTo>
                    <a:lnTo>
                      <a:pt x="620" y="3"/>
                    </a:lnTo>
                    <a:lnTo>
                      <a:pt x="650" y="7"/>
                    </a:lnTo>
                    <a:lnTo>
                      <a:pt x="679" y="7"/>
                    </a:lnTo>
                    <a:lnTo>
                      <a:pt x="708" y="7"/>
                    </a:lnTo>
                    <a:lnTo>
                      <a:pt x="737" y="7"/>
                    </a:lnTo>
                    <a:lnTo>
                      <a:pt x="764" y="7"/>
                    </a:lnTo>
                    <a:lnTo>
                      <a:pt x="791" y="9"/>
                    </a:lnTo>
                    <a:lnTo>
                      <a:pt x="820" y="9"/>
                    </a:lnTo>
                    <a:lnTo>
                      <a:pt x="849" y="9"/>
                    </a:lnTo>
                    <a:close/>
                  </a:path>
                </a:pathLst>
              </a:custGeom>
              <a:solidFill>
                <a:srgbClr val="ffcc00"/>
              </a:solidFill>
              <a:ln w="0">
                <a:noFill/>
              </a:ln>
            </p:spPr>
            <p:style>
              <a:lnRef idx="0"/>
              <a:fillRef idx="0"/>
              <a:effectRef idx="0"/>
              <a:fontRef idx="minor"/>
            </p:style>
          </p:sp>
          <p:sp>
            <p:nvSpPr>
              <p:cNvPr id="1021" name="Freeform 20"/>
              <p:cNvSpPr/>
              <p:nvPr/>
            </p:nvSpPr>
            <p:spPr>
              <a:xfrm rot="3522000">
                <a:off x="6255000" y="3148560"/>
                <a:ext cx="154800" cy="230040"/>
              </a:xfrm>
              <a:custGeom>
                <a:avLst/>
                <a:gdLst/>
                <a:ahLst/>
                <a:rect l="l" t="t" r="r" b="b"/>
                <a:pathLst>
                  <a:path w="1010" h="1445">
                    <a:moveTo>
                      <a:pt x="849" y="9"/>
                    </a:moveTo>
                    <a:lnTo>
                      <a:pt x="878" y="71"/>
                    </a:lnTo>
                    <a:lnTo>
                      <a:pt x="906" y="137"/>
                    </a:lnTo>
                    <a:lnTo>
                      <a:pt x="931" y="203"/>
                    </a:lnTo>
                    <a:lnTo>
                      <a:pt x="952" y="271"/>
                    </a:lnTo>
                    <a:lnTo>
                      <a:pt x="970" y="339"/>
                    </a:lnTo>
                    <a:lnTo>
                      <a:pt x="987" y="409"/>
                    </a:lnTo>
                    <a:lnTo>
                      <a:pt x="1001" y="481"/>
                    </a:lnTo>
                    <a:lnTo>
                      <a:pt x="1010" y="554"/>
                    </a:lnTo>
                    <a:lnTo>
                      <a:pt x="993" y="545"/>
                    </a:lnTo>
                    <a:lnTo>
                      <a:pt x="977" y="535"/>
                    </a:lnTo>
                    <a:lnTo>
                      <a:pt x="962" y="525"/>
                    </a:lnTo>
                    <a:lnTo>
                      <a:pt x="944" y="514"/>
                    </a:lnTo>
                    <a:lnTo>
                      <a:pt x="927" y="506"/>
                    </a:lnTo>
                    <a:lnTo>
                      <a:pt x="913" y="498"/>
                    </a:lnTo>
                    <a:lnTo>
                      <a:pt x="896" y="488"/>
                    </a:lnTo>
                    <a:lnTo>
                      <a:pt x="878" y="479"/>
                    </a:lnTo>
                    <a:lnTo>
                      <a:pt x="882" y="550"/>
                    </a:lnTo>
                    <a:lnTo>
                      <a:pt x="886" y="628"/>
                    </a:lnTo>
                    <a:lnTo>
                      <a:pt x="882" y="711"/>
                    </a:lnTo>
                    <a:lnTo>
                      <a:pt x="878" y="795"/>
                    </a:lnTo>
                    <a:lnTo>
                      <a:pt x="869" y="882"/>
                    </a:lnTo>
                    <a:lnTo>
                      <a:pt x="855" y="973"/>
                    </a:lnTo>
                    <a:lnTo>
                      <a:pt x="838" y="1059"/>
                    </a:lnTo>
                    <a:lnTo>
                      <a:pt x="816" y="1146"/>
                    </a:lnTo>
                    <a:lnTo>
                      <a:pt x="801" y="1128"/>
                    </a:lnTo>
                    <a:lnTo>
                      <a:pt x="789" y="1107"/>
                    </a:lnTo>
                    <a:lnTo>
                      <a:pt x="774" y="1092"/>
                    </a:lnTo>
                    <a:lnTo>
                      <a:pt x="760" y="1072"/>
                    </a:lnTo>
                    <a:lnTo>
                      <a:pt x="747" y="1055"/>
                    </a:lnTo>
                    <a:lnTo>
                      <a:pt x="731" y="1035"/>
                    </a:lnTo>
                    <a:lnTo>
                      <a:pt x="716" y="1018"/>
                    </a:lnTo>
                    <a:lnTo>
                      <a:pt x="702" y="998"/>
                    </a:lnTo>
                    <a:lnTo>
                      <a:pt x="688" y="1072"/>
                    </a:lnTo>
                    <a:lnTo>
                      <a:pt x="667" y="1132"/>
                    </a:lnTo>
                    <a:lnTo>
                      <a:pt x="640" y="1185"/>
                    </a:lnTo>
                    <a:lnTo>
                      <a:pt x="613" y="1231"/>
                    </a:lnTo>
                    <a:lnTo>
                      <a:pt x="582" y="1280"/>
                    </a:lnTo>
                    <a:lnTo>
                      <a:pt x="553" y="1328"/>
                    </a:lnTo>
                    <a:lnTo>
                      <a:pt x="524" y="1382"/>
                    </a:lnTo>
                    <a:lnTo>
                      <a:pt x="498" y="1445"/>
                    </a:lnTo>
                    <a:lnTo>
                      <a:pt x="459" y="1398"/>
                    </a:lnTo>
                    <a:lnTo>
                      <a:pt x="421" y="1349"/>
                    </a:lnTo>
                    <a:lnTo>
                      <a:pt x="388" y="1301"/>
                    </a:lnTo>
                    <a:lnTo>
                      <a:pt x="357" y="1253"/>
                    </a:lnTo>
                    <a:lnTo>
                      <a:pt x="330" y="1202"/>
                    </a:lnTo>
                    <a:lnTo>
                      <a:pt x="306" y="1150"/>
                    </a:lnTo>
                    <a:lnTo>
                      <a:pt x="289" y="1097"/>
                    </a:lnTo>
                    <a:lnTo>
                      <a:pt x="273" y="1043"/>
                    </a:lnTo>
                    <a:lnTo>
                      <a:pt x="258" y="1055"/>
                    </a:lnTo>
                    <a:lnTo>
                      <a:pt x="240" y="1068"/>
                    </a:lnTo>
                    <a:lnTo>
                      <a:pt x="225" y="1084"/>
                    </a:lnTo>
                    <a:lnTo>
                      <a:pt x="213" y="1101"/>
                    </a:lnTo>
                    <a:lnTo>
                      <a:pt x="202" y="1119"/>
                    </a:lnTo>
                    <a:lnTo>
                      <a:pt x="190" y="1142"/>
                    </a:lnTo>
                    <a:lnTo>
                      <a:pt x="180" y="1165"/>
                    </a:lnTo>
                    <a:lnTo>
                      <a:pt x="167" y="1190"/>
                    </a:lnTo>
                    <a:lnTo>
                      <a:pt x="128" y="1080"/>
                    </a:lnTo>
                    <a:lnTo>
                      <a:pt x="105" y="977"/>
                    </a:lnTo>
                    <a:lnTo>
                      <a:pt x="89" y="882"/>
                    </a:lnTo>
                    <a:lnTo>
                      <a:pt x="85" y="793"/>
                    </a:lnTo>
                    <a:lnTo>
                      <a:pt x="89" y="711"/>
                    </a:lnTo>
                    <a:lnTo>
                      <a:pt x="105" y="634"/>
                    </a:lnTo>
                    <a:lnTo>
                      <a:pt x="126" y="562"/>
                    </a:lnTo>
                    <a:lnTo>
                      <a:pt x="153" y="496"/>
                    </a:lnTo>
                    <a:lnTo>
                      <a:pt x="134" y="506"/>
                    </a:lnTo>
                    <a:lnTo>
                      <a:pt x="114" y="514"/>
                    </a:lnTo>
                    <a:lnTo>
                      <a:pt x="95" y="519"/>
                    </a:lnTo>
                    <a:lnTo>
                      <a:pt x="77" y="529"/>
                    </a:lnTo>
                    <a:lnTo>
                      <a:pt x="58" y="537"/>
                    </a:lnTo>
                    <a:lnTo>
                      <a:pt x="40" y="545"/>
                    </a:lnTo>
                    <a:lnTo>
                      <a:pt x="19" y="554"/>
                    </a:lnTo>
                    <a:lnTo>
                      <a:pt x="0" y="562"/>
                    </a:lnTo>
                    <a:lnTo>
                      <a:pt x="6" y="527"/>
                    </a:lnTo>
                    <a:lnTo>
                      <a:pt x="13" y="488"/>
                    </a:lnTo>
                    <a:lnTo>
                      <a:pt x="25" y="450"/>
                    </a:lnTo>
                    <a:lnTo>
                      <a:pt x="40" y="411"/>
                    </a:lnTo>
                    <a:lnTo>
                      <a:pt x="58" y="374"/>
                    </a:lnTo>
                    <a:lnTo>
                      <a:pt x="79" y="335"/>
                    </a:lnTo>
                    <a:lnTo>
                      <a:pt x="105" y="298"/>
                    </a:lnTo>
                    <a:lnTo>
                      <a:pt x="132" y="259"/>
                    </a:lnTo>
                    <a:lnTo>
                      <a:pt x="159" y="223"/>
                    </a:lnTo>
                    <a:lnTo>
                      <a:pt x="186" y="186"/>
                    </a:lnTo>
                    <a:lnTo>
                      <a:pt x="219" y="153"/>
                    </a:lnTo>
                    <a:lnTo>
                      <a:pt x="252" y="118"/>
                    </a:lnTo>
                    <a:lnTo>
                      <a:pt x="285" y="87"/>
                    </a:lnTo>
                    <a:lnTo>
                      <a:pt x="320" y="56"/>
                    </a:lnTo>
                    <a:lnTo>
                      <a:pt x="353" y="27"/>
                    </a:lnTo>
                    <a:lnTo>
                      <a:pt x="390" y="0"/>
                    </a:lnTo>
                    <a:lnTo>
                      <a:pt x="419" y="0"/>
                    </a:lnTo>
                    <a:lnTo>
                      <a:pt x="448" y="1"/>
                    </a:lnTo>
                    <a:lnTo>
                      <a:pt x="477" y="1"/>
                    </a:lnTo>
                    <a:lnTo>
                      <a:pt x="506" y="1"/>
                    </a:lnTo>
                    <a:lnTo>
                      <a:pt x="535" y="3"/>
                    </a:lnTo>
                    <a:lnTo>
                      <a:pt x="564" y="3"/>
                    </a:lnTo>
                    <a:lnTo>
                      <a:pt x="593" y="3"/>
                    </a:lnTo>
                    <a:lnTo>
                      <a:pt x="620" y="3"/>
                    </a:lnTo>
                    <a:lnTo>
                      <a:pt x="650" y="7"/>
                    </a:lnTo>
                    <a:lnTo>
                      <a:pt x="679" y="7"/>
                    </a:lnTo>
                    <a:lnTo>
                      <a:pt x="708" y="7"/>
                    </a:lnTo>
                    <a:lnTo>
                      <a:pt x="737" y="7"/>
                    </a:lnTo>
                    <a:lnTo>
                      <a:pt x="764" y="7"/>
                    </a:lnTo>
                    <a:lnTo>
                      <a:pt x="791" y="9"/>
                    </a:lnTo>
                    <a:lnTo>
                      <a:pt x="820" y="9"/>
                    </a:lnTo>
                    <a:lnTo>
                      <a:pt x="849" y="9"/>
                    </a:lnTo>
                  </a:path>
                </a:pathLst>
              </a:custGeom>
              <a:noFill/>
              <a:ln w="9525">
                <a:solidFill>
                  <a:srgbClr val="000000"/>
                </a:solidFill>
                <a:round/>
              </a:ln>
            </p:spPr>
            <p:style>
              <a:lnRef idx="0"/>
              <a:fillRef idx="0"/>
              <a:effectRef idx="0"/>
              <a:fontRef idx="minor"/>
            </p:style>
          </p:sp>
          <p:sp>
            <p:nvSpPr>
              <p:cNvPr id="1022" name="Freeform 21"/>
              <p:cNvSpPr/>
              <p:nvPr/>
            </p:nvSpPr>
            <p:spPr>
              <a:xfrm rot="3522000">
                <a:off x="6306120" y="3170160"/>
                <a:ext cx="106200" cy="171360"/>
              </a:xfrm>
              <a:custGeom>
                <a:avLst/>
                <a:gdLst/>
                <a:ahLst/>
                <a:rect l="l" t="t" r="r" b="b"/>
                <a:pathLst>
                  <a:path w="693" h="1079">
                    <a:moveTo>
                      <a:pt x="545" y="0"/>
                    </a:moveTo>
                    <a:lnTo>
                      <a:pt x="565" y="31"/>
                    </a:lnTo>
                    <a:lnTo>
                      <a:pt x="584" y="66"/>
                    </a:lnTo>
                    <a:lnTo>
                      <a:pt x="602" y="103"/>
                    </a:lnTo>
                    <a:lnTo>
                      <a:pt x="621" y="142"/>
                    </a:lnTo>
                    <a:lnTo>
                      <a:pt x="639" y="184"/>
                    </a:lnTo>
                    <a:lnTo>
                      <a:pt x="656" y="229"/>
                    </a:lnTo>
                    <a:lnTo>
                      <a:pt x="673" y="274"/>
                    </a:lnTo>
                    <a:lnTo>
                      <a:pt x="693" y="320"/>
                    </a:lnTo>
                    <a:lnTo>
                      <a:pt x="681" y="326"/>
                    </a:lnTo>
                    <a:lnTo>
                      <a:pt x="666" y="326"/>
                    </a:lnTo>
                    <a:lnTo>
                      <a:pt x="652" y="322"/>
                    </a:lnTo>
                    <a:lnTo>
                      <a:pt x="639" y="320"/>
                    </a:lnTo>
                    <a:lnTo>
                      <a:pt x="623" y="318"/>
                    </a:lnTo>
                    <a:lnTo>
                      <a:pt x="611" y="316"/>
                    </a:lnTo>
                    <a:lnTo>
                      <a:pt x="602" y="316"/>
                    </a:lnTo>
                    <a:lnTo>
                      <a:pt x="592" y="316"/>
                    </a:lnTo>
                    <a:lnTo>
                      <a:pt x="586" y="371"/>
                    </a:lnTo>
                    <a:lnTo>
                      <a:pt x="584" y="429"/>
                    </a:lnTo>
                    <a:lnTo>
                      <a:pt x="586" y="493"/>
                    </a:lnTo>
                    <a:lnTo>
                      <a:pt x="590" y="561"/>
                    </a:lnTo>
                    <a:lnTo>
                      <a:pt x="590" y="629"/>
                    </a:lnTo>
                    <a:lnTo>
                      <a:pt x="580" y="694"/>
                    </a:lnTo>
                    <a:lnTo>
                      <a:pt x="569" y="766"/>
                    </a:lnTo>
                    <a:lnTo>
                      <a:pt x="545" y="834"/>
                    </a:lnTo>
                    <a:lnTo>
                      <a:pt x="536" y="824"/>
                    </a:lnTo>
                    <a:lnTo>
                      <a:pt x="528" y="813"/>
                    </a:lnTo>
                    <a:lnTo>
                      <a:pt x="518" y="803"/>
                    </a:lnTo>
                    <a:lnTo>
                      <a:pt x="509" y="791"/>
                    </a:lnTo>
                    <a:lnTo>
                      <a:pt x="499" y="780"/>
                    </a:lnTo>
                    <a:lnTo>
                      <a:pt x="493" y="770"/>
                    </a:lnTo>
                    <a:lnTo>
                      <a:pt x="483" y="760"/>
                    </a:lnTo>
                    <a:lnTo>
                      <a:pt x="474" y="751"/>
                    </a:lnTo>
                    <a:lnTo>
                      <a:pt x="456" y="790"/>
                    </a:lnTo>
                    <a:lnTo>
                      <a:pt x="439" y="830"/>
                    </a:lnTo>
                    <a:lnTo>
                      <a:pt x="419" y="877"/>
                    </a:lnTo>
                    <a:lnTo>
                      <a:pt x="398" y="921"/>
                    </a:lnTo>
                    <a:lnTo>
                      <a:pt x="375" y="966"/>
                    </a:lnTo>
                    <a:lnTo>
                      <a:pt x="348" y="1007"/>
                    </a:lnTo>
                    <a:lnTo>
                      <a:pt x="317" y="1046"/>
                    </a:lnTo>
                    <a:lnTo>
                      <a:pt x="280" y="1079"/>
                    </a:lnTo>
                    <a:lnTo>
                      <a:pt x="260" y="1030"/>
                    </a:lnTo>
                    <a:lnTo>
                      <a:pt x="243" y="983"/>
                    </a:lnTo>
                    <a:lnTo>
                      <a:pt x="225" y="935"/>
                    </a:lnTo>
                    <a:lnTo>
                      <a:pt x="212" y="888"/>
                    </a:lnTo>
                    <a:lnTo>
                      <a:pt x="200" y="844"/>
                    </a:lnTo>
                    <a:lnTo>
                      <a:pt x="187" y="799"/>
                    </a:lnTo>
                    <a:lnTo>
                      <a:pt x="181" y="757"/>
                    </a:lnTo>
                    <a:lnTo>
                      <a:pt x="175" y="718"/>
                    </a:lnTo>
                    <a:lnTo>
                      <a:pt x="159" y="733"/>
                    </a:lnTo>
                    <a:lnTo>
                      <a:pt x="144" y="751"/>
                    </a:lnTo>
                    <a:lnTo>
                      <a:pt x="128" y="768"/>
                    </a:lnTo>
                    <a:lnTo>
                      <a:pt x="117" y="788"/>
                    </a:lnTo>
                    <a:lnTo>
                      <a:pt x="105" y="807"/>
                    </a:lnTo>
                    <a:lnTo>
                      <a:pt x="93" y="826"/>
                    </a:lnTo>
                    <a:lnTo>
                      <a:pt x="80" y="846"/>
                    </a:lnTo>
                    <a:lnTo>
                      <a:pt x="68" y="867"/>
                    </a:lnTo>
                    <a:lnTo>
                      <a:pt x="55" y="788"/>
                    </a:lnTo>
                    <a:lnTo>
                      <a:pt x="47" y="710"/>
                    </a:lnTo>
                    <a:lnTo>
                      <a:pt x="45" y="636"/>
                    </a:lnTo>
                    <a:lnTo>
                      <a:pt x="53" y="565"/>
                    </a:lnTo>
                    <a:lnTo>
                      <a:pt x="64" y="495"/>
                    </a:lnTo>
                    <a:lnTo>
                      <a:pt x="80" y="427"/>
                    </a:lnTo>
                    <a:lnTo>
                      <a:pt x="101" y="361"/>
                    </a:lnTo>
                    <a:lnTo>
                      <a:pt x="123" y="297"/>
                    </a:lnTo>
                    <a:lnTo>
                      <a:pt x="105" y="295"/>
                    </a:lnTo>
                    <a:lnTo>
                      <a:pt x="88" y="297"/>
                    </a:lnTo>
                    <a:lnTo>
                      <a:pt x="74" y="301"/>
                    </a:lnTo>
                    <a:lnTo>
                      <a:pt x="59" y="307"/>
                    </a:lnTo>
                    <a:lnTo>
                      <a:pt x="45" y="312"/>
                    </a:lnTo>
                    <a:lnTo>
                      <a:pt x="33" y="320"/>
                    </a:lnTo>
                    <a:lnTo>
                      <a:pt x="16" y="328"/>
                    </a:lnTo>
                    <a:lnTo>
                      <a:pt x="0" y="334"/>
                    </a:lnTo>
                    <a:lnTo>
                      <a:pt x="10" y="295"/>
                    </a:lnTo>
                    <a:lnTo>
                      <a:pt x="29" y="252"/>
                    </a:lnTo>
                    <a:lnTo>
                      <a:pt x="59" y="212"/>
                    </a:lnTo>
                    <a:lnTo>
                      <a:pt x="93" y="171"/>
                    </a:lnTo>
                    <a:lnTo>
                      <a:pt x="128" y="128"/>
                    </a:lnTo>
                    <a:lnTo>
                      <a:pt x="165" y="85"/>
                    </a:lnTo>
                    <a:lnTo>
                      <a:pt x="202" y="45"/>
                    </a:lnTo>
                    <a:lnTo>
                      <a:pt x="231" y="0"/>
                    </a:lnTo>
                    <a:lnTo>
                      <a:pt x="270" y="0"/>
                    </a:lnTo>
                    <a:lnTo>
                      <a:pt x="311" y="0"/>
                    </a:lnTo>
                    <a:lnTo>
                      <a:pt x="350" y="0"/>
                    </a:lnTo>
                    <a:lnTo>
                      <a:pt x="388" y="0"/>
                    </a:lnTo>
                    <a:lnTo>
                      <a:pt x="429" y="0"/>
                    </a:lnTo>
                    <a:lnTo>
                      <a:pt x="468" y="0"/>
                    </a:lnTo>
                    <a:lnTo>
                      <a:pt x="507" y="0"/>
                    </a:lnTo>
                    <a:lnTo>
                      <a:pt x="545" y="0"/>
                    </a:lnTo>
                    <a:close/>
                  </a:path>
                </a:pathLst>
              </a:custGeom>
              <a:solidFill>
                <a:srgbClr val="ff6600"/>
              </a:solidFill>
              <a:ln w="0">
                <a:noFill/>
              </a:ln>
            </p:spPr>
            <p:style>
              <a:lnRef idx="0"/>
              <a:fillRef idx="0"/>
              <a:effectRef idx="0"/>
              <a:fontRef idx="minor"/>
            </p:style>
          </p:sp>
          <p:sp>
            <p:nvSpPr>
              <p:cNvPr id="1023" name="Freeform 22"/>
              <p:cNvSpPr/>
              <p:nvPr/>
            </p:nvSpPr>
            <p:spPr>
              <a:xfrm rot="3522000">
                <a:off x="6306120" y="3170160"/>
                <a:ext cx="106200" cy="171360"/>
              </a:xfrm>
              <a:custGeom>
                <a:avLst/>
                <a:gdLst/>
                <a:ahLst/>
                <a:rect l="l" t="t" r="r" b="b"/>
                <a:pathLst>
                  <a:path w="693" h="1079">
                    <a:moveTo>
                      <a:pt x="545" y="0"/>
                    </a:moveTo>
                    <a:lnTo>
                      <a:pt x="565" y="31"/>
                    </a:lnTo>
                    <a:lnTo>
                      <a:pt x="584" y="66"/>
                    </a:lnTo>
                    <a:lnTo>
                      <a:pt x="602" y="103"/>
                    </a:lnTo>
                    <a:lnTo>
                      <a:pt x="621" y="142"/>
                    </a:lnTo>
                    <a:lnTo>
                      <a:pt x="639" y="184"/>
                    </a:lnTo>
                    <a:lnTo>
                      <a:pt x="656" y="229"/>
                    </a:lnTo>
                    <a:lnTo>
                      <a:pt x="673" y="274"/>
                    </a:lnTo>
                    <a:lnTo>
                      <a:pt x="693" y="320"/>
                    </a:lnTo>
                    <a:lnTo>
                      <a:pt x="681" y="326"/>
                    </a:lnTo>
                    <a:lnTo>
                      <a:pt x="666" y="326"/>
                    </a:lnTo>
                    <a:lnTo>
                      <a:pt x="652" y="322"/>
                    </a:lnTo>
                    <a:lnTo>
                      <a:pt x="639" y="320"/>
                    </a:lnTo>
                    <a:lnTo>
                      <a:pt x="623" y="318"/>
                    </a:lnTo>
                    <a:lnTo>
                      <a:pt x="611" y="316"/>
                    </a:lnTo>
                    <a:lnTo>
                      <a:pt x="602" y="316"/>
                    </a:lnTo>
                    <a:lnTo>
                      <a:pt x="592" y="316"/>
                    </a:lnTo>
                    <a:lnTo>
                      <a:pt x="586" y="371"/>
                    </a:lnTo>
                    <a:lnTo>
                      <a:pt x="584" y="429"/>
                    </a:lnTo>
                    <a:lnTo>
                      <a:pt x="586" y="493"/>
                    </a:lnTo>
                    <a:lnTo>
                      <a:pt x="590" y="561"/>
                    </a:lnTo>
                    <a:lnTo>
                      <a:pt x="590" y="629"/>
                    </a:lnTo>
                    <a:lnTo>
                      <a:pt x="580" y="694"/>
                    </a:lnTo>
                    <a:lnTo>
                      <a:pt x="569" y="766"/>
                    </a:lnTo>
                    <a:lnTo>
                      <a:pt x="545" y="834"/>
                    </a:lnTo>
                    <a:lnTo>
                      <a:pt x="536" y="824"/>
                    </a:lnTo>
                    <a:lnTo>
                      <a:pt x="528" y="813"/>
                    </a:lnTo>
                    <a:lnTo>
                      <a:pt x="518" y="803"/>
                    </a:lnTo>
                    <a:lnTo>
                      <a:pt x="509" y="791"/>
                    </a:lnTo>
                    <a:lnTo>
                      <a:pt x="499" y="780"/>
                    </a:lnTo>
                    <a:lnTo>
                      <a:pt x="493" y="770"/>
                    </a:lnTo>
                    <a:lnTo>
                      <a:pt x="483" y="760"/>
                    </a:lnTo>
                    <a:lnTo>
                      <a:pt x="474" y="751"/>
                    </a:lnTo>
                    <a:lnTo>
                      <a:pt x="456" y="790"/>
                    </a:lnTo>
                    <a:lnTo>
                      <a:pt x="439" y="830"/>
                    </a:lnTo>
                    <a:lnTo>
                      <a:pt x="419" y="877"/>
                    </a:lnTo>
                    <a:lnTo>
                      <a:pt x="398" y="921"/>
                    </a:lnTo>
                    <a:lnTo>
                      <a:pt x="375" y="966"/>
                    </a:lnTo>
                    <a:lnTo>
                      <a:pt x="348" y="1007"/>
                    </a:lnTo>
                    <a:lnTo>
                      <a:pt x="317" y="1046"/>
                    </a:lnTo>
                    <a:lnTo>
                      <a:pt x="280" y="1079"/>
                    </a:lnTo>
                    <a:lnTo>
                      <a:pt x="260" y="1030"/>
                    </a:lnTo>
                    <a:lnTo>
                      <a:pt x="243" y="983"/>
                    </a:lnTo>
                    <a:lnTo>
                      <a:pt x="225" y="935"/>
                    </a:lnTo>
                    <a:lnTo>
                      <a:pt x="212" y="888"/>
                    </a:lnTo>
                    <a:lnTo>
                      <a:pt x="200" y="844"/>
                    </a:lnTo>
                    <a:lnTo>
                      <a:pt x="187" y="799"/>
                    </a:lnTo>
                    <a:lnTo>
                      <a:pt x="181" y="757"/>
                    </a:lnTo>
                    <a:lnTo>
                      <a:pt x="175" y="718"/>
                    </a:lnTo>
                    <a:lnTo>
                      <a:pt x="159" y="733"/>
                    </a:lnTo>
                    <a:lnTo>
                      <a:pt x="144" y="751"/>
                    </a:lnTo>
                    <a:lnTo>
                      <a:pt x="128" y="768"/>
                    </a:lnTo>
                    <a:lnTo>
                      <a:pt x="117" y="788"/>
                    </a:lnTo>
                    <a:lnTo>
                      <a:pt x="105" y="807"/>
                    </a:lnTo>
                    <a:lnTo>
                      <a:pt x="93" y="826"/>
                    </a:lnTo>
                    <a:lnTo>
                      <a:pt x="80" y="846"/>
                    </a:lnTo>
                    <a:lnTo>
                      <a:pt x="68" y="867"/>
                    </a:lnTo>
                    <a:lnTo>
                      <a:pt x="55" y="788"/>
                    </a:lnTo>
                    <a:lnTo>
                      <a:pt x="47" y="710"/>
                    </a:lnTo>
                    <a:lnTo>
                      <a:pt x="45" y="636"/>
                    </a:lnTo>
                    <a:lnTo>
                      <a:pt x="53" y="565"/>
                    </a:lnTo>
                    <a:lnTo>
                      <a:pt x="64" y="495"/>
                    </a:lnTo>
                    <a:lnTo>
                      <a:pt x="80" y="427"/>
                    </a:lnTo>
                    <a:lnTo>
                      <a:pt x="101" y="361"/>
                    </a:lnTo>
                    <a:lnTo>
                      <a:pt x="123" y="297"/>
                    </a:lnTo>
                    <a:lnTo>
                      <a:pt x="105" y="295"/>
                    </a:lnTo>
                    <a:lnTo>
                      <a:pt x="88" y="297"/>
                    </a:lnTo>
                    <a:lnTo>
                      <a:pt x="74" y="301"/>
                    </a:lnTo>
                    <a:lnTo>
                      <a:pt x="59" y="307"/>
                    </a:lnTo>
                    <a:lnTo>
                      <a:pt x="45" y="312"/>
                    </a:lnTo>
                    <a:lnTo>
                      <a:pt x="33" y="320"/>
                    </a:lnTo>
                    <a:lnTo>
                      <a:pt x="16" y="328"/>
                    </a:lnTo>
                    <a:lnTo>
                      <a:pt x="0" y="334"/>
                    </a:lnTo>
                    <a:lnTo>
                      <a:pt x="10" y="295"/>
                    </a:lnTo>
                    <a:lnTo>
                      <a:pt x="29" y="252"/>
                    </a:lnTo>
                    <a:lnTo>
                      <a:pt x="59" y="212"/>
                    </a:lnTo>
                    <a:lnTo>
                      <a:pt x="93" y="171"/>
                    </a:lnTo>
                    <a:lnTo>
                      <a:pt x="128" y="128"/>
                    </a:lnTo>
                    <a:lnTo>
                      <a:pt x="165" y="85"/>
                    </a:lnTo>
                    <a:lnTo>
                      <a:pt x="202" y="45"/>
                    </a:lnTo>
                    <a:lnTo>
                      <a:pt x="231" y="0"/>
                    </a:lnTo>
                    <a:lnTo>
                      <a:pt x="270" y="0"/>
                    </a:lnTo>
                    <a:lnTo>
                      <a:pt x="311" y="0"/>
                    </a:lnTo>
                    <a:lnTo>
                      <a:pt x="350" y="0"/>
                    </a:lnTo>
                    <a:lnTo>
                      <a:pt x="388" y="0"/>
                    </a:lnTo>
                    <a:lnTo>
                      <a:pt x="429" y="0"/>
                    </a:lnTo>
                    <a:lnTo>
                      <a:pt x="468" y="0"/>
                    </a:lnTo>
                    <a:lnTo>
                      <a:pt x="507" y="0"/>
                    </a:lnTo>
                    <a:lnTo>
                      <a:pt x="545" y="0"/>
                    </a:lnTo>
                  </a:path>
                </a:pathLst>
              </a:custGeom>
              <a:noFill/>
              <a:ln w="9525">
                <a:solidFill>
                  <a:srgbClr val="000000"/>
                </a:solidFill>
                <a:round/>
              </a:ln>
            </p:spPr>
            <p:style>
              <a:lnRef idx="0"/>
              <a:fillRef idx="0"/>
              <a:effectRef idx="0"/>
              <a:fontRef idx="minor"/>
            </p:style>
          </p:sp>
          <p:sp>
            <p:nvSpPr>
              <p:cNvPr id="1024" name="Freeform 23"/>
              <p:cNvSpPr/>
              <p:nvPr/>
            </p:nvSpPr>
            <p:spPr>
              <a:xfrm rot="3522000">
                <a:off x="6521760" y="2859120"/>
                <a:ext cx="213120" cy="474840"/>
              </a:xfrm>
              <a:custGeom>
                <a:avLst/>
                <a:gdLst/>
                <a:ahLst/>
                <a:rect l="l" t="t" r="r" b="b"/>
                <a:pathLst>
                  <a:path w="1389" h="2981">
                    <a:moveTo>
                      <a:pt x="1380" y="8"/>
                    </a:moveTo>
                    <a:lnTo>
                      <a:pt x="1387" y="235"/>
                    </a:lnTo>
                    <a:lnTo>
                      <a:pt x="1389" y="473"/>
                    </a:lnTo>
                    <a:lnTo>
                      <a:pt x="1389" y="716"/>
                    </a:lnTo>
                    <a:lnTo>
                      <a:pt x="1386" y="966"/>
                    </a:lnTo>
                    <a:lnTo>
                      <a:pt x="1380" y="1135"/>
                    </a:lnTo>
                    <a:lnTo>
                      <a:pt x="1370" y="1309"/>
                    </a:lnTo>
                    <a:lnTo>
                      <a:pt x="1354" y="1486"/>
                    </a:lnTo>
                    <a:lnTo>
                      <a:pt x="1341" y="1662"/>
                    </a:lnTo>
                    <a:lnTo>
                      <a:pt x="1331" y="1757"/>
                    </a:lnTo>
                    <a:lnTo>
                      <a:pt x="1320" y="1852"/>
                    </a:lnTo>
                    <a:lnTo>
                      <a:pt x="1306" y="1947"/>
                    </a:lnTo>
                    <a:lnTo>
                      <a:pt x="1294" y="2042"/>
                    </a:lnTo>
                    <a:lnTo>
                      <a:pt x="1281" y="2139"/>
                    </a:lnTo>
                    <a:lnTo>
                      <a:pt x="1265" y="2234"/>
                    </a:lnTo>
                    <a:lnTo>
                      <a:pt x="1250" y="2329"/>
                    </a:lnTo>
                    <a:lnTo>
                      <a:pt x="1232" y="2420"/>
                    </a:lnTo>
                    <a:lnTo>
                      <a:pt x="1230" y="2436"/>
                    </a:lnTo>
                    <a:lnTo>
                      <a:pt x="1226" y="2450"/>
                    </a:lnTo>
                    <a:lnTo>
                      <a:pt x="1225" y="2461"/>
                    </a:lnTo>
                    <a:lnTo>
                      <a:pt x="1223" y="2471"/>
                    </a:lnTo>
                    <a:lnTo>
                      <a:pt x="1209" y="2535"/>
                    </a:lnTo>
                    <a:lnTo>
                      <a:pt x="1197" y="2597"/>
                    </a:lnTo>
                    <a:lnTo>
                      <a:pt x="1184" y="2663"/>
                    </a:lnTo>
                    <a:lnTo>
                      <a:pt x="1170" y="2725"/>
                    </a:lnTo>
                    <a:lnTo>
                      <a:pt x="1155" y="2787"/>
                    </a:lnTo>
                    <a:lnTo>
                      <a:pt x="1139" y="2849"/>
                    </a:lnTo>
                    <a:lnTo>
                      <a:pt x="1124" y="2911"/>
                    </a:lnTo>
                    <a:lnTo>
                      <a:pt x="1108" y="2971"/>
                    </a:lnTo>
                    <a:lnTo>
                      <a:pt x="1065" y="2977"/>
                    </a:lnTo>
                    <a:lnTo>
                      <a:pt x="1019" y="2979"/>
                    </a:lnTo>
                    <a:lnTo>
                      <a:pt x="970" y="2981"/>
                    </a:lnTo>
                    <a:lnTo>
                      <a:pt x="918" y="2981"/>
                    </a:lnTo>
                    <a:lnTo>
                      <a:pt x="868" y="2981"/>
                    </a:lnTo>
                    <a:lnTo>
                      <a:pt x="811" y="2981"/>
                    </a:lnTo>
                    <a:lnTo>
                      <a:pt x="757" y="2977"/>
                    </a:lnTo>
                    <a:lnTo>
                      <a:pt x="703" y="2975"/>
                    </a:lnTo>
                    <a:lnTo>
                      <a:pt x="645" y="2969"/>
                    </a:lnTo>
                    <a:lnTo>
                      <a:pt x="588" y="2965"/>
                    </a:lnTo>
                    <a:lnTo>
                      <a:pt x="534" y="2958"/>
                    </a:lnTo>
                    <a:lnTo>
                      <a:pt x="478" y="2950"/>
                    </a:lnTo>
                    <a:lnTo>
                      <a:pt x="423" y="2944"/>
                    </a:lnTo>
                    <a:lnTo>
                      <a:pt x="371" y="2933"/>
                    </a:lnTo>
                    <a:lnTo>
                      <a:pt x="319" y="2923"/>
                    </a:lnTo>
                    <a:lnTo>
                      <a:pt x="272" y="2911"/>
                    </a:lnTo>
                    <a:lnTo>
                      <a:pt x="270" y="2803"/>
                    </a:lnTo>
                    <a:lnTo>
                      <a:pt x="264" y="2696"/>
                    </a:lnTo>
                    <a:lnTo>
                      <a:pt x="262" y="2587"/>
                    </a:lnTo>
                    <a:lnTo>
                      <a:pt x="257" y="2481"/>
                    </a:lnTo>
                    <a:lnTo>
                      <a:pt x="255" y="2401"/>
                    </a:lnTo>
                    <a:lnTo>
                      <a:pt x="249" y="2318"/>
                    </a:lnTo>
                    <a:lnTo>
                      <a:pt x="245" y="2238"/>
                    </a:lnTo>
                    <a:lnTo>
                      <a:pt x="239" y="2157"/>
                    </a:lnTo>
                    <a:lnTo>
                      <a:pt x="226" y="1965"/>
                    </a:lnTo>
                    <a:lnTo>
                      <a:pt x="208" y="1775"/>
                    </a:lnTo>
                    <a:lnTo>
                      <a:pt x="189" y="1584"/>
                    </a:lnTo>
                    <a:lnTo>
                      <a:pt x="169" y="1400"/>
                    </a:lnTo>
                    <a:lnTo>
                      <a:pt x="161" y="1325"/>
                    </a:lnTo>
                    <a:lnTo>
                      <a:pt x="152" y="1249"/>
                    </a:lnTo>
                    <a:lnTo>
                      <a:pt x="144" y="1173"/>
                    </a:lnTo>
                    <a:lnTo>
                      <a:pt x="136" y="1103"/>
                    </a:lnTo>
                    <a:lnTo>
                      <a:pt x="125" y="987"/>
                    </a:lnTo>
                    <a:lnTo>
                      <a:pt x="109" y="871"/>
                    </a:lnTo>
                    <a:lnTo>
                      <a:pt x="92" y="758"/>
                    </a:lnTo>
                    <a:lnTo>
                      <a:pt x="76"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close/>
                  </a:path>
                </a:pathLst>
              </a:custGeom>
              <a:solidFill>
                <a:srgbClr val="00ccff"/>
              </a:solidFill>
              <a:ln w="0">
                <a:noFill/>
              </a:ln>
            </p:spPr>
            <p:style>
              <a:lnRef idx="0"/>
              <a:fillRef idx="0"/>
              <a:effectRef idx="0"/>
              <a:fontRef idx="minor"/>
            </p:style>
          </p:sp>
          <p:sp>
            <p:nvSpPr>
              <p:cNvPr id="1025" name="Freeform 24"/>
              <p:cNvSpPr/>
              <p:nvPr/>
            </p:nvSpPr>
            <p:spPr>
              <a:xfrm rot="3522000">
                <a:off x="6521760" y="2859120"/>
                <a:ext cx="213120" cy="474840"/>
              </a:xfrm>
              <a:custGeom>
                <a:avLst/>
                <a:gdLst/>
                <a:ahLst/>
                <a:rect l="l" t="t" r="r" b="b"/>
                <a:pathLst>
                  <a:path w="1389" h="2981">
                    <a:moveTo>
                      <a:pt x="1380" y="8"/>
                    </a:moveTo>
                    <a:lnTo>
                      <a:pt x="1387" y="235"/>
                    </a:lnTo>
                    <a:lnTo>
                      <a:pt x="1389" y="473"/>
                    </a:lnTo>
                    <a:lnTo>
                      <a:pt x="1389" y="716"/>
                    </a:lnTo>
                    <a:lnTo>
                      <a:pt x="1386" y="966"/>
                    </a:lnTo>
                    <a:lnTo>
                      <a:pt x="1380" y="1135"/>
                    </a:lnTo>
                    <a:lnTo>
                      <a:pt x="1370" y="1309"/>
                    </a:lnTo>
                    <a:lnTo>
                      <a:pt x="1354" y="1486"/>
                    </a:lnTo>
                    <a:lnTo>
                      <a:pt x="1341" y="1662"/>
                    </a:lnTo>
                    <a:lnTo>
                      <a:pt x="1331" y="1757"/>
                    </a:lnTo>
                    <a:lnTo>
                      <a:pt x="1320" y="1852"/>
                    </a:lnTo>
                    <a:lnTo>
                      <a:pt x="1306" y="1947"/>
                    </a:lnTo>
                    <a:lnTo>
                      <a:pt x="1294" y="2042"/>
                    </a:lnTo>
                    <a:lnTo>
                      <a:pt x="1281" y="2139"/>
                    </a:lnTo>
                    <a:lnTo>
                      <a:pt x="1265" y="2234"/>
                    </a:lnTo>
                    <a:lnTo>
                      <a:pt x="1250" y="2329"/>
                    </a:lnTo>
                    <a:lnTo>
                      <a:pt x="1232" y="2420"/>
                    </a:lnTo>
                    <a:lnTo>
                      <a:pt x="1230" y="2436"/>
                    </a:lnTo>
                    <a:lnTo>
                      <a:pt x="1226" y="2450"/>
                    </a:lnTo>
                    <a:lnTo>
                      <a:pt x="1225" y="2461"/>
                    </a:lnTo>
                    <a:lnTo>
                      <a:pt x="1223" y="2471"/>
                    </a:lnTo>
                    <a:lnTo>
                      <a:pt x="1209" y="2535"/>
                    </a:lnTo>
                    <a:lnTo>
                      <a:pt x="1197" y="2597"/>
                    </a:lnTo>
                    <a:lnTo>
                      <a:pt x="1184" y="2663"/>
                    </a:lnTo>
                    <a:lnTo>
                      <a:pt x="1170" y="2725"/>
                    </a:lnTo>
                    <a:lnTo>
                      <a:pt x="1155" y="2787"/>
                    </a:lnTo>
                    <a:lnTo>
                      <a:pt x="1139" y="2849"/>
                    </a:lnTo>
                    <a:lnTo>
                      <a:pt x="1124" y="2911"/>
                    </a:lnTo>
                    <a:lnTo>
                      <a:pt x="1108" y="2971"/>
                    </a:lnTo>
                    <a:lnTo>
                      <a:pt x="1065" y="2977"/>
                    </a:lnTo>
                    <a:lnTo>
                      <a:pt x="1019" y="2979"/>
                    </a:lnTo>
                    <a:lnTo>
                      <a:pt x="970" y="2981"/>
                    </a:lnTo>
                    <a:lnTo>
                      <a:pt x="918" y="2981"/>
                    </a:lnTo>
                    <a:lnTo>
                      <a:pt x="868" y="2981"/>
                    </a:lnTo>
                    <a:lnTo>
                      <a:pt x="811" y="2981"/>
                    </a:lnTo>
                    <a:lnTo>
                      <a:pt x="757" y="2977"/>
                    </a:lnTo>
                    <a:lnTo>
                      <a:pt x="703" y="2975"/>
                    </a:lnTo>
                    <a:lnTo>
                      <a:pt x="645" y="2969"/>
                    </a:lnTo>
                    <a:lnTo>
                      <a:pt x="588" y="2965"/>
                    </a:lnTo>
                    <a:lnTo>
                      <a:pt x="534" y="2958"/>
                    </a:lnTo>
                    <a:lnTo>
                      <a:pt x="478" y="2950"/>
                    </a:lnTo>
                    <a:lnTo>
                      <a:pt x="423" y="2944"/>
                    </a:lnTo>
                    <a:lnTo>
                      <a:pt x="371" y="2933"/>
                    </a:lnTo>
                    <a:lnTo>
                      <a:pt x="319" y="2923"/>
                    </a:lnTo>
                    <a:lnTo>
                      <a:pt x="272" y="2911"/>
                    </a:lnTo>
                    <a:lnTo>
                      <a:pt x="270" y="2803"/>
                    </a:lnTo>
                    <a:lnTo>
                      <a:pt x="264" y="2696"/>
                    </a:lnTo>
                    <a:lnTo>
                      <a:pt x="262" y="2587"/>
                    </a:lnTo>
                    <a:lnTo>
                      <a:pt x="257" y="2481"/>
                    </a:lnTo>
                    <a:lnTo>
                      <a:pt x="255" y="2401"/>
                    </a:lnTo>
                    <a:lnTo>
                      <a:pt x="249" y="2318"/>
                    </a:lnTo>
                    <a:lnTo>
                      <a:pt x="245" y="2238"/>
                    </a:lnTo>
                    <a:lnTo>
                      <a:pt x="239" y="2157"/>
                    </a:lnTo>
                    <a:lnTo>
                      <a:pt x="226" y="1965"/>
                    </a:lnTo>
                    <a:lnTo>
                      <a:pt x="208" y="1775"/>
                    </a:lnTo>
                    <a:lnTo>
                      <a:pt x="189" y="1584"/>
                    </a:lnTo>
                    <a:lnTo>
                      <a:pt x="169" y="1400"/>
                    </a:lnTo>
                    <a:lnTo>
                      <a:pt x="161" y="1325"/>
                    </a:lnTo>
                    <a:lnTo>
                      <a:pt x="152" y="1249"/>
                    </a:lnTo>
                    <a:lnTo>
                      <a:pt x="144" y="1173"/>
                    </a:lnTo>
                    <a:lnTo>
                      <a:pt x="136" y="1103"/>
                    </a:lnTo>
                    <a:lnTo>
                      <a:pt x="125" y="987"/>
                    </a:lnTo>
                    <a:lnTo>
                      <a:pt x="109" y="871"/>
                    </a:lnTo>
                    <a:lnTo>
                      <a:pt x="92" y="758"/>
                    </a:lnTo>
                    <a:lnTo>
                      <a:pt x="76"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path>
                </a:pathLst>
              </a:custGeom>
              <a:noFill/>
              <a:ln w="9525">
                <a:solidFill>
                  <a:srgbClr val="000000"/>
                </a:solidFill>
                <a:round/>
              </a:ln>
            </p:spPr>
            <p:style>
              <a:lnRef idx="0"/>
              <a:fillRef idx="0"/>
              <a:effectRef idx="0"/>
              <a:fontRef idx="minor"/>
            </p:style>
          </p:sp>
          <p:sp>
            <p:nvSpPr>
              <p:cNvPr id="1026" name="Freeform 25"/>
              <p:cNvSpPr/>
              <p:nvPr/>
            </p:nvSpPr>
            <p:spPr>
              <a:xfrm rot="3522000">
                <a:off x="6537600" y="3128760"/>
                <a:ext cx="88200" cy="120600"/>
              </a:xfrm>
              <a:custGeom>
                <a:avLst/>
                <a:gdLst/>
                <a:ahLst/>
                <a:rect l="l" t="t" r="r" b="b"/>
                <a:pathLst>
                  <a:path w="576" h="758">
                    <a:moveTo>
                      <a:pt x="576" y="0"/>
                    </a:moveTo>
                    <a:lnTo>
                      <a:pt x="562" y="95"/>
                    </a:lnTo>
                    <a:lnTo>
                      <a:pt x="549" y="190"/>
                    </a:lnTo>
                    <a:lnTo>
                      <a:pt x="535" y="283"/>
                    </a:lnTo>
                    <a:lnTo>
                      <a:pt x="524" y="378"/>
                    </a:lnTo>
                    <a:lnTo>
                      <a:pt x="508" y="473"/>
                    </a:lnTo>
                    <a:lnTo>
                      <a:pt x="494" y="566"/>
                    </a:lnTo>
                    <a:lnTo>
                      <a:pt x="481" y="663"/>
                    </a:lnTo>
                    <a:lnTo>
                      <a:pt x="467" y="758"/>
                    </a:lnTo>
                    <a:lnTo>
                      <a:pt x="461" y="727"/>
                    </a:lnTo>
                    <a:lnTo>
                      <a:pt x="454" y="698"/>
                    </a:lnTo>
                    <a:lnTo>
                      <a:pt x="450" y="669"/>
                    </a:lnTo>
                    <a:lnTo>
                      <a:pt x="442" y="640"/>
                    </a:lnTo>
                    <a:lnTo>
                      <a:pt x="430" y="654"/>
                    </a:lnTo>
                    <a:lnTo>
                      <a:pt x="417" y="667"/>
                    </a:lnTo>
                    <a:lnTo>
                      <a:pt x="405" y="681"/>
                    </a:lnTo>
                    <a:lnTo>
                      <a:pt x="390" y="694"/>
                    </a:lnTo>
                    <a:lnTo>
                      <a:pt x="378" y="710"/>
                    </a:lnTo>
                    <a:lnTo>
                      <a:pt x="363" y="724"/>
                    </a:lnTo>
                    <a:lnTo>
                      <a:pt x="351" y="739"/>
                    </a:lnTo>
                    <a:lnTo>
                      <a:pt x="335" y="753"/>
                    </a:lnTo>
                    <a:lnTo>
                      <a:pt x="335" y="693"/>
                    </a:lnTo>
                    <a:lnTo>
                      <a:pt x="335" y="634"/>
                    </a:lnTo>
                    <a:lnTo>
                      <a:pt x="335" y="576"/>
                    </a:lnTo>
                    <a:lnTo>
                      <a:pt x="335" y="518"/>
                    </a:lnTo>
                    <a:lnTo>
                      <a:pt x="295" y="524"/>
                    </a:lnTo>
                    <a:lnTo>
                      <a:pt x="252" y="532"/>
                    </a:lnTo>
                    <a:lnTo>
                      <a:pt x="211" y="535"/>
                    </a:lnTo>
                    <a:lnTo>
                      <a:pt x="169" y="543"/>
                    </a:lnTo>
                    <a:lnTo>
                      <a:pt x="128" y="547"/>
                    </a:lnTo>
                    <a:lnTo>
                      <a:pt x="85" y="555"/>
                    </a:lnTo>
                    <a:lnTo>
                      <a:pt x="44" y="559"/>
                    </a:lnTo>
                    <a:lnTo>
                      <a:pt x="0" y="566"/>
                    </a:lnTo>
                    <a:lnTo>
                      <a:pt x="44" y="541"/>
                    </a:lnTo>
                    <a:lnTo>
                      <a:pt x="85" y="514"/>
                    </a:lnTo>
                    <a:lnTo>
                      <a:pt x="128" y="489"/>
                    </a:lnTo>
                    <a:lnTo>
                      <a:pt x="169" y="462"/>
                    </a:lnTo>
                    <a:lnTo>
                      <a:pt x="211" y="438"/>
                    </a:lnTo>
                    <a:lnTo>
                      <a:pt x="252" y="413"/>
                    </a:lnTo>
                    <a:lnTo>
                      <a:pt x="295" y="388"/>
                    </a:lnTo>
                    <a:lnTo>
                      <a:pt x="335" y="361"/>
                    </a:lnTo>
                    <a:lnTo>
                      <a:pt x="320" y="338"/>
                    </a:lnTo>
                    <a:lnTo>
                      <a:pt x="302" y="312"/>
                    </a:lnTo>
                    <a:lnTo>
                      <a:pt x="287" y="289"/>
                    </a:lnTo>
                    <a:lnTo>
                      <a:pt x="271" y="264"/>
                    </a:lnTo>
                    <a:lnTo>
                      <a:pt x="254" y="241"/>
                    </a:lnTo>
                    <a:lnTo>
                      <a:pt x="238" y="219"/>
                    </a:lnTo>
                    <a:lnTo>
                      <a:pt x="221" y="194"/>
                    </a:lnTo>
                    <a:lnTo>
                      <a:pt x="203" y="171"/>
                    </a:lnTo>
                    <a:lnTo>
                      <a:pt x="233" y="177"/>
                    </a:lnTo>
                    <a:lnTo>
                      <a:pt x="264" y="186"/>
                    </a:lnTo>
                    <a:lnTo>
                      <a:pt x="293" y="194"/>
                    </a:lnTo>
                    <a:lnTo>
                      <a:pt x="322" y="202"/>
                    </a:lnTo>
                    <a:lnTo>
                      <a:pt x="351" y="211"/>
                    </a:lnTo>
                    <a:lnTo>
                      <a:pt x="380" y="219"/>
                    </a:lnTo>
                    <a:lnTo>
                      <a:pt x="409" y="229"/>
                    </a:lnTo>
                    <a:lnTo>
                      <a:pt x="438" y="235"/>
                    </a:lnTo>
                    <a:lnTo>
                      <a:pt x="454" y="206"/>
                    </a:lnTo>
                    <a:lnTo>
                      <a:pt x="471" y="175"/>
                    </a:lnTo>
                    <a:lnTo>
                      <a:pt x="489" y="146"/>
                    </a:lnTo>
                    <a:lnTo>
                      <a:pt x="508" y="116"/>
                    </a:lnTo>
                    <a:lnTo>
                      <a:pt x="525" y="87"/>
                    </a:lnTo>
                    <a:lnTo>
                      <a:pt x="541" y="58"/>
                    </a:lnTo>
                    <a:lnTo>
                      <a:pt x="558" y="29"/>
                    </a:lnTo>
                    <a:lnTo>
                      <a:pt x="576" y="0"/>
                    </a:lnTo>
                    <a:close/>
                  </a:path>
                </a:pathLst>
              </a:custGeom>
              <a:solidFill>
                <a:srgbClr val="ff0000"/>
              </a:solidFill>
              <a:ln w="0">
                <a:noFill/>
              </a:ln>
            </p:spPr>
            <p:style>
              <a:lnRef idx="0"/>
              <a:fillRef idx="0"/>
              <a:effectRef idx="0"/>
              <a:fontRef idx="minor"/>
            </p:style>
          </p:sp>
          <p:sp>
            <p:nvSpPr>
              <p:cNvPr id="1027" name="Freeform 26"/>
              <p:cNvSpPr/>
              <p:nvPr/>
            </p:nvSpPr>
            <p:spPr>
              <a:xfrm rot="3522000">
                <a:off x="6537600" y="3128760"/>
                <a:ext cx="88200" cy="120600"/>
              </a:xfrm>
              <a:custGeom>
                <a:avLst/>
                <a:gdLst/>
                <a:ahLst/>
                <a:rect l="l" t="t" r="r" b="b"/>
                <a:pathLst>
                  <a:path w="576" h="758">
                    <a:moveTo>
                      <a:pt x="576" y="0"/>
                    </a:moveTo>
                    <a:lnTo>
                      <a:pt x="562" y="95"/>
                    </a:lnTo>
                    <a:lnTo>
                      <a:pt x="549" y="190"/>
                    </a:lnTo>
                    <a:lnTo>
                      <a:pt x="535" y="283"/>
                    </a:lnTo>
                    <a:lnTo>
                      <a:pt x="524" y="378"/>
                    </a:lnTo>
                    <a:lnTo>
                      <a:pt x="508" y="473"/>
                    </a:lnTo>
                    <a:lnTo>
                      <a:pt x="494" y="566"/>
                    </a:lnTo>
                    <a:lnTo>
                      <a:pt x="481" y="663"/>
                    </a:lnTo>
                    <a:lnTo>
                      <a:pt x="467" y="758"/>
                    </a:lnTo>
                    <a:lnTo>
                      <a:pt x="461" y="727"/>
                    </a:lnTo>
                    <a:lnTo>
                      <a:pt x="454" y="698"/>
                    </a:lnTo>
                    <a:lnTo>
                      <a:pt x="450" y="669"/>
                    </a:lnTo>
                    <a:lnTo>
                      <a:pt x="442" y="640"/>
                    </a:lnTo>
                    <a:lnTo>
                      <a:pt x="430" y="654"/>
                    </a:lnTo>
                    <a:lnTo>
                      <a:pt x="417" y="667"/>
                    </a:lnTo>
                    <a:lnTo>
                      <a:pt x="405" y="681"/>
                    </a:lnTo>
                    <a:lnTo>
                      <a:pt x="390" y="694"/>
                    </a:lnTo>
                    <a:lnTo>
                      <a:pt x="378" y="710"/>
                    </a:lnTo>
                    <a:lnTo>
                      <a:pt x="363" y="724"/>
                    </a:lnTo>
                    <a:lnTo>
                      <a:pt x="351" y="739"/>
                    </a:lnTo>
                    <a:lnTo>
                      <a:pt x="335" y="753"/>
                    </a:lnTo>
                    <a:lnTo>
                      <a:pt x="335" y="693"/>
                    </a:lnTo>
                    <a:lnTo>
                      <a:pt x="335" y="634"/>
                    </a:lnTo>
                    <a:lnTo>
                      <a:pt x="335" y="576"/>
                    </a:lnTo>
                    <a:lnTo>
                      <a:pt x="335" y="518"/>
                    </a:lnTo>
                    <a:lnTo>
                      <a:pt x="295" y="524"/>
                    </a:lnTo>
                    <a:lnTo>
                      <a:pt x="252" y="532"/>
                    </a:lnTo>
                    <a:lnTo>
                      <a:pt x="211" y="535"/>
                    </a:lnTo>
                    <a:lnTo>
                      <a:pt x="169" y="543"/>
                    </a:lnTo>
                    <a:lnTo>
                      <a:pt x="128" y="547"/>
                    </a:lnTo>
                    <a:lnTo>
                      <a:pt x="85" y="555"/>
                    </a:lnTo>
                    <a:lnTo>
                      <a:pt x="44" y="559"/>
                    </a:lnTo>
                    <a:lnTo>
                      <a:pt x="0" y="566"/>
                    </a:lnTo>
                    <a:lnTo>
                      <a:pt x="44" y="541"/>
                    </a:lnTo>
                    <a:lnTo>
                      <a:pt x="85" y="514"/>
                    </a:lnTo>
                    <a:lnTo>
                      <a:pt x="128" y="489"/>
                    </a:lnTo>
                    <a:lnTo>
                      <a:pt x="169" y="462"/>
                    </a:lnTo>
                    <a:lnTo>
                      <a:pt x="211" y="438"/>
                    </a:lnTo>
                    <a:lnTo>
                      <a:pt x="252" y="413"/>
                    </a:lnTo>
                    <a:lnTo>
                      <a:pt x="295" y="388"/>
                    </a:lnTo>
                    <a:lnTo>
                      <a:pt x="335" y="361"/>
                    </a:lnTo>
                    <a:lnTo>
                      <a:pt x="320" y="338"/>
                    </a:lnTo>
                    <a:lnTo>
                      <a:pt x="302" y="312"/>
                    </a:lnTo>
                    <a:lnTo>
                      <a:pt x="287" y="289"/>
                    </a:lnTo>
                    <a:lnTo>
                      <a:pt x="271" y="264"/>
                    </a:lnTo>
                    <a:lnTo>
                      <a:pt x="254" y="241"/>
                    </a:lnTo>
                    <a:lnTo>
                      <a:pt x="238" y="219"/>
                    </a:lnTo>
                    <a:lnTo>
                      <a:pt x="221" y="194"/>
                    </a:lnTo>
                    <a:lnTo>
                      <a:pt x="203" y="171"/>
                    </a:lnTo>
                    <a:lnTo>
                      <a:pt x="233" y="177"/>
                    </a:lnTo>
                    <a:lnTo>
                      <a:pt x="264" y="186"/>
                    </a:lnTo>
                    <a:lnTo>
                      <a:pt x="293" y="194"/>
                    </a:lnTo>
                    <a:lnTo>
                      <a:pt x="322" y="202"/>
                    </a:lnTo>
                    <a:lnTo>
                      <a:pt x="351" y="211"/>
                    </a:lnTo>
                    <a:lnTo>
                      <a:pt x="380" y="219"/>
                    </a:lnTo>
                    <a:lnTo>
                      <a:pt x="409" y="229"/>
                    </a:lnTo>
                    <a:lnTo>
                      <a:pt x="438" y="235"/>
                    </a:lnTo>
                    <a:lnTo>
                      <a:pt x="454" y="206"/>
                    </a:lnTo>
                    <a:lnTo>
                      <a:pt x="471" y="175"/>
                    </a:lnTo>
                    <a:lnTo>
                      <a:pt x="489" y="146"/>
                    </a:lnTo>
                    <a:lnTo>
                      <a:pt x="508" y="116"/>
                    </a:lnTo>
                    <a:lnTo>
                      <a:pt x="525" y="87"/>
                    </a:lnTo>
                    <a:lnTo>
                      <a:pt x="541" y="58"/>
                    </a:lnTo>
                    <a:lnTo>
                      <a:pt x="558" y="29"/>
                    </a:lnTo>
                    <a:lnTo>
                      <a:pt x="576" y="0"/>
                    </a:lnTo>
                  </a:path>
                </a:pathLst>
              </a:custGeom>
              <a:noFill/>
              <a:ln w="9525">
                <a:solidFill>
                  <a:srgbClr val="000000"/>
                </a:solidFill>
                <a:round/>
              </a:ln>
            </p:spPr>
            <p:style>
              <a:lnRef idx="0"/>
              <a:fillRef idx="0"/>
              <a:effectRef idx="0"/>
              <a:fontRef idx="minor"/>
            </p:style>
          </p:sp>
          <p:sp>
            <p:nvSpPr>
              <p:cNvPr id="1028" name="Freeform 27"/>
              <p:cNvSpPr/>
              <p:nvPr/>
            </p:nvSpPr>
            <p:spPr>
              <a:xfrm rot="3522000">
                <a:off x="6531840" y="3017880"/>
                <a:ext cx="62640" cy="120240"/>
              </a:xfrm>
              <a:custGeom>
                <a:avLst/>
                <a:gdLst/>
                <a:ahLst/>
                <a:rect l="l" t="t" r="r" b="b"/>
                <a:pathLst>
                  <a:path w="410" h="757">
                    <a:moveTo>
                      <a:pt x="109" y="214"/>
                    </a:moveTo>
                    <a:lnTo>
                      <a:pt x="146" y="194"/>
                    </a:lnTo>
                    <a:lnTo>
                      <a:pt x="183" y="175"/>
                    </a:lnTo>
                    <a:lnTo>
                      <a:pt x="216" y="157"/>
                    </a:lnTo>
                    <a:lnTo>
                      <a:pt x="252" y="142"/>
                    </a:lnTo>
                    <a:lnTo>
                      <a:pt x="291" y="124"/>
                    </a:lnTo>
                    <a:lnTo>
                      <a:pt x="328" y="113"/>
                    </a:lnTo>
                    <a:lnTo>
                      <a:pt x="369" y="97"/>
                    </a:lnTo>
                    <a:lnTo>
                      <a:pt x="410" y="86"/>
                    </a:lnTo>
                    <a:lnTo>
                      <a:pt x="392" y="115"/>
                    </a:lnTo>
                    <a:lnTo>
                      <a:pt x="373" y="142"/>
                    </a:lnTo>
                    <a:lnTo>
                      <a:pt x="351" y="173"/>
                    </a:lnTo>
                    <a:lnTo>
                      <a:pt x="328" y="202"/>
                    </a:lnTo>
                    <a:lnTo>
                      <a:pt x="301" y="233"/>
                    </a:lnTo>
                    <a:lnTo>
                      <a:pt x="274" y="266"/>
                    </a:lnTo>
                    <a:lnTo>
                      <a:pt x="247" y="297"/>
                    </a:lnTo>
                    <a:lnTo>
                      <a:pt x="223" y="328"/>
                    </a:lnTo>
                    <a:lnTo>
                      <a:pt x="245" y="359"/>
                    </a:lnTo>
                    <a:lnTo>
                      <a:pt x="268" y="390"/>
                    </a:lnTo>
                    <a:lnTo>
                      <a:pt x="289" y="423"/>
                    </a:lnTo>
                    <a:lnTo>
                      <a:pt x="311" y="454"/>
                    </a:lnTo>
                    <a:lnTo>
                      <a:pt x="332" y="487"/>
                    </a:lnTo>
                    <a:lnTo>
                      <a:pt x="349" y="520"/>
                    </a:lnTo>
                    <a:lnTo>
                      <a:pt x="365" y="551"/>
                    </a:lnTo>
                    <a:lnTo>
                      <a:pt x="380" y="582"/>
                    </a:lnTo>
                    <a:lnTo>
                      <a:pt x="353" y="569"/>
                    </a:lnTo>
                    <a:lnTo>
                      <a:pt x="328" y="553"/>
                    </a:lnTo>
                    <a:lnTo>
                      <a:pt x="301" y="539"/>
                    </a:lnTo>
                    <a:lnTo>
                      <a:pt x="274" y="522"/>
                    </a:lnTo>
                    <a:lnTo>
                      <a:pt x="247" y="508"/>
                    </a:lnTo>
                    <a:lnTo>
                      <a:pt x="223" y="491"/>
                    </a:lnTo>
                    <a:lnTo>
                      <a:pt x="198" y="475"/>
                    </a:lnTo>
                    <a:lnTo>
                      <a:pt x="171" y="460"/>
                    </a:lnTo>
                    <a:lnTo>
                      <a:pt x="161" y="497"/>
                    </a:lnTo>
                    <a:lnTo>
                      <a:pt x="150" y="536"/>
                    </a:lnTo>
                    <a:lnTo>
                      <a:pt x="138" y="572"/>
                    </a:lnTo>
                    <a:lnTo>
                      <a:pt x="128" y="611"/>
                    </a:lnTo>
                    <a:lnTo>
                      <a:pt x="115" y="650"/>
                    </a:lnTo>
                    <a:lnTo>
                      <a:pt x="103" y="687"/>
                    </a:lnTo>
                    <a:lnTo>
                      <a:pt x="88" y="724"/>
                    </a:lnTo>
                    <a:lnTo>
                      <a:pt x="70" y="757"/>
                    </a:lnTo>
                    <a:lnTo>
                      <a:pt x="57" y="565"/>
                    </a:lnTo>
                    <a:lnTo>
                      <a:pt x="39" y="375"/>
                    </a:lnTo>
                    <a:lnTo>
                      <a:pt x="20" y="184"/>
                    </a:lnTo>
                    <a:lnTo>
                      <a:pt x="0" y="0"/>
                    </a:lnTo>
                    <a:lnTo>
                      <a:pt x="16" y="25"/>
                    </a:lnTo>
                    <a:lnTo>
                      <a:pt x="27" y="53"/>
                    </a:lnTo>
                    <a:lnTo>
                      <a:pt x="41" y="78"/>
                    </a:lnTo>
                    <a:lnTo>
                      <a:pt x="57" y="105"/>
                    </a:lnTo>
                    <a:lnTo>
                      <a:pt x="68" y="132"/>
                    </a:lnTo>
                    <a:lnTo>
                      <a:pt x="84" y="161"/>
                    </a:lnTo>
                    <a:lnTo>
                      <a:pt x="95" y="188"/>
                    </a:lnTo>
                    <a:lnTo>
                      <a:pt x="111" y="214"/>
                    </a:lnTo>
                    <a:lnTo>
                      <a:pt x="109" y="214"/>
                    </a:lnTo>
                    <a:close/>
                  </a:path>
                </a:pathLst>
              </a:custGeom>
              <a:solidFill>
                <a:srgbClr val="ff0000"/>
              </a:solidFill>
              <a:ln w="0">
                <a:noFill/>
              </a:ln>
            </p:spPr>
            <p:style>
              <a:lnRef idx="0"/>
              <a:fillRef idx="0"/>
              <a:effectRef idx="0"/>
              <a:fontRef idx="minor"/>
            </p:style>
          </p:sp>
          <p:sp>
            <p:nvSpPr>
              <p:cNvPr id="1029" name="Freeform 28"/>
              <p:cNvSpPr/>
              <p:nvPr/>
            </p:nvSpPr>
            <p:spPr>
              <a:xfrm rot="3522000">
                <a:off x="6531840" y="3017880"/>
                <a:ext cx="62640" cy="120240"/>
              </a:xfrm>
              <a:custGeom>
                <a:avLst/>
                <a:gdLst/>
                <a:ahLst/>
                <a:rect l="l" t="t" r="r" b="b"/>
                <a:pathLst>
                  <a:path w="410" h="757">
                    <a:moveTo>
                      <a:pt x="109" y="214"/>
                    </a:moveTo>
                    <a:lnTo>
                      <a:pt x="146" y="194"/>
                    </a:lnTo>
                    <a:lnTo>
                      <a:pt x="183" y="175"/>
                    </a:lnTo>
                    <a:lnTo>
                      <a:pt x="216" y="157"/>
                    </a:lnTo>
                    <a:lnTo>
                      <a:pt x="252" y="142"/>
                    </a:lnTo>
                    <a:lnTo>
                      <a:pt x="291" y="124"/>
                    </a:lnTo>
                    <a:lnTo>
                      <a:pt x="328" y="113"/>
                    </a:lnTo>
                    <a:lnTo>
                      <a:pt x="369" y="97"/>
                    </a:lnTo>
                    <a:lnTo>
                      <a:pt x="410" y="86"/>
                    </a:lnTo>
                    <a:lnTo>
                      <a:pt x="392" y="115"/>
                    </a:lnTo>
                    <a:lnTo>
                      <a:pt x="373" y="142"/>
                    </a:lnTo>
                    <a:lnTo>
                      <a:pt x="351" y="173"/>
                    </a:lnTo>
                    <a:lnTo>
                      <a:pt x="328" y="202"/>
                    </a:lnTo>
                    <a:lnTo>
                      <a:pt x="301" y="233"/>
                    </a:lnTo>
                    <a:lnTo>
                      <a:pt x="274" y="266"/>
                    </a:lnTo>
                    <a:lnTo>
                      <a:pt x="247" y="297"/>
                    </a:lnTo>
                    <a:lnTo>
                      <a:pt x="223" y="328"/>
                    </a:lnTo>
                    <a:lnTo>
                      <a:pt x="245" y="359"/>
                    </a:lnTo>
                    <a:lnTo>
                      <a:pt x="268" y="390"/>
                    </a:lnTo>
                    <a:lnTo>
                      <a:pt x="289" y="423"/>
                    </a:lnTo>
                    <a:lnTo>
                      <a:pt x="311" y="454"/>
                    </a:lnTo>
                    <a:lnTo>
                      <a:pt x="332" y="487"/>
                    </a:lnTo>
                    <a:lnTo>
                      <a:pt x="349" y="520"/>
                    </a:lnTo>
                    <a:lnTo>
                      <a:pt x="365" y="551"/>
                    </a:lnTo>
                    <a:lnTo>
                      <a:pt x="380" y="582"/>
                    </a:lnTo>
                    <a:lnTo>
                      <a:pt x="353" y="569"/>
                    </a:lnTo>
                    <a:lnTo>
                      <a:pt x="328" y="553"/>
                    </a:lnTo>
                    <a:lnTo>
                      <a:pt x="301" y="539"/>
                    </a:lnTo>
                    <a:lnTo>
                      <a:pt x="274" y="522"/>
                    </a:lnTo>
                    <a:lnTo>
                      <a:pt x="247" y="508"/>
                    </a:lnTo>
                    <a:lnTo>
                      <a:pt x="223" y="491"/>
                    </a:lnTo>
                    <a:lnTo>
                      <a:pt x="198" y="475"/>
                    </a:lnTo>
                    <a:lnTo>
                      <a:pt x="171" y="460"/>
                    </a:lnTo>
                    <a:lnTo>
                      <a:pt x="161" y="497"/>
                    </a:lnTo>
                    <a:lnTo>
                      <a:pt x="150" y="536"/>
                    </a:lnTo>
                    <a:lnTo>
                      <a:pt x="138" y="572"/>
                    </a:lnTo>
                    <a:lnTo>
                      <a:pt x="128" y="611"/>
                    </a:lnTo>
                    <a:lnTo>
                      <a:pt x="115" y="650"/>
                    </a:lnTo>
                    <a:lnTo>
                      <a:pt x="103" y="687"/>
                    </a:lnTo>
                    <a:lnTo>
                      <a:pt x="88" y="724"/>
                    </a:lnTo>
                    <a:lnTo>
                      <a:pt x="70" y="757"/>
                    </a:lnTo>
                    <a:lnTo>
                      <a:pt x="57" y="565"/>
                    </a:lnTo>
                    <a:lnTo>
                      <a:pt x="39" y="375"/>
                    </a:lnTo>
                    <a:lnTo>
                      <a:pt x="20" y="184"/>
                    </a:lnTo>
                    <a:lnTo>
                      <a:pt x="0" y="0"/>
                    </a:lnTo>
                    <a:lnTo>
                      <a:pt x="16" y="25"/>
                    </a:lnTo>
                    <a:lnTo>
                      <a:pt x="27" y="53"/>
                    </a:lnTo>
                    <a:lnTo>
                      <a:pt x="41" y="78"/>
                    </a:lnTo>
                    <a:lnTo>
                      <a:pt x="57" y="105"/>
                    </a:lnTo>
                    <a:lnTo>
                      <a:pt x="68" y="132"/>
                    </a:lnTo>
                    <a:lnTo>
                      <a:pt x="84" y="161"/>
                    </a:lnTo>
                    <a:lnTo>
                      <a:pt x="95" y="188"/>
                    </a:lnTo>
                    <a:lnTo>
                      <a:pt x="111" y="214"/>
                    </a:lnTo>
                  </a:path>
                </a:pathLst>
              </a:custGeom>
              <a:noFill/>
              <a:ln w="9525">
                <a:solidFill>
                  <a:srgbClr val="000000"/>
                </a:solidFill>
                <a:round/>
              </a:ln>
            </p:spPr>
            <p:style>
              <a:lnRef idx="0"/>
              <a:fillRef idx="0"/>
              <a:effectRef idx="0"/>
              <a:fontRef idx="minor"/>
            </p:style>
          </p:sp>
          <p:sp>
            <p:nvSpPr>
              <p:cNvPr id="1030" name="Freeform 29"/>
              <p:cNvSpPr/>
              <p:nvPr/>
            </p:nvSpPr>
            <p:spPr>
              <a:xfrm rot="3522000">
                <a:off x="6389280" y="3163680"/>
                <a:ext cx="148320" cy="81000"/>
              </a:xfrm>
              <a:custGeom>
                <a:avLst/>
                <a:gdLst/>
                <a:ahLst/>
                <a:rect l="l" t="t" r="r" b="b"/>
                <a:pathLst>
                  <a:path w="966" h="510">
                    <a:moveTo>
                      <a:pt x="964" y="0"/>
                    </a:moveTo>
                    <a:lnTo>
                      <a:pt x="956" y="52"/>
                    </a:lnTo>
                    <a:lnTo>
                      <a:pt x="946" y="101"/>
                    </a:lnTo>
                    <a:lnTo>
                      <a:pt x="936" y="153"/>
                    </a:lnTo>
                    <a:lnTo>
                      <a:pt x="927" y="204"/>
                    </a:lnTo>
                    <a:lnTo>
                      <a:pt x="915" y="252"/>
                    </a:lnTo>
                    <a:lnTo>
                      <a:pt x="902" y="302"/>
                    </a:lnTo>
                    <a:lnTo>
                      <a:pt x="890" y="351"/>
                    </a:lnTo>
                    <a:lnTo>
                      <a:pt x="878" y="399"/>
                    </a:lnTo>
                    <a:lnTo>
                      <a:pt x="871" y="425"/>
                    </a:lnTo>
                    <a:lnTo>
                      <a:pt x="867" y="452"/>
                    </a:lnTo>
                    <a:lnTo>
                      <a:pt x="859" y="477"/>
                    </a:lnTo>
                    <a:lnTo>
                      <a:pt x="851" y="500"/>
                    </a:lnTo>
                    <a:lnTo>
                      <a:pt x="808" y="506"/>
                    </a:lnTo>
                    <a:lnTo>
                      <a:pt x="762" y="508"/>
                    </a:lnTo>
                    <a:lnTo>
                      <a:pt x="713" y="510"/>
                    </a:lnTo>
                    <a:lnTo>
                      <a:pt x="661" y="510"/>
                    </a:lnTo>
                    <a:lnTo>
                      <a:pt x="611" y="510"/>
                    </a:lnTo>
                    <a:lnTo>
                      <a:pt x="554" y="510"/>
                    </a:lnTo>
                    <a:lnTo>
                      <a:pt x="500" y="506"/>
                    </a:lnTo>
                    <a:lnTo>
                      <a:pt x="446" y="504"/>
                    </a:lnTo>
                    <a:lnTo>
                      <a:pt x="388" y="498"/>
                    </a:lnTo>
                    <a:lnTo>
                      <a:pt x="331" y="494"/>
                    </a:lnTo>
                    <a:lnTo>
                      <a:pt x="277" y="487"/>
                    </a:lnTo>
                    <a:lnTo>
                      <a:pt x="221" y="479"/>
                    </a:lnTo>
                    <a:lnTo>
                      <a:pt x="166" y="473"/>
                    </a:lnTo>
                    <a:lnTo>
                      <a:pt x="114" y="462"/>
                    </a:lnTo>
                    <a:lnTo>
                      <a:pt x="62" y="452"/>
                    </a:lnTo>
                    <a:lnTo>
                      <a:pt x="15" y="440"/>
                    </a:lnTo>
                    <a:lnTo>
                      <a:pt x="15" y="413"/>
                    </a:lnTo>
                    <a:lnTo>
                      <a:pt x="15" y="386"/>
                    </a:lnTo>
                    <a:lnTo>
                      <a:pt x="13" y="355"/>
                    </a:lnTo>
                    <a:lnTo>
                      <a:pt x="13" y="324"/>
                    </a:lnTo>
                    <a:lnTo>
                      <a:pt x="9" y="246"/>
                    </a:lnTo>
                    <a:lnTo>
                      <a:pt x="7" y="167"/>
                    </a:lnTo>
                    <a:lnTo>
                      <a:pt x="1" y="89"/>
                    </a:lnTo>
                    <a:lnTo>
                      <a:pt x="0" y="10"/>
                    </a:lnTo>
                    <a:lnTo>
                      <a:pt x="23" y="29"/>
                    </a:lnTo>
                    <a:lnTo>
                      <a:pt x="44" y="48"/>
                    </a:lnTo>
                    <a:lnTo>
                      <a:pt x="66" y="68"/>
                    </a:lnTo>
                    <a:lnTo>
                      <a:pt x="87" y="87"/>
                    </a:lnTo>
                    <a:lnTo>
                      <a:pt x="110" y="107"/>
                    </a:lnTo>
                    <a:lnTo>
                      <a:pt x="131" y="128"/>
                    </a:lnTo>
                    <a:lnTo>
                      <a:pt x="149" y="147"/>
                    </a:lnTo>
                    <a:lnTo>
                      <a:pt x="172" y="167"/>
                    </a:lnTo>
                    <a:lnTo>
                      <a:pt x="190" y="147"/>
                    </a:lnTo>
                    <a:lnTo>
                      <a:pt x="205" y="128"/>
                    </a:lnTo>
                    <a:lnTo>
                      <a:pt x="221" y="112"/>
                    </a:lnTo>
                    <a:lnTo>
                      <a:pt x="236" y="91"/>
                    </a:lnTo>
                    <a:lnTo>
                      <a:pt x="254" y="76"/>
                    </a:lnTo>
                    <a:lnTo>
                      <a:pt x="271" y="56"/>
                    </a:lnTo>
                    <a:lnTo>
                      <a:pt x="285" y="39"/>
                    </a:lnTo>
                    <a:lnTo>
                      <a:pt x="302" y="19"/>
                    </a:lnTo>
                    <a:lnTo>
                      <a:pt x="314" y="39"/>
                    </a:lnTo>
                    <a:lnTo>
                      <a:pt x="325" y="60"/>
                    </a:lnTo>
                    <a:lnTo>
                      <a:pt x="339" y="79"/>
                    </a:lnTo>
                    <a:lnTo>
                      <a:pt x="351" y="101"/>
                    </a:lnTo>
                    <a:lnTo>
                      <a:pt x="362" y="122"/>
                    </a:lnTo>
                    <a:lnTo>
                      <a:pt x="374" y="143"/>
                    </a:lnTo>
                    <a:lnTo>
                      <a:pt x="388" y="163"/>
                    </a:lnTo>
                    <a:lnTo>
                      <a:pt x="399" y="184"/>
                    </a:lnTo>
                    <a:lnTo>
                      <a:pt x="413" y="163"/>
                    </a:lnTo>
                    <a:lnTo>
                      <a:pt x="430" y="143"/>
                    </a:lnTo>
                    <a:lnTo>
                      <a:pt x="446" y="122"/>
                    </a:lnTo>
                    <a:lnTo>
                      <a:pt x="459" y="101"/>
                    </a:lnTo>
                    <a:lnTo>
                      <a:pt x="477" y="79"/>
                    </a:lnTo>
                    <a:lnTo>
                      <a:pt x="492" y="60"/>
                    </a:lnTo>
                    <a:lnTo>
                      <a:pt x="506" y="39"/>
                    </a:lnTo>
                    <a:lnTo>
                      <a:pt x="519" y="19"/>
                    </a:lnTo>
                    <a:lnTo>
                      <a:pt x="535" y="39"/>
                    </a:lnTo>
                    <a:lnTo>
                      <a:pt x="549" y="60"/>
                    </a:lnTo>
                    <a:lnTo>
                      <a:pt x="564" y="79"/>
                    </a:lnTo>
                    <a:lnTo>
                      <a:pt x="578" y="101"/>
                    </a:lnTo>
                    <a:lnTo>
                      <a:pt x="593" y="122"/>
                    </a:lnTo>
                    <a:lnTo>
                      <a:pt x="607" y="143"/>
                    </a:lnTo>
                    <a:lnTo>
                      <a:pt x="618" y="163"/>
                    </a:lnTo>
                    <a:lnTo>
                      <a:pt x="634" y="184"/>
                    </a:lnTo>
                    <a:lnTo>
                      <a:pt x="649" y="163"/>
                    </a:lnTo>
                    <a:lnTo>
                      <a:pt x="661" y="140"/>
                    </a:lnTo>
                    <a:lnTo>
                      <a:pt x="675" y="118"/>
                    </a:lnTo>
                    <a:lnTo>
                      <a:pt x="686" y="97"/>
                    </a:lnTo>
                    <a:lnTo>
                      <a:pt x="702" y="76"/>
                    </a:lnTo>
                    <a:lnTo>
                      <a:pt x="713" y="52"/>
                    </a:lnTo>
                    <a:lnTo>
                      <a:pt x="729" y="31"/>
                    </a:lnTo>
                    <a:lnTo>
                      <a:pt x="741" y="10"/>
                    </a:lnTo>
                    <a:lnTo>
                      <a:pt x="758" y="52"/>
                    </a:lnTo>
                    <a:lnTo>
                      <a:pt x="774" y="97"/>
                    </a:lnTo>
                    <a:lnTo>
                      <a:pt x="791" y="140"/>
                    </a:lnTo>
                    <a:lnTo>
                      <a:pt x="808" y="184"/>
                    </a:lnTo>
                    <a:lnTo>
                      <a:pt x="828" y="161"/>
                    </a:lnTo>
                    <a:lnTo>
                      <a:pt x="847" y="138"/>
                    </a:lnTo>
                    <a:lnTo>
                      <a:pt x="869" y="114"/>
                    </a:lnTo>
                    <a:lnTo>
                      <a:pt x="888" y="91"/>
                    </a:lnTo>
                    <a:lnTo>
                      <a:pt x="907" y="68"/>
                    </a:lnTo>
                    <a:lnTo>
                      <a:pt x="927" y="46"/>
                    </a:lnTo>
                    <a:lnTo>
                      <a:pt x="946" y="21"/>
                    </a:lnTo>
                    <a:lnTo>
                      <a:pt x="966" y="0"/>
                    </a:lnTo>
                    <a:lnTo>
                      <a:pt x="964" y="0"/>
                    </a:lnTo>
                    <a:close/>
                  </a:path>
                </a:pathLst>
              </a:custGeom>
              <a:solidFill>
                <a:srgbClr val="00ff00"/>
              </a:solidFill>
              <a:ln w="0">
                <a:noFill/>
              </a:ln>
            </p:spPr>
            <p:style>
              <a:lnRef idx="0"/>
              <a:fillRef idx="0"/>
              <a:effectRef idx="0"/>
              <a:fontRef idx="minor"/>
            </p:style>
          </p:sp>
          <p:sp>
            <p:nvSpPr>
              <p:cNvPr id="1031" name="Freeform 30"/>
              <p:cNvSpPr/>
              <p:nvPr/>
            </p:nvSpPr>
            <p:spPr>
              <a:xfrm rot="3522000">
                <a:off x="6389280" y="3163680"/>
                <a:ext cx="148320" cy="81000"/>
              </a:xfrm>
              <a:custGeom>
                <a:avLst/>
                <a:gdLst/>
                <a:ahLst/>
                <a:rect l="l" t="t" r="r" b="b"/>
                <a:pathLst>
                  <a:path w="966" h="510">
                    <a:moveTo>
                      <a:pt x="964" y="0"/>
                    </a:moveTo>
                    <a:lnTo>
                      <a:pt x="956" y="52"/>
                    </a:lnTo>
                    <a:lnTo>
                      <a:pt x="946" y="101"/>
                    </a:lnTo>
                    <a:lnTo>
                      <a:pt x="936" y="153"/>
                    </a:lnTo>
                    <a:lnTo>
                      <a:pt x="927" y="204"/>
                    </a:lnTo>
                    <a:lnTo>
                      <a:pt x="915" y="252"/>
                    </a:lnTo>
                    <a:lnTo>
                      <a:pt x="902" y="302"/>
                    </a:lnTo>
                    <a:lnTo>
                      <a:pt x="890" y="351"/>
                    </a:lnTo>
                    <a:lnTo>
                      <a:pt x="878" y="399"/>
                    </a:lnTo>
                    <a:lnTo>
                      <a:pt x="871" y="425"/>
                    </a:lnTo>
                    <a:lnTo>
                      <a:pt x="867" y="452"/>
                    </a:lnTo>
                    <a:lnTo>
                      <a:pt x="859" y="477"/>
                    </a:lnTo>
                    <a:lnTo>
                      <a:pt x="851" y="500"/>
                    </a:lnTo>
                    <a:lnTo>
                      <a:pt x="808" y="506"/>
                    </a:lnTo>
                    <a:lnTo>
                      <a:pt x="762" y="508"/>
                    </a:lnTo>
                    <a:lnTo>
                      <a:pt x="713" y="510"/>
                    </a:lnTo>
                    <a:lnTo>
                      <a:pt x="661" y="510"/>
                    </a:lnTo>
                    <a:lnTo>
                      <a:pt x="611" y="510"/>
                    </a:lnTo>
                    <a:lnTo>
                      <a:pt x="554" y="510"/>
                    </a:lnTo>
                    <a:lnTo>
                      <a:pt x="500" y="506"/>
                    </a:lnTo>
                    <a:lnTo>
                      <a:pt x="446" y="504"/>
                    </a:lnTo>
                    <a:lnTo>
                      <a:pt x="388" y="498"/>
                    </a:lnTo>
                    <a:lnTo>
                      <a:pt x="331" y="494"/>
                    </a:lnTo>
                    <a:lnTo>
                      <a:pt x="277" y="487"/>
                    </a:lnTo>
                    <a:lnTo>
                      <a:pt x="221" y="479"/>
                    </a:lnTo>
                    <a:lnTo>
                      <a:pt x="166" y="473"/>
                    </a:lnTo>
                    <a:lnTo>
                      <a:pt x="114" y="462"/>
                    </a:lnTo>
                    <a:lnTo>
                      <a:pt x="62" y="452"/>
                    </a:lnTo>
                    <a:lnTo>
                      <a:pt x="15" y="440"/>
                    </a:lnTo>
                    <a:lnTo>
                      <a:pt x="15" y="413"/>
                    </a:lnTo>
                    <a:lnTo>
                      <a:pt x="15" y="386"/>
                    </a:lnTo>
                    <a:lnTo>
                      <a:pt x="13" y="355"/>
                    </a:lnTo>
                    <a:lnTo>
                      <a:pt x="13" y="324"/>
                    </a:lnTo>
                    <a:lnTo>
                      <a:pt x="9" y="246"/>
                    </a:lnTo>
                    <a:lnTo>
                      <a:pt x="7" y="167"/>
                    </a:lnTo>
                    <a:lnTo>
                      <a:pt x="1" y="89"/>
                    </a:lnTo>
                    <a:lnTo>
                      <a:pt x="0" y="10"/>
                    </a:lnTo>
                    <a:lnTo>
                      <a:pt x="23" y="29"/>
                    </a:lnTo>
                    <a:lnTo>
                      <a:pt x="44" y="48"/>
                    </a:lnTo>
                    <a:lnTo>
                      <a:pt x="66" y="68"/>
                    </a:lnTo>
                    <a:lnTo>
                      <a:pt x="87" y="87"/>
                    </a:lnTo>
                    <a:lnTo>
                      <a:pt x="110" y="107"/>
                    </a:lnTo>
                    <a:lnTo>
                      <a:pt x="131" y="128"/>
                    </a:lnTo>
                    <a:lnTo>
                      <a:pt x="149" y="147"/>
                    </a:lnTo>
                    <a:lnTo>
                      <a:pt x="172" y="167"/>
                    </a:lnTo>
                    <a:lnTo>
                      <a:pt x="190" y="147"/>
                    </a:lnTo>
                    <a:lnTo>
                      <a:pt x="205" y="128"/>
                    </a:lnTo>
                    <a:lnTo>
                      <a:pt x="221" y="112"/>
                    </a:lnTo>
                    <a:lnTo>
                      <a:pt x="236" y="91"/>
                    </a:lnTo>
                    <a:lnTo>
                      <a:pt x="254" y="76"/>
                    </a:lnTo>
                    <a:lnTo>
                      <a:pt x="271" y="56"/>
                    </a:lnTo>
                    <a:lnTo>
                      <a:pt x="285" y="39"/>
                    </a:lnTo>
                    <a:lnTo>
                      <a:pt x="302" y="19"/>
                    </a:lnTo>
                    <a:lnTo>
                      <a:pt x="314" y="39"/>
                    </a:lnTo>
                    <a:lnTo>
                      <a:pt x="325" y="60"/>
                    </a:lnTo>
                    <a:lnTo>
                      <a:pt x="339" y="79"/>
                    </a:lnTo>
                    <a:lnTo>
                      <a:pt x="351" y="101"/>
                    </a:lnTo>
                    <a:lnTo>
                      <a:pt x="362" y="122"/>
                    </a:lnTo>
                    <a:lnTo>
                      <a:pt x="374" y="143"/>
                    </a:lnTo>
                    <a:lnTo>
                      <a:pt x="388" y="163"/>
                    </a:lnTo>
                    <a:lnTo>
                      <a:pt x="399" y="184"/>
                    </a:lnTo>
                    <a:lnTo>
                      <a:pt x="413" y="163"/>
                    </a:lnTo>
                    <a:lnTo>
                      <a:pt x="430" y="143"/>
                    </a:lnTo>
                    <a:lnTo>
                      <a:pt x="446" y="122"/>
                    </a:lnTo>
                    <a:lnTo>
                      <a:pt x="459" y="101"/>
                    </a:lnTo>
                    <a:lnTo>
                      <a:pt x="477" y="79"/>
                    </a:lnTo>
                    <a:lnTo>
                      <a:pt x="492" y="60"/>
                    </a:lnTo>
                    <a:lnTo>
                      <a:pt x="506" y="39"/>
                    </a:lnTo>
                    <a:lnTo>
                      <a:pt x="519" y="19"/>
                    </a:lnTo>
                    <a:lnTo>
                      <a:pt x="535" y="39"/>
                    </a:lnTo>
                    <a:lnTo>
                      <a:pt x="549" y="60"/>
                    </a:lnTo>
                    <a:lnTo>
                      <a:pt x="564" y="79"/>
                    </a:lnTo>
                    <a:lnTo>
                      <a:pt x="578" y="101"/>
                    </a:lnTo>
                    <a:lnTo>
                      <a:pt x="593" y="122"/>
                    </a:lnTo>
                    <a:lnTo>
                      <a:pt x="607" y="143"/>
                    </a:lnTo>
                    <a:lnTo>
                      <a:pt x="618" y="163"/>
                    </a:lnTo>
                    <a:lnTo>
                      <a:pt x="634" y="184"/>
                    </a:lnTo>
                    <a:lnTo>
                      <a:pt x="649" y="163"/>
                    </a:lnTo>
                    <a:lnTo>
                      <a:pt x="661" y="140"/>
                    </a:lnTo>
                    <a:lnTo>
                      <a:pt x="675" y="118"/>
                    </a:lnTo>
                    <a:lnTo>
                      <a:pt x="686" y="97"/>
                    </a:lnTo>
                    <a:lnTo>
                      <a:pt x="702" y="76"/>
                    </a:lnTo>
                    <a:lnTo>
                      <a:pt x="713" y="52"/>
                    </a:lnTo>
                    <a:lnTo>
                      <a:pt x="729" y="31"/>
                    </a:lnTo>
                    <a:lnTo>
                      <a:pt x="741" y="10"/>
                    </a:lnTo>
                    <a:lnTo>
                      <a:pt x="758" y="52"/>
                    </a:lnTo>
                    <a:lnTo>
                      <a:pt x="774" y="97"/>
                    </a:lnTo>
                    <a:lnTo>
                      <a:pt x="791" y="140"/>
                    </a:lnTo>
                    <a:lnTo>
                      <a:pt x="808" y="184"/>
                    </a:lnTo>
                    <a:lnTo>
                      <a:pt x="828" y="161"/>
                    </a:lnTo>
                    <a:lnTo>
                      <a:pt x="847" y="138"/>
                    </a:lnTo>
                    <a:lnTo>
                      <a:pt x="869" y="114"/>
                    </a:lnTo>
                    <a:lnTo>
                      <a:pt x="888" y="91"/>
                    </a:lnTo>
                    <a:lnTo>
                      <a:pt x="907" y="68"/>
                    </a:lnTo>
                    <a:lnTo>
                      <a:pt x="927" y="46"/>
                    </a:lnTo>
                    <a:lnTo>
                      <a:pt x="946" y="21"/>
                    </a:lnTo>
                    <a:lnTo>
                      <a:pt x="966" y="0"/>
                    </a:lnTo>
                  </a:path>
                </a:pathLst>
              </a:custGeom>
              <a:noFill/>
              <a:ln w="9525">
                <a:solidFill>
                  <a:srgbClr val="000000"/>
                </a:solidFill>
                <a:round/>
              </a:ln>
            </p:spPr>
            <p:style>
              <a:lnRef idx="0"/>
              <a:fillRef idx="0"/>
              <a:effectRef idx="0"/>
              <a:fontRef idx="minor"/>
            </p:style>
          </p:sp>
          <p:sp>
            <p:nvSpPr>
              <p:cNvPr id="1032" name="Freeform 31"/>
              <p:cNvSpPr/>
              <p:nvPr/>
            </p:nvSpPr>
            <p:spPr>
              <a:xfrm rot="3522000">
                <a:off x="6372000" y="3198240"/>
                <a:ext cx="132480" cy="29160"/>
              </a:xfrm>
              <a:custGeom>
                <a:avLst/>
                <a:gdLst/>
                <a:ahLst/>
                <a:rect l="l" t="t" r="r" b="b"/>
                <a:pathLst>
                  <a:path w="865" h="186">
                    <a:moveTo>
                      <a:pt x="865" y="75"/>
                    </a:moveTo>
                    <a:lnTo>
                      <a:pt x="858" y="101"/>
                    </a:lnTo>
                    <a:lnTo>
                      <a:pt x="854" y="128"/>
                    </a:lnTo>
                    <a:lnTo>
                      <a:pt x="846" y="153"/>
                    </a:lnTo>
                    <a:lnTo>
                      <a:pt x="838" y="176"/>
                    </a:lnTo>
                    <a:lnTo>
                      <a:pt x="795" y="182"/>
                    </a:lnTo>
                    <a:lnTo>
                      <a:pt x="749" y="184"/>
                    </a:lnTo>
                    <a:lnTo>
                      <a:pt x="700" y="186"/>
                    </a:lnTo>
                    <a:lnTo>
                      <a:pt x="648" y="186"/>
                    </a:lnTo>
                    <a:lnTo>
                      <a:pt x="598" y="186"/>
                    </a:lnTo>
                    <a:lnTo>
                      <a:pt x="541" y="186"/>
                    </a:lnTo>
                    <a:lnTo>
                      <a:pt x="487" y="182"/>
                    </a:lnTo>
                    <a:lnTo>
                      <a:pt x="433" y="180"/>
                    </a:lnTo>
                    <a:lnTo>
                      <a:pt x="375" y="174"/>
                    </a:lnTo>
                    <a:lnTo>
                      <a:pt x="318" y="170"/>
                    </a:lnTo>
                    <a:lnTo>
                      <a:pt x="264" y="163"/>
                    </a:lnTo>
                    <a:lnTo>
                      <a:pt x="208" y="155"/>
                    </a:lnTo>
                    <a:lnTo>
                      <a:pt x="153" y="149"/>
                    </a:lnTo>
                    <a:lnTo>
                      <a:pt x="101" y="138"/>
                    </a:lnTo>
                    <a:lnTo>
                      <a:pt x="49" y="128"/>
                    </a:lnTo>
                    <a:lnTo>
                      <a:pt x="2" y="116"/>
                    </a:lnTo>
                    <a:lnTo>
                      <a:pt x="2" y="89"/>
                    </a:lnTo>
                    <a:lnTo>
                      <a:pt x="2" y="62"/>
                    </a:lnTo>
                    <a:lnTo>
                      <a:pt x="0" y="31"/>
                    </a:lnTo>
                    <a:lnTo>
                      <a:pt x="0" y="0"/>
                    </a:lnTo>
                    <a:lnTo>
                      <a:pt x="49" y="0"/>
                    </a:lnTo>
                    <a:lnTo>
                      <a:pt x="101" y="4"/>
                    </a:lnTo>
                    <a:lnTo>
                      <a:pt x="153" y="6"/>
                    </a:lnTo>
                    <a:lnTo>
                      <a:pt x="210" y="8"/>
                    </a:lnTo>
                    <a:lnTo>
                      <a:pt x="264" y="9"/>
                    </a:lnTo>
                    <a:lnTo>
                      <a:pt x="320" y="15"/>
                    </a:lnTo>
                    <a:lnTo>
                      <a:pt x="378" y="19"/>
                    </a:lnTo>
                    <a:lnTo>
                      <a:pt x="435" y="21"/>
                    </a:lnTo>
                    <a:lnTo>
                      <a:pt x="493" y="29"/>
                    </a:lnTo>
                    <a:lnTo>
                      <a:pt x="549" y="35"/>
                    </a:lnTo>
                    <a:lnTo>
                      <a:pt x="603" y="39"/>
                    </a:lnTo>
                    <a:lnTo>
                      <a:pt x="660" y="46"/>
                    </a:lnTo>
                    <a:lnTo>
                      <a:pt x="712" y="54"/>
                    </a:lnTo>
                    <a:lnTo>
                      <a:pt x="766" y="62"/>
                    </a:lnTo>
                    <a:lnTo>
                      <a:pt x="817" y="68"/>
                    </a:lnTo>
                    <a:lnTo>
                      <a:pt x="865" y="75"/>
                    </a:lnTo>
                    <a:close/>
                  </a:path>
                </a:pathLst>
              </a:custGeom>
              <a:solidFill>
                <a:srgbClr val="ffff00"/>
              </a:solidFill>
              <a:ln w="0">
                <a:noFill/>
              </a:ln>
            </p:spPr>
            <p:style>
              <a:lnRef idx="0"/>
              <a:fillRef idx="0"/>
              <a:effectRef idx="0"/>
              <a:fontRef idx="minor"/>
            </p:style>
          </p:sp>
          <p:sp>
            <p:nvSpPr>
              <p:cNvPr id="1033" name="Freeform 32"/>
              <p:cNvSpPr/>
              <p:nvPr/>
            </p:nvSpPr>
            <p:spPr>
              <a:xfrm rot="3522000">
                <a:off x="6372000" y="3198240"/>
                <a:ext cx="132480" cy="29160"/>
              </a:xfrm>
              <a:custGeom>
                <a:avLst/>
                <a:gdLst/>
                <a:ahLst/>
                <a:rect l="l" t="t" r="r" b="b"/>
                <a:pathLst>
                  <a:path w="865" h="186">
                    <a:moveTo>
                      <a:pt x="865" y="75"/>
                    </a:moveTo>
                    <a:lnTo>
                      <a:pt x="858" y="101"/>
                    </a:lnTo>
                    <a:lnTo>
                      <a:pt x="854" y="128"/>
                    </a:lnTo>
                    <a:lnTo>
                      <a:pt x="846" y="153"/>
                    </a:lnTo>
                    <a:lnTo>
                      <a:pt x="838" y="176"/>
                    </a:lnTo>
                    <a:lnTo>
                      <a:pt x="795" y="182"/>
                    </a:lnTo>
                    <a:lnTo>
                      <a:pt x="749" y="184"/>
                    </a:lnTo>
                    <a:lnTo>
                      <a:pt x="700" y="186"/>
                    </a:lnTo>
                    <a:lnTo>
                      <a:pt x="648" y="186"/>
                    </a:lnTo>
                    <a:lnTo>
                      <a:pt x="598" y="186"/>
                    </a:lnTo>
                    <a:lnTo>
                      <a:pt x="541" y="186"/>
                    </a:lnTo>
                    <a:lnTo>
                      <a:pt x="487" y="182"/>
                    </a:lnTo>
                    <a:lnTo>
                      <a:pt x="433" y="180"/>
                    </a:lnTo>
                    <a:lnTo>
                      <a:pt x="375" y="174"/>
                    </a:lnTo>
                    <a:lnTo>
                      <a:pt x="318" y="170"/>
                    </a:lnTo>
                    <a:lnTo>
                      <a:pt x="264" y="163"/>
                    </a:lnTo>
                    <a:lnTo>
                      <a:pt x="208" y="155"/>
                    </a:lnTo>
                    <a:lnTo>
                      <a:pt x="153" y="149"/>
                    </a:lnTo>
                    <a:lnTo>
                      <a:pt x="101" y="138"/>
                    </a:lnTo>
                    <a:lnTo>
                      <a:pt x="49" y="128"/>
                    </a:lnTo>
                    <a:lnTo>
                      <a:pt x="2" y="116"/>
                    </a:lnTo>
                    <a:lnTo>
                      <a:pt x="2" y="89"/>
                    </a:lnTo>
                    <a:lnTo>
                      <a:pt x="2" y="62"/>
                    </a:lnTo>
                    <a:lnTo>
                      <a:pt x="0" y="31"/>
                    </a:lnTo>
                    <a:lnTo>
                      <a:pt x="0" y="0"/>
                    </a:lnTo>
                    <a:lnTo>
                      <a:pt x="49" y="0"/>
                    </a:lnTo>
                    <a:lnTo>
                      <a:pt x="101" y="4"/>
                    </a:lnTo>
                    <a:lnTo>
                      <a:pt x="153" y="6"/>
                    </a:lnTo>
                    <a:lnTo>
                      <a:pt x="210" y="8"/>
                    </a:lnTo>
                    <a:lnTo>
                      <a:pt x="264" y="9"/>
                    </a:lnTo>
                    <a:lnTo>
                      <a:pt x="320" y="15"/>
                    </a:lnTo>
                    <a:lnTo>
                      <a:pt x="378" y="19"/>
                    </a:lnTo>
                    <a:lnTo>
                      <a:pt x="435" y="21"/>
                    </a:lnTo>
                    <a:lnTo>
                      <a:pt x="493" y="29"/>
                    </a:lnTo>
                    <a:lnTo>
                      <a:pt x="549" y="35"/>
                    </a:lnTo>
                    <a:lnTo>
                      <a:pt x="603" y="39"/>
                    </a:lnTo>
                    <a:lnTo>
                      <a:pt x="660" y="46"/>
                    </a:lnTo>
                    <a:lnTo>
                      <a:pt x="712" y="54"/>
                    </a:lnTo>
                    <a:lnTo>
                      <a:pt x="766" y="62"/>
                    </a:lnTo>
                    <a:lnTo>
                      <a:pt x="817" y="68"/>
                    </a:lnTo>
                    <a:lnTo>
                      <a:pt x="865" y="75"/>
                    </a:lnTo>
                  </a:path>
                </a:pathLst>
              </a:custGeom>
              <a:noFill/>
              <a:ln w="9525">
                <a:solidFill>
                  <a:srgbClr val="000000"/>
                </a:solidFill>
                <a:round/>
              </a:ln>
            </p:spPr>
            <p:style>
              <a:lnRef idx="0"/>
              <a:fillRef idx="0"/>
              <a:effectRef idx="0"/>
              <a:fontRef idx="minor"/>
            </p:style>
          </p:sp>
          <p:sp>
            <p:nvSpPr>
              <p:cNvPr id="1034" name="Freeform 33"/>
              <p:cNvSpPr/>
              <p:nvPr/>
            </p:nvSpPr>
            <p:spPr>
              <a:xfrm rot="3522000">
                <a:off x="6637320" y="2924280"/>
                <a:ext cx="213480" cy="203760"/>
              </a:xfrm>
              <a:custGeom>
                <a:avLst/>
                <a:gdLst/>
                <a:ahLst/>
                <a:rect l="l" t="t" r="r" b="b"/>
                <a:pathLst>
                  <a:path w="1391" h="1280">
                    <a:moveTo>
                      <a:pt x="1380" y="8"/>
                    </a:moveTo>
                    <a:lnTo>
                      <a:pt x="1387" y="235"/>
                    </a:lnTo>
                    <a:lnTo>
                      <a:pt x="1391" y="473"/>
                    </a:lnTo>
                    <a:lnTo>
                      <a:pt x="1389" y="716"/>
                    </a:lnTo>
                    <a:lnTo>
                      <a:pt x="1386" y="966"/>
                    </a:lnTo>
                    <a:lnTo>
                      <a:pt x="1368" y="991"/>
                    </a:lnTo>
                    <a:lnTo>
                      <a:pt x="1351" y="1014"/>
                    </a:lnTo>
                    <a:lnTo>
                      <a:pt x="1333" y="1039"/>
                    </a:lnTo>
                    <a:lnTo>
                      <a:pt x="1316" y="1065"/>
                    </a:lnTo>
                    <a:lnTo>
                      <a:pt x="1300" y="1088"/>
                    </a:lnTo>
                    <a:lnTo>
                      <a:pt x="1283" y="1113"/>
                    </a:lnTo>
                    <a:lnTo>
                      <a:pt x="1265" y="1140"/>
                    </a:lnTo>
                    <a:lnTo>
                      <a:pt x="1250" y="1164"/>
                    </a:lnTo>
                    <a:lnTo>
                      <a:pt x="1236" y="1140"/>
                    </a:lnTo>
                    <a:lnTo>
                      <a:pt x="1223" y="1115"/>
                    </a:lnTo>
                    <a:lnTo>
                      <a:pt x="1209" y="1092"/>
                    </a:lnTo>
                    <a:lnTo>
                      <a:pt x="1197" y="1067"/>
                    </a:lnTo>
                    <a:lnTo>
                      <a:pt x="1186" y="1043"/>
                    </a:lnTo>
                    <a:lnTo>
                      <a:pt x="1172" y="1022"/>
                    </a:lnTo>
                    <a:lnTo>
                      <a:pt x="1159" y="997"/>
                    </a:lnTo>
                    <a:lnTo>
                      <a:pt x="1145" y="974"/>
                    </a:lnTo>
                    <a:lnTo>
                      <a:pt x="1133" y="1001"/>
                    </a:lnTo>
                    <a:lnTo>
                      <a:pt x="1118" y="1026"/>
                    </a:lnTo>
                    <a:lnTo>
                      <a:pt x="1106" y="1055"/>
                    </a:lnTo>
                    <a:lnTo>
                      <a:pt x="1095" y="1082"/>
                    </a:lnTo>
                    <a:lnTo>
                      <a:pt x="1083" y="1109"/>
                    </a:lnTo>
                    <a:lnTo>
                      <a:pt x="1067" y="1135"/>
                    </a:lnTo>
                    <a:lnTo>
                      <a:pt x="1056" y="1164"/>
                    </a:lnTo>
                    <a:lnTo>
                      <a:pt x="1040" y="1191"/>
                    </a:lnTo>
                    <a:lnTo>
                      <a:pt x="1027" y="1167"/>
                    </a:lnTo>
                    <a:lnTo>
                      <a:pt x="1009" y="1144"/>
                    </a:lnTo>
                    <a:lnTo>
                      <a:pt x="994" y="1121"/>
                    </a:lnTo>
                    <a:lnTo>
                      <a:pt x="980" y="1100"/>
                    </a:lnTo>
                    <a:lnTo>
                      <a:pt x="965" y="1074"/>
                    </a:lnTo>
                    <a:lnTo>
                      <a:pt x="949" y="1053"/>
                    </a:lnTo>
                    <a:lnTo>
                      <a:pt x="932" y="1028"/>
                    </a:lnTo>
                    <a:lnTo>
                      <a:pt x="918" y="1006"/>
                    </a:lnTo>
                    <a:lnTo>
                      <a:pt x="906" y="1034"/>
                    </a:lnTo>
                    <a:lnTo>
                      <a:pt x="891" y="1063"/>
                    </a:lnTo>
                    <a:lnTo>
                      <a:pt x="879" y="1088"/>
                    </a:lnTo>
                    <a:lnTo>
                      <a:pt x="868" y="1115"/>
                    </a:lnTo>
                    <a:lnTo>
                      <a:pt x="854" y="1142"/>
                    </a:lnTo>
                    <a:lnTo>
                      <a:pt x="840" y="1171"/>
                    </a:lnTo>
                    <a:lnTo>
                      <a:pt x="829" y="1199"/>
                    </a:lnTo>
                    <a:lnTo>
                      <a:pt x="813" y="1228"/>
                    </a:lnTo>
                    <a:lnTo>
                      <a:pt x="796" y="1202"/>
                    </a:lnTo>
                    <a:lnTo>
                      <a:pt x="780" y="1181"/>
                    </a:lnTo>
                    <a:lnTo>
                      <a:pt x="763" y="1158"/>
                    </a:lnTo>
                    <a:lnTo>
                      <a:pt x="743" y="1135"/>
                    </a:lnTo>
                    <a:lnTo>
                      <a:pt x="726" y="1111"/>
                    </a:lnTo>
                    <a:lnTo>
                      <a:pt x="709" y="1088"/>
                    </a:lnTo>
                    <a:lnTo>
                      <a:pt x="691" y="1065"/>
                    </a:lnTo>
                    <a:lnTo>
                      <a:pt x="674" y="1043"/>
                    </a:lnTo>
                    <a:lnTo>
                      <a:pt x="662" y="1072"/>
                    </a:lnTo>
                    <a:lnTo>
                      <a:pt x="648" y="1100"/>
                    </a:lnTo>
                    <a:lnTo>
                      <a:pt x="637" y="1127"/>
                    </a:lnTo>
                    <a:lnTo>
                      <a:pt x="625" y="1158"/>
                    </a:lnTo>
                    <a:lnTo>
                      <a:pt x="613" y="1185"/>
                    </a:lnTo>
                    <a:lnTo>
                      <a:pt x="600" y="1212"/>
                    </a:lnTo>
                    <a:lnTo>
                      <a:pt x="588" y="1241"/>
                    </a:lnTo>
                    <a:lnTo>
                      <a:pt x="577" y="1270"/>
                    </a:lnTo>
                    <a:lnTo>
                      <a:pt x="555" y="1247"/>
                    </a:lnTo>
                    <a:lnTo>
                      <a:pt x="530" y="1224"/>
                    </a:lnTo>
                    <a:lnTo>
                      <a:pt x="509" y="1200"/>
                    </a:lnTo>
                    <a:lnTo>
                      <a:pt x="485" y="1179"/>
                    </a:lnTo>
                    <a:lnTo>
                      <a:pt x="462" y="1154"/>
                    </a:lnTo>
                    <a:lnTo>
                      <a:pt x="439" y="1133"/>
                    </a:lnTo>
                    <a:lnTo>
                      <a:pt x="416" y="1109"/>
                    </a:lnTo>
                    <a:lnTo>
                      <a:pt x="392" y="1088"/>
                    </a:lnTo>
                    <a:lnTo>
                      <a:pt x="383" y="1111"/>
                    </a:lnTo>
                    <a:lnTo>
                      <a:pt x="373" y="1135"/>
                    </a:lnTo>
                    <a:lnTo>
                      <a:pt x="363" y="1160"/>
                    </a:lnTo>
                    <a:lnTo>
                      <a:pt x="354" y="1185"/>
                    </a:lnTo>
                    <a:lnTo>
                      <a:pt x="344" y="1208"/>
                    </a:lnTo>
                    <a:lnTo>
                      <a:pt x="334" y="1231"/>
                    </a:lnTo>
                    <a:lnTo>
                      <a:pt x="324" y="1257"/>
                    </a:lnTo>
                    <a:lnTo>
                      <a:pt x="315" y="1280"/>
                    </a:lnTo>
                    <a:lnTo>
                      <a:pt x="293" y="1259"/>
                    </a:lnTo>
                    <a:lnTo>
                      <a:pt x="272" y="1233"/>
                    </a:lnTo>
                    <a:lnTo>
                      <a:pt x="249" y="1212"/>
                    </a:lnTo>
                    <a:lnTo>
                      <a:pt x="226" y="1191"/>
                    </a:lnTo>
                    <a:lnTo>
                      <a:pt x="204" y="1169"/>
                    </a:lnTo>
                    <a:lnTo>
                      <a:pt x="183" y="1148"/>
                    </a:lnTo>
                    <a:lnTo>
                      <a:pt x="158" y="1125"/>
                    </a:lnTo>
                    <a:lnTo>
                      <a:pt x="136" y="1103"/>
                    </a:lnTo>
                    <a:lnTo>
                      <a:pt x="121" y="987"/>
                    </a:lnTo>
                    <a:lnTo>
                      <a:pt x="107" y="871"/>
                    </a:lnTo>
                    <a:lnTo>
                      <a:pt x="90" y="758"/>
                    </a:lnTo>
                    <a:lnTo>
                      <a:pt x="72"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close/>
                  </a:path>
                </a:pathLst>
              </a:custGeom>
              <a:solidFill>
                <a:srgbClr val="00ff00"/>
              </a:solidFill>
              <a:ln w="0">
                <a:noFill/>
              </a:ln>
            </p:spPr>
            <p:style>
              <a:lnRef idx="0"/>
              <a:fillRef idx="0"/>
              <a:effectRef idx="0"/>
              <a:fontRef idx="minor"/>
            </p:style>
          </p:sp>
          <p:sp>
            <p:nvSpPr>
              <p:cNvPr id="1035" name="Freeform 34"/>
              <p:cNvSpPr/>
              <p:nvPr/>
            </p:nvSpPr>
            <p:spPr>
              <a:xfrm rot="3522000">
                <a:off x="6637320" y="2924280"/>
                <a:ext cx="213480" cy="203760"/>
              </a:xfrm>
              <a:custGeom>
                <a:avLst/>
                <a:gdLst/>
                <a:ahLst/>
                <a:rect l="l" t="t" r="r" b="b"/>
                <a:pathLst>
                  <a:path w="1391" h="1280">
                    <a:moveTo>
                      <a:pt x="1380" y="8"/>
                    </a:moveTo>
                    <a:lnTo>
                      <a:pt x="1387" y="235"/>
                    </a:lnTo>
                    <a:lnTo>
                      <a:pt x="1391" y="473"/>
                    </a:lnTo>
                    <a:lnTo>
                      <a:pt x="1389" y="716"/>
                    </a:lnTo>
                    <a:lnTo>
                      <a:pt x="1386" y="966"/>
                    </a:lnTo>
                    <a:lnTo>
                      <a:pt x="1368" y="991"/>
                    </a:lnTo>
                    <a:lnTo>
                      <a:pt x="1351" y="1014"/>
                    </a:lnTo>
                    <a:lnTo>
                      <a:pt x="1333" y="1039"/>
                    </a:lnTo>
                    <a:lnTo>
                      <a:pt x="1316" y="1065"/>
                    </a:lnTo>
                    <a:lnTo>
                      <a:pt x="1300" y="1088"/>
                    </a:lnTo>
                    <a:lnTo>
                      <a:pt x="1283" y="1113"/>
                    </a:lnTo>
                    <a:lnTo>
                      <a:pt x="1265" y="1140"/>
                    </a:lnTo>
                    <a:lnTo>
                      <a:pt x="1250" y="1164"/>
                    </a:lnTo>
                    <a:lnTo>
                      <a:pt x="1236" y="1140"/>
                    </a:lnTo>
                    <a:lnTo>
                      <a:pt x="1223" y="1115"/>
                    </a:lnTo>
                    <a:lnTo>
                      <a:pt x="1209" y="1092"/>
                    </a:lnTo>
                    <a:lnTo>
                      <a:pt x="1197" y="1067"/>
                    </a:lnTo>
                    <a:lnTo>
                      <a:pt x="1186" y="1043"/>
                    </a:lnTo>
                    <a:lnTo>
                      <a:pt x="1172" y="1022"/>
                    </a:lnTo>
                    <a:lnTo>
                      <a:pt x="1159" y="997"/>
                    </a:lnTo>
                    <a:lnTo>
                      <a:pt x="1145" y="974"/>
                    </a:lnTo>
                    <a:lnTo>
                      <a:pt x="1133" y="1001"/>
                    </a:lnTo>
                    <a:lnTo>
                      <a:pt x="1118" y="1026"/>
                    </a:lnTo>
                    <a:lnTo>
                      <a:pt x="1106" y="1055"/>
                    </a:lnTo>
                    <a:lnTo>
                      <a:pt x="1095" y="1082"/>
                    </a:lnTo>
                    <a:lnTo>
                      <a:pt x="1083" y="1109"/>
                    </a:lnTo>
                    <a:lnTo>
                      <a:pt x="1067" y="1135"/>
                    </a:lnTo>
                    <a:lnTo>
                      <a:pt x="1056" y="1164"/>
                    </a:lnTo>
                    <a:lnTo>
                      <a:pt x="1040" y="1191"/>
                    </a:lnTo>
                    <a:lnTo>
                      <a:pt x="1027" y="1167"/>
                    </a:lnTo>
                    <a:lnTo>
                      <a:pt x="1009" y="1144"/>
                    </a:lnTo>
                    <a:lnTo>
                      <a:pt x="994" y="1121"/>
                    </a:lnTo>
                    <a:lnTo>
                      <a:pt x="980" y="1100"/>
                    </a:lnTo>
                    <a:lnTo>
                      <a:pt x="965" y="1074"/>
                    </a:lnTo>
                    <a:lnTo>
                      <a:pt x="949" y="1053"/>
                    </a:lnTo>
                    <a:lnTo>
                      <a:pt x="932" y="1028"/>
                    </a:lnTo>
                    <a:lnTo>
                      <a:pt x="918" y="1006"/>
                    </a:lnTo>
                    <a:lnTo>
                      <a:pt x="906" y="1034"/>
                    </a:lnTo>
                    <a:lnTo>
                      <a:pt x="891" y="1063"/>
                    </a:lnTo>
                    <a:lnTo>
                      <a:pt x="879" y="1088"/>
                    </a:lnTo>
                    <a:lnTo>
                      <a:pt x="868" y="1115"/>
                    </a:lnTo>
                    <a:lnTo>
                      <a:pt x="854" y="1142"/>
                    </a:lnTo>
                    <a:lnTo>
                      <a:pt x="840" y="1171"/>
                    </a:lnTo>
                    <a:lnTo>
                      <a:pt x="829" y="1199"/>
                    </a:lnTo>
                    <a:lnTo>
                      <a:pt x="813" y="1228"/>
                    </a:lnTo>
                    <a:lnTo>
                      <a:pt x="796" y="1202"/>
                    </a:lnTo>
                    <a:lnTo>
                      <a:pt x="780" y="1181"/>
                    </a:lnTo>
                    <a:lnTo>
                      <a:pt x="763" y="1158"/>
                    </a:lnTo>
                    <a:lnTo>
                      <a:pt x="743" y="1135"/>
                    </a:lnTo>
                    <a:lnTo>
                      <a:pt x="726" y="1111"/>
                    </a:lnTo>
                    <a:lnTo>
                      <a:pt x="709" y="1088"/>
                    </a:lnTo>
                    <a:lnTo>
                      <a:pt x="691" y="1065"/>
                    </a:lnTo>
                    <a:lnTo>
                      <a:pt x="674" y="1043"/>
                    </a:lnTo>
                    <a:lnTo>
                      <a:pt x="662" y="1072"/>
                    </a:lnTo>
                    <a:lnTo>
                      <a:pt x="648" y="1100"/>
                    </a:lnTo>
                    <a:lnTo>
                      <a:pt x="637" y="1127"/>
                    </a:lnTo>
                    <a:lnTo>
                      <a:pt x="625" y="1158"/>
                    </a:lnTo>
                    <a:lnTo>
                      <a:pt x="613" y="1185"/>
                    </a:lnTo>
                    <a:lnTo>
                      <a:pt x="600" y="1212"/>
                    </a:lnTo>
                    <a:lnTo>
                      <a:pt x="588" y="1241"/>
                    </a:lnTo>
                    <a:lnTo>
                      <a:pt x="577" y="1270"/>
                    </a:lnTo>
                    <a:lnTo>
                      <a:pt x="555" y="1247"/>
                    </a:lnTo>
                    <a:lnTo>
                      <a:pt x="530" y="1224"/>
                    </a:lnTo>
                    <a:lnTo>
                      <a:pt x="509" y="1200"/>
                    </a:lnTo>
                    <a:lnTo>
                      <a:pt x="485" y="1179"/>
                    </a:lnTo>
                    <a:lnTo>
                      <a:pt x="462" y="1154"/>
                    </a:lnTo>
                    <a:lnTo>
                      <a:pt x="439" y="1133"/>
                    </a:lnTo>
                    <a:lnTo>
                      <a:pt x="416" y="1109"/>
                    </a:lnTo>
                    <a:lnTo>
                      <a:pt x="392" y="1088"/>
                    </a:lnTo>
                    <a:lnTo>
                      <a:pt x="383" y="1111"/>
                    </a:lnTo>
                    <a:lnTo>
                      <a:pt x="373" y="1135"/>
                    </a:lnTo>
                    <a:lnTo>
                      <a:pt x="363" y="1160"/>
                    </a:lnTo>
                    <a:lnTo>
                      <a:pt x="354" y="1185"/>
                    </a:lnTo>
                    <a:lnTo>
                      <a:pt x="344" y="1208"/>
                    </a:lnTo>
                    <a:lnTo>
                      <a:pt x="334" y="1231"/>
                    </a:lnTo>
                    <a:lnTo>
                      <a:pt x="324" y="1257"/>
                    </a:lnTo>
                    <a:lnTo>
                      <a:pt x="315" y="1280"/>
                    </a:lnTo>
                    <a:lnTo>
                      <a:pt x="293" y="1259"/>
                    </a:lnTo>
                    <a:lnTo>
                      <a:pt x="272" y="1233"/>
                    </a:lnTo>
                    <a:lnTo>
                      <a:pt x="249" y="1212"/>
                    </a:lnTo>
                    <a:lnTo>
                      <a:pt x="226" y="1191"/>
                    </a:lnTo>
                    <a:lnTo>
                      <a:pt x="204" y="1169"/>
                    </a:lnTo>
                    <a:lnTo>
                      <a:pt x="183" y="1148"/>
                    </a:lnTo>
                    <a:lnTo>
                      <a:pt x="158" y="1125"/>
                    </a:lnTo>
                    <a:lnTo>
                      <a:pt x="136" y="1103"/>
                    </a:lnTo>
                    <a:lnTo>
                      <a:pt x="121" y="987"/>
                    </a:lnTo>
                    <a:lnTo>
                      <a:pt x="107" y="871"/>
                    </a:lnTo>
                    <a:lnTo>
                      <a:pt x="90" y="758"/>
                    </a:lnTo>
                    <a:lnTo>
                      <a:pt x="72" y="644"/>
                    </a:lnTo>
                    <a:lnTo>
                      <a:pt x="57" y="529"/>
                    </a:lnTo>
                    <a:lnTo>
                      <a:pt x="37" y="417"/>
                    </a:lnTo>
                    <a:lnTo>
                      <a:pt x="20" y="302"/>
                    </a:lnTo>
                    <a:lnTo>
                      <a:pt x="0" y="192"/>
                    </a:lnTo>
                    <a:lnTo>
                      <a:pt x="78" y="165"/>
                    </a:lnTo>
                    <a:lnTo>
                      <a:pt x="158" y="139"/>
                    </a:lnTo>
                    <a:lnTo>
                      <a:pt x="239" y="116"/>
                    </a:lnTo>
                    <a:lnTo>
                      <a:pt x="323" y="95"/>
                    </a:lnTo>
                    <a:lnTo>
                      <a:pt x="406" y="77"/>
                    </a:lnTo>
                    <a:lnTo>
                      <a:pt x="491" y="58"/>
                    </a:lnTo>
                    <a:lnTo>
                      <a:pt x="577" y="44"/>
                    </a:lnTo>
                    <a:lnTo>
                      <a:pt x="666" y="31"/>
                    </a:lnTo>
                    <a:lnTo>
                      <a:pt x="753" y="19"/>
                    </a:lnTo>
                    <a:lnTo>
                      <a:pt x="840" y="11"/>
                    </a:lnTo>
                    <a:lnTo>
                      <a:pt x="930" y="4"/>
                    </a:lnTo>
                    <a:lnTo>
                      <a:pt x="1019" y="0"/>
                    </a:lnTo>
                    <a:lnTo>
                      <a:pt x="1108" y="0"/>
                    </a:lnTo>
                    <a:lnTo>
                      <a:pt x="1201" y="0"/>
                    </a:lnTo>
                    <a:lnTo>
                      <a:pt x="1290" y="4"/>
                    </a:lnTo>
                    <a:lnTo>
                      <a:pt x="1380" y="8"/>
                    </a:lnTo>
                  </a:path>
                </a:pathLst>
              </a:custGeom>
              <a:noFill/>
              <a:ln w="9525">
                <a:solidFill>
                  <a:srgbClr val="000000"/>
                </a:solidFill>
                <a:round/>
              </a:ln>
            </p:spPr>
            <p:style>
              <a:lnRef idx="0"/>
              <a:fillRef idx="0"/>
              <a:effectRef idx="0"/>
              <a:fontRef idx="minor"/>
            </p:style>
          </p:sp>
          <p:sp>
            <p:nvSpPr>
              <p:cNvPr id="1036" name="Freeform 35"/>
              <p:cNvSpPr/>
              <p:nvPr/>
            </p:nvSpPr>
            <p:spPr>
              <a:xfrm rot="3522000">
                <a:off x="6653160" y="2993400"/>
                <a:ext cx="204120" cy="63000"/>
              </a:xfrm>
              <a:custGeom>
                <a:avLst/>
                <a:gdLst/>
                <a:ahLst/>
                <a:rect l="l" t="t" r="r" b="b"/>
                <a:pathLst>
                  <a:path w="1330" h="400">
                    <a:moveTo>
                      <a:pt x="1330" y="6"/>
                    </a:moveTo>
                    <a:lnTo>
                      <a:pt x="1249" y="2"/>
                    </a:lnTo>
                    <a:lnTo>
                      <a:pt x="1165" y="0"/>
                    </a:lnTo>
                    <a:lnTo>
                      <a:pt x="1082" y="0"/>
                    </a:lnTo>
                    <a:lnTo>
                      <a:pt x="997" y="2"/>
                    </a:lnTo>
                    <a:lnTo>
                      <a:pt x="909" y="8"/>
                    </a:lnTo>
                    <a:lnTo>
                      <a:pt x="822" y="14"/>
                    </a:lnTo>
                    <a:lnTo>
                      <a:pt x="735" y="23"/>
                    </a:lnTo>
                    <a:lnTo>
                      <a:pt x="651" y="33"/>
                    </a:lnTo>
                    <a:lnTo>
                      <a:pt x="564" y="47"/>
                    </a:lnTo>
                    <a:lnTo>
                      <a:pt x="479" y="62"/>
                    </a:lnTo>
                    <a:lnTo>
                      <a:pt x="393" y="80"/>
                    </a:lnTo>
                    <a:lnTo>
                      <a:pt x="312" y="97"/>
                    </a:lnTo>
                    <a:lnTo>
                      <a:pt x="230" y="116"/>
                    </a:lnTo>
                    <a:lnTo>
                      <a:pt x="153" y="136"/>
                    </a:lnTo>
                    <a:lnTo>
                      <a:pt x="75" y="157"/>
                    </a:lnTo>
                    <a:lnTo>
                      <a:pt x="0" y="179"/>
                    </a:lnTo>
                    <a:lnTo>
                      <a:pt x="35" y="400"/>
                    </a:lnTo>
                    <a:lnTo>
                      <a:pt x="100" y="371"/>
                    </a:lnTo>
                    <a:lnTo>
                      <a:pt x="170" y="341"/>
                    </a:lnTo>
                    <a:lnTo>
                      <a:pt x="244" y="314"/>
                    </a:lnTo>
                    <a:lnTo>
                      <a:pt x="320" y="289"/>
                    </a:lnTo>
                    <a:lnTo>
                      <a:pt x="399" y="268"/>
                    </a:lnTo>
                    <a:lnTo>
                      <a:pt x="481" y="248"/>
                    </a:lnTo>
                    <a:lnTo>
                      <a:pt x="564" y="229"/>
                    </a:lnTo>
                    <a:lnTo>
                      <a:pt x="648" y="215"/>
                    </a:lnTo>
                    <a:lnTo>
                      <a:pt x="733" y="204"/>
                    </a:lnTo>
                    <a:lnTo>
                      <a:pt x="820" y="196"/>
                    </a:lnTo>
                    <a:lnTo>
                      <a:pt x="907" y="188"/>
                    </a:lnTo>
                    <a:lnTo>
                      <a:pt x="991" y="186"/>
                    </a:lnTo>
                    <a:lnTo>
                      <a:pt x="1078" y="188"/>
                    </a:lnTo>
                    <a:lnTo>
                      <a:pt x="1164" y="192"/>
                    </a:lnTo>
                    <a:lnTo>
                      <a:pt x="1249" y="204"/>
                    </a:lnTo>
                    <a:lnTo>
                      <a:pt x="1330" y="217"/>
                    </a:lnTo>
                    <a:lnTo>
                      <a:pt x="1330" y="8"/>
                    </a:lnTo>
                    <a:lnTo>
                      <a:pt x="1330" y="6"/>
                    </a:lnTo>
                    <a:close/>
                  </a:path>
                </a:pathLst>
              </a:custGeom>
              <a:solidFill>
                <a:srgbClr val="ffff00"/>
              </a:solidFill>
              <a:ln w="0">
                <a:noFill/>
              </a:ln>
            </p:spPr>
            <p:style>
              <a:lnRef idx="0"/>
              <a:fillRef idx="0"/>
              <a:effectRef idx="0"/>
              <a:fontRef idx="minor"/>
            </p:style>
          </p:sp>
          <p:sp>
            <p:nvSpPr>
              <p:cNvPr id="1037" name="Freeform 36"/>
              <p:cNvSpPr/>
              <p:nvPr/>
            </p:nvSpPr>
            <p:spPr>
              <a:xfrm rot="3522000">
                <a:off x="6653160" y="2993400"/>
                <a:ext cx="204120" cy="63000"/>
              </a:xfrm>
              <a:custGeom>
                <a:avLst/>
                <a:gdLst/>
                <a:ahLst/>
                <a:rect l="l" t="t" r="r" b="b"/>
                <a:pathLst>
                  <a:path w="1330" h="400">
                    <a:moveTo>
                      <a:pt x="1330" y="6"/>
                    </a:moveTo>
                    <a:lnTo>
                      <a:pt x="1249" y="2"/>
                    </a:lnTo>
                    <a:lnTo>
                      <a:pt x="1165" y="0"/>
                    </a:lnTo>
                    <a:lnTo>
                      <a:pt x="1082" y="0"/>
                    </a:lnTo>
                    <a:lnTo>
                      <a:pt x="997" y="2"/>
                    </a:lnTo>
                    <a:lnTo>
                      <a:pt x="909" y="8"/>
                    </a:lnTo>
                    <a:lnTo>
                      <a:pt x="822" y="14"/>
                    </a:lnTo>
                    <a:lnTo>
                      <a:pt x="735" y="23"/>
                    </a:lnTo>
                    <a:lnTo>
                      <a:pt x="651" y="33"/>
                    </a:lnTo>
                    <a:lnTo>
                      <a:pt x="564" y="47"/>
                    </a:lnTo>
                    <a:lnTo>
                      <a:pt x="479" y="62"/>
                    </a:lnTo>
                    <a:lnTo>
                      <a:pt x="393" y="80"/>
                    </a:lnTo>
                    <a:lnTo>
                      <a:pt x="312" y="97"/>
                    </a:lnTo>
                    <a:lnTo>
                      <a:pt x="230" y="116"/>
                    </a:lnTo>
                    <a:lnTo>
                      <a:pt x="153" y="136"/>
                    </a:lnTo>
                    <a:lnTo>
                      <a:pt x="75" y="157"/>
                    </a:lnTo>
                    <a:lnTo>
                      <a:pt x="0" y="179"/>
                    </a:lnTo>
                    <a:lnTo>
                      <a:pt x="35" y="400"/>
                    </a:lnTo>
                    <a:lnTo>
                      <a:pt x="100" y="371"/>
                    </a:lnTo>
                    <a:lnTo>
                      <a:pt x="170" y="341"/>
                    </a:lnTo>
                    <a:lnTo>
                      <a:pt x="244" y="314"/>
                    </a:lnTo>
                    <a:lnTo>
                      <a:pt x="320" y="289"/>
                    </a:lnTo>
                    <a:lnTo>
                      <a:pt x="399" y="268"/>
                    </a:lnTo>
                    <a:lnTo>
                      <a:pt x="481" y="248"/>
                    </a:lnTo>
                    <a:lnTo>
                      <a:pt x="564" y="229"/>
                    </a:lnTo>
                    <a:lnTo>
                      <a:pt x="648" y="215"/>
                    </a:lnTo>
                    <a:lnTo>
                      <a:pt x="733" y="204"/>
                    </a:lnTo>
                    <a:lnTo>
                      <a:pt x="820" y="196"/>
                    </a:lnTo>
                    <a:lnTo>
                      <a:pt x="907" y="188"/>
                    </a:lnTo>
                    <a:lnTo>
                      <a:pt x="991" y="186"/>
                    </a:lnTo>
                    <a:lnTo>
                      <a:pt x="1078" y="188"/>
                    </a:lnTo>
                    <a:lnTo>
                      <a:pt x="1164" y="192"/>
                    </a:lnTo>
                    <a:lnTo>
                      <a:pt x="1249" y="204"/>
                    </a:lnTo>
                    <a:lnTo>
                      <a:pt x="1330" y="217"/>
                    </a:lnTo>
                    <a:lnTo>
                      <a:pt x="1330" y="8"/>
                    </a:lnTo>
                  </a:path>
                </a:pathLst>
              </a:custGeom>
              <a:noFill/>
              <a:ln w="9525">
                <a:solidFill>
                  <a:srgbClr val="000000"/>
                </a:solidFill>
                <a:round/>
              </a:ln>
            </p:spPr>
            <p:style>
              <a:lnRef idx="0"/>
              <a:fillRef idx="0"/>
              <a:effectRef idx="0"/>
              <a:fontRef idx="minor"/>
            </p:style>
          </p:sp>
          <p:sp>
            <p:nvSpPr>
              <p:cNvPr id="1038" name="Freeform 37"/>
              <p:cNvSpPr/>
              <p:nvPr/>
            </p:nvSpPr>
            <p:spPr>
              <a:xfrm rot="3522000">
                <a:off x="6632280" y="3011400"/>
                <a:ext cx="199080" cy="60840"/>
              </a:xfrm>
              <a:custGeom>
                <a:avLst/>
                <a:gdLst/>
                <a:ahLst/>
                <a:rect l="l" t="t" r="r" b="b"/>
                <a:pathLst>
                  <a:path w="1295" h="384">
                    <a:moveTo>
                      <a:pt x="1291" y="217"/>
                    </a:moveTo>
                    <a:lnTo>
                      <a:pt x="1210" y="217"/>
                    </a:lnTo>
                    <a:lnTo>
                      <a:pt x="1130" y="221"/>
                    </a:lnTo>
                    <a:lnTo>
                      <a:pt x="1051" y="223"/>
                    </a:lnTo>
                    <a:lnTo>
                      <a:pt x="971" y="227"/>
                    </a:lnTo>
                    <a:lnTo>
                      <a:pt x="890" y="233"/>
                    </a:lnTo>
                    <a:lnTo>
                      <a:pt x="810" y="243"/>
                    </a:lnTo>
                    <a:lnTo>
                      <a:pt x="727" y="249"/>
                    </a:lnTo>
                    <a:lnTo>
                      <a:pt x="647" y="258"/>
                    </a:lnTo>
                    <a:lnTo>
                      <a:pt x="566" y="272"/>
                    </a:lnTo>
                    <a:lnTo>
                      <a:pt x="484" y="283"/>
                    </a:lnTo>
                    <a:lnTo>
                      <a:pt x="405" y="297"/>
                    </a:lnTo>
                    <a:lnTo>
                      <a:pt x="327" y="313"/>
                    </a:lnTo>
                    <a:lnTo>
                      <a:pt x="248" y="330"/>
                    </a:lnTo>
                    <a:lnTo>
                      <a:pt x="174" y="346"/>
                    </a:lnTo>
                    <a:lnTo>
                      <a:pt x="95" y="365"/>
                    </a:lnTo>
                    <a:lnTo>
                      <a:pt x="21" y="384"/>
                    </a:lnTo>
                    <a:lnTo>
                      <a:pt x="0" y="214"/>
                    </a:lnTo>
                    <a:lnTo>
                      <a:pt x="65" y="185"/>
                    </a:lnTo>
                    <a:lnTo>
                      <a:pt x="135" y="155"/>
                    </a:lnTo>
                    <a:lnTo>
                      <a:pt x="209" y="128"/>
                    </a:lnTo>
                    <a:lnTo>
                      <a:pt x="285" y="103"/>
                    </a:lnTo>
                    <a:lnTo>
                      <a:pt x="364" y="82"/>
                    </a:lnTo>
                    <a:lnTo>
                      <a:pt x="446" y="62"/>
                    </a:lnTo>
                    <a:lnTo>
                      <a:pt x="529" y="43"/>
                    </a:lnTo>
                    <a:lnTo>
                      <a:pt x="613" y="29"/>
                    </a:lnTo>
                    <a:lnTo>
                      <a:pt x="698" y="18"/>
                    </a:lnTo>
                    <a:lnTo>
                      <a:pt x="785" y="10"/>
                    </a:lnTo>
                    <a:lnTo>
                      <a:pt x="872" y="2"/>
                    </a:lnTo>
                    <a:lnTo>
                      <a:pt x="956" y="0"/>
                    </a:lnTo>
                    <a:lnTo>
                      <a:pt x="1043" y="2"/>
                    </a:lnTo>
                    <a:lnTo>
                      <a:pt x="1129" y="6"/>
                    </a:lnTo>
                    <a:lnTo>
                      <a:pt x="1214" y="18"/>
                    </a:lnTo>
                    <a:lnTo>
                      <a:pt x="1295" y="31"/>
                    </a:lnTo>
                    <a:lnTo>
                      <a:pt x="1291" y="217"/>
                    </a:lnTo>
                    <a:close/>
                  </a:path>
                </a:pathLst>
              </a:custGeom>
              <a:solidFill>
                <a:srgbClr val="ff0000"/>
              </a:solidFill>
              <a:ln w="0">
                <a:noFill/>
              </a:ln>
            </p:spPr>
            <p:style>
              <a:lnRef idx="0"/>
              <a:fillRef idx="0"/>
              <a:effectRef idx="0"/>
              <a:fontRef idx="minor"/>
            </p:style>
          </p:sp>
          <p:sp>
            <p:nvSpPr>
              <p:cNvPr id="1039" name="Freeform 38"/>
              <p:cNvSpPr/>
              <p:nvPr/>
            </p:nvSpPr>
            <p:spPr>
              <a:xfrm rot="3522000">
                <a:off x="6632280" y="3011400"/>
                <a:ext cx="199080" cy="60840"/>
              </a:xfrm>
              <a:custGeom>
                <a:avLst/>
                <a:gdLst/>
                <a:ahLst/>
                <a:rect l="l" t="t" r="r" b="b"/>
                <a:pathLst>
                  <a:path w="1295" h="384">
                    <a:moveTo>
                      <a:pt x="1291" y="217"/>
                    </a:moveTo>
                    <a:lnTo>
                      <a:pt x="1210" y="217"/>
                    </a:lnTo>
                    <a:lnTo>
                      <a:pt x="1130" y="221"/>
                    </a:lnTo>
                    <a:lnTo>
                      <a:pt x="1051" y="223"/>
                    </a:lnTo>
                    <a:lnTo>
                      <a:pt x="971" y="227"/>
                    </a:lnTo>
                    <a:lnTo>
                      <a:pt x="890" y="233"/>
                    </a:lnTo>
                    <a:lnTo>
                      <a:pt x="810" y="243"/>
                    </a:lnTo>
                    <a:lnTo>
                      <a:pt x="727" y="249"/>
                    </a:lnTo>
                    <a:lnTo>
                      <a:pt x="647" y="258"/>
                    </a:lnTo>
                    <a:lnTo>
                      <a:pt x="566" y="272"/>
                    </a:lnTo>
                    <a:lnTo>
                      <a:pt x="484" y="283"/>
                    </a:lnTo>
                    <a:lnTo>
                      <a:pt x="405" y="297"/>
                    </a:lnTo>
                    <a:lnTo>
                      <a:pt x="327" y="313"/>
                    </a:lnTo>
                    <a:lnTo>
                      <a:pt x="248" y="330"/>
                    </a:lnTo>
                    <a:lnTo>
                      <a:pt x="174" y="346"/>
                    </a:lnTo>
                    <a:lnTo>
                      <a:pt x="95" y="365"/>
                    </a:lnTo>
                    <a:lnTo>
                      <a:pt x="21" y="384"/>
                    </a:lnTo>
                    <a:lnTo>
                      <a:pt x="0" y="214"/>
                    </a:lnTo>
                    <a:lnTo>
                      <a:pt x="65" y="185"/>
                    </a:lnTo>
                    <a:lnTo>
                      <a:pt x="135" y="155"/>
                    </a:lnTo>
                    <a:lnTo>
                      <a:pt x="209" y="128"/>
                    </a:lnTo>
                    <a:lnTo>
                      <a:pt x="285" y="103"/>
                    </a:lnTo>
                    <a:lnTo>
                      <a:pt x="364" y="82"/>
                    </a:lnTo>
                    <a:lnTo>
                      <a:pt x="446" y="62"/>
                    </a:lnTo>
                    <a:lnTo>
                      <a:pt x="529" y="43"/>
                    </a:lnTo>
                    <a:lnTo>
                      <a:pt x="613" y="29"/>
                    </a:lnTo>
                    <a:lnTo>
                      <a:pt x="698" y="18"/>
                    </a:lnTo>
                    <a:lnTo>
                      <a:pt x="785" y="10"/>
                    </a:lnTo>
                    <a:lnTo>
                      <a:pt x="872" y="2"/>
                    </a:lnTo>
                    <a:lnTo>
                      <a:pt x="956" y="0"/>
                    </a:lnTo>
                    <a:lnTo>
                      <a:pt x="1043" y="2"/>
                    </a:lnTo>
                    <a:lnTo>
                      <a:pt x="1129" y="6"/>
                    </a:lnTo>
                    <a:lnTo>
                      <a:pt x="1214" y="18"/>
                    </a:lnTo>
                    <a:lnTo>
                      <a:pt x="1295" y="31"/>
                    </a:lnTo>
                    <a:lnTo>
                      <a:pt x="1291" y="217"/>
                    </a:lnTo>
                  </a:path>
                </a:pathLst>
              </a:custGeom>
              <a:noFill/>
              <a:ln w="9525">
                <a:solidFill>
                  <a:srgbClr val="000000"/>
                </a:solidFill>
                <a:round/>
              </a:ln>
            </p:spPr>
            <p:style>
              <a:lnRef idx="0"/>
              <a:fillRef idx="0"/>
              <a:effectRef idx="0"/>
              <a:fontRef idx="minor"/>
            </p:style>
          </p:sp>
          <p:sp>
            <p:nvSpPr>
              <p:cNvPr id="1040" name="Freeform 39"/>
              <p:cNvSpPr/>
              <p:nvPr/>
            </p:nvSpPr>
            <p:spPr>
              <a:xfrm rot="3522000">
                <a:off x="6566760" y="3089880"/>
                <a:ext cx="62280" cy="73080"/>
              </a:xfrm>
              <a:custGeom>
                <a:avLst/>
                <a:gdLst/>
                <a:ahLst/>
                <a:rect l="l" t="t" r="r" b="b"/>
                <a:pathLst>
                  <a:path w="408" h="459">
                    <a:moveTo>
                      <a:pt x="249" y="161"/>
                    </a:moveTo>
                    <a:lnTo>
                      <a:pt x="243" y="112"/>
                    </a:lnTo>
                    <a:lnTo>
                      <a:pt x="231" y="71"/>
                    </a:lnTo>
                    <a:lnTo>
                      <a:pt x="223" y="34"/>
                    </a:lnTo>
                    <a:lnTo>
                      <a:pt x="206" y="0"/>
                    </a:lnTo>
                    <a:lnTo>
                      <a:pt x="184" y="27"/>
                    </a:lnTo>
                    <a:lnTo>
                      <a:pt x="165" y="62"/>
                    </a:lnTo>
                    <a:lnTo>
                      <a:pt x="150" y="95"/>
                    </a:lnTo>
                    <a:lnTo>
                      <a:pt x="134" y="131"/>
                    </a:lnTo>
                    <a:lnTo>
                      <a:pt x="117" y="131"/>
                    </a:lnTo>
                    <a:lnTo>
                      <a:pt x="99" y="133"/>
                    </a:lnTo>
                    <a:lnTo>
                      <a:pt x="80" y="139"/>
                    </a:lnTo>
                    <a:lnTo>
                      <a:pt x="60" y="143"/>
                    </a:lnTo>
                    <a:lnTo>
                      <a:pt x="43" y="151"/>
                    </a:lnTo>
                    <a:lnTo>
                      <a:pt x="25" y="159"/>
                    </a:lnTo>
                    <a:lnTo>
                      <a:pt x="12" y="168"/>
                    </a:lnTo>
                    <a:lnTo>
                      <a:pt x="0" y="180"/>
                    </a:lnTo>
                    <a:lnTo>
                      <a:pt x="14" y="188"/>
                    </a:lnTo>
                    <a:lnTo>
                      <a:pt x="29" y="195"/>
                    </a:lnTo>
                    <a:lnTo>
                      <a:pt x="43" y="201"/>
                    </a:lnTo>
                    <a:lnTo>
                      <a:pt x="58" y="207"/>
                    </a:lnTo>
                    <a:lnTo>
                      <a:pt x="72" y="211"/>
                    </a:lnTo>
                    <a:lnTo>
                      <a:pt x="88" y="217"/>
                    </a:lnTo>
                    <a:lnTo>
                      <a:pt x="105" y="219"/>
                    </a:lnTo>
                    <a:lnTo>
                      <a:pt x="122" y="223"/>
                    </a:lnTo>
                    <a:lnTo>
                      <a:pt x="107" y="281"/>
                    </a:lnTo>
                    <a:lnTo>
                      <a:pt x="97" y="341"/>
                    </a:lnTo>
                    <a:lnTo>
                      <a:pt x="89" y="401"/>
                    </a:lnTo>
                    <a:lnTo>
                      <a:pt x="89" y="459"/>
                    </a:lnTo>
                    <a:lnTo>
                      <a:pt x="107" y="442"/>
                    </a:lnTo>
                    <a:lnTo>
                      <a:pt x="122" y="424"/>
                    </a:lnTo>
                    <a:lnTo>
                      <a:pt x="134" y="407"/>
                    </a:lnTo>
                    <a:lnTo>
                      <a:pt x="150" y="389"/>
                    </a:lnTo>
                    <a:lnTo>
                      <a:pt x="165" y="374"/>
                    </a:lnTo>
                    <a:lnTo>
                      <a:pt x="183" y="354"/>
                    </a:lnTo>
                    <a:lnTo>
                      <a:pt x="196" y="337"/>
                    </a:lnTo>
                    <a:lnTo>
                      <a:pt x="210" y="318"/>
                    </a:lnTo>
                    <a:lnTo>
                      <a:pt x="225" y="327"/>
                    </a:lnTo>
                    <a:lnTo>
                      <a:pt x="239" y="341"/>
                    </a:lnTo>
                    <a:lnTo>
                      <a:pt x="254" y="353"/>
                    </a:lnTo>
                    <a:lnTo>
                      <a:pt x="268" y="366"/>
                    </a:lnTo>
                    <a:lnTo>
                      <a:pt x="283" y="378"/>
                    </a:lnTo>
                    <a:lnTo>
                      <a:pt x="297" y="389"/>
                    </a:lnTo>
                    <a:lnTo>
                      <a:pt x="313" y="401"/>
                    </a:lnTo>
                    <a:lnTo>
                      <a:pt x="326" y="411"/>
                    </a:lnTo>
                    <a:lnTo>
                      <a:pt x="318" y="364"/>
                    </a:lnTo>
                    <a:lnTo>
                      <a:pt x="313" y="320"/>
                    </a:lnTo>
                    <a:lnTo>
                      <a:pt x="305" y="275"/>
                    </a:lnTo>
                    <a:lnTo>
                      <a:pt x="297" y="230"/>
                    </a:lnTo>
                    <a:lnTo>
                      <a:pt x="314" y="223"/>
                    </a:lnTo>
                    <a:lnTo>
                      <a:pt x="328" y="217"/>
                    </a:lnTo>
                    <a:lnTo>
                      <a:pt x="342" y="209"/>
                    </a:lnTo>
                    <a:lnTo>
                      <a:pt x="355" y="201"/>
                    </a:lnTo>
                    <a:lnTo>
                      <a:pt x="367" y="192"/>
                    </a:lnTo>
                    <a:lnTo>
                      <a:pt x="382" y="184"/>
                    </a:lnTo>
                    <a:lnTo>
                      <a:pt x="394" y="172"/>
                    </a:lnTo>
                    <a:lnTo>
                      <a:pt x="408" y="161"/>
                    </a:lnTo>
                    <a:lnTo>
                      <a:pt x="384" y="159"/>
                    </a:lnTo>
                    <a:lnTo>
                      <a:pt x="363" y="157"/>
                    </a:lnTo>
                    <a:lnTo>
                      <a:pt x="344" y="157"/>
                    </a:lnTo>
                    <a:lnTo>
                      <a:pt x="324" y="157"/>
                    </a:lnTo>
                    <a:lnTo>
                      <a:pt x="305" y="159"/>
                    </a:lnTo>
                    <a:lnTo>
                      <a:pt x="285" y="159"/>
                    </a:lnTo>
                    <a:lnTo>
                      <a:pt x="268" y="161"/>
                    </a:lnTo>
                    <a:lnTo>
                      <a:pt x="249" y="161"/>
                    </a:lnTo>
                    <a:close/>
                  </a:path>
                </a:pathLst>
              </a:custGeom>
              <a:solidFill>
                <a:srgbClr val="ff0000"/>
              </a:solidFill>
              <a:ln w="0">
                <a:noFill/>
              </a:ln>
            </p:spPr>
            <p:style>
              <a:lnRef idx="0"/>
              <a:fillRef idx="0"/>
              <a:effectRef idx="0"/>
              <a:fontRef idx="minor"/>
            </p:style>
          </p:sp>
          <p:sp>
            <p:nvSpPr>
              <p:cNvPr id="1041" name="Freeform 40"/>
              <p:cNvSpPr/>
              <p:nvPr/>
            </p:nvSpPr>
            <p:spPr>
              <a:xfrm rot="3522000">
                <a:off x="6566760" y="3089880"/>
                <a:ext cx="62280" cy="73080"/>
              </a:xfrm>
              <a:custGeom>
                <a:avLst/>
                <a:gdLst/>
                <a:ahLst/>
                <a:rect l="l" t="t" r="r" b="b"/>
                <a:pathLst>
                  <a:path w="408" h="459">
                    <a:moveTo>
                      <a:pt x="249" y="161"/>
                    </a:moveTo>
                    <a:lnTo>
                      <a:pt x="243" y="112"/>
                    </a:lnTo>
                    <a:lnTo>
                      <a:pt x="231" y="71"/>
                    </a:lnTo>
                    <a:lnTo>
                      <a:pt x="223" y="34"/>
                    </a:lnTo>
                    <a:lnTo>
                      <a:pt x="206" y="0"/>
                    </a:lnTo>
                    <a:lnTo>
                      <a:pt x="184" y="27"/>
                    </a:lnTo>
                    <a:lnTo>
                      <a:pt x="165" y="62"/>
                    </a:lnTo>
                    <a:lnTo>
                      <a:pt x="150" y="95"/>
                    </a:lnTo>
                    <a:lnTo>
                      <a:pt x="134" y="131"/>
                    </a:lnTo>
                    <a:lnTo>
                      <a:pt x="117" y="131"/>
                    </a:lnTo>
                    <a:lnTo>
                      <a:pt x="99" y="133"/>
                    </a:lnTo>
                    <a:lnTo>
                      <a:pt x="80" y="139"/>
                    </a:lnTo>
                    <a:lnTo>
                      <a:pt x="60" y="143"/>
                    </a:lnTo>
                    <a:lnTo>
                      <a:pt x="43" y="151"/>
                    </a:lnTo>
                    <a:lnTo>
                      <a:pt x="25" y="159"/>
                    </a:lnTo>
                    <a:lnTo>
                      <a:pt x="12" y="168"/>
                    </a:lnTo>
                    <a:lnTo>
                      <a:pt x="0" y="180"/>
                    </a:lnTo>
                    <a:lnTo>
                      <a:pt x="14" y="188"/>
                    </a:lnTo>
                    <a:lnTo>
                      <a:pt x="29" y="195"/>
                    </a:lnTo>
                    <a:lnTo>
                      <a:pt x="43" y="201"/>
                    </a:lnTo>
                    <a:lnTo>
                      <a:pt x="58" y="207"/>
                    </a:lnTo>
                    <a:lnTo>
                      <a:pt x="72" y="211"/>
                    </a:lnTo>
                    <a:lnTo>
                      <a:pt x="88" y="217"/>
                    </a:lnTo>
                    <a:lnTo>
                      <a:pt x="105" y="219"/>
                    </a:lnTo>
                    <a:lnTo>
                      <a:pt x="122" y="223"/>
                    </a:lnTo>
                    <a:lnTo>
                      <a:pt x="107" y="281"/>
                    </a:lnTo>
                    <a:lnTo>
                      <a:pt x="97" y="341"/>
                    </a:lnTo>
                    <a:lnTo>
                      <a:pt x="89" y="401"/>
                    </a:lnTo>
                    <a:lnTo>
                      <a:pt x="89" y="459"/>
                    </a:lnTo>
                    <a:lnTo>
                      <a:pt x="107" y="442"/>
                    </a:lnTo>
                    <a:lnTo>
                      <a:pt x="122" y="424"/>
                    </a:lnTo>
                    <a:lnTo>
                      <a:pt x="134" y="407"/>
                    </a:lnTo>
                    <a:lnTo>
                      <a:pt x="150" y="389"/>
                    </a:lnTo>
                    <a:lnTo>
                      <a:pt x="165" y="374"/>
                    </a:lnTo>
                    <a:lnTo>
                      <a:pt x="183" y="354"/>
                    </a:lnTo>
                    <a:lnTo>
                      <a:pt x="196" y="337"/>
                    </a:lnTo>
                    <a:lnTo>
                      <a:pt x="210" y="318"/>
                    </a:lnTo>
                    <a:lnTo>
                      <a:pt x="225" y="327"/>
                    </a:lnTo>
                    <a:lnTo>
                      <a:pt x="239" y="341"/>
                    </a:lnTo>
                    <a:lnTo>
                      <a:pt x="254" y="353"/>
                    </a:lnTo>
                    <a:lnTo>
                      <a:pt x="268" y="366"/>
                    </a:lnTo>
                    <a:lnTo>
                      <a:pt x="283" y="378"/>
                    </a:lnTo>
                    <a:lnTo>
                      <a:pt x="297" y="389"/>
                    </a:lnTo>
                    <a:lnTo>
                      <a:pt x="313" y="401"/>
                    </a:lnTo>
                    <a:lnTo>
                      <a:pt x="326" y="411"/>
                    </a:lnTo>
                    <a:lnTo>
                      <a:pt x="318" y="364"/>
                    </a:lnTo>
                    <a:lnTo>
                      <a:pt x="313" y="320"/>
                    </a:lnTo>
                    <a:lnTo>
                      <a:pt x="305" y="275"/>
                    </a:lnTo>
                    <a:lnTo>
                      <a:pt x="297" y="230"/>
                    </a:lnTo>
                    <a:lnTo>
                      <a:pt x="314" y="223"/>
                    </a:lnTo>
                    <a:lnTo>
                      <a:pt x="328" y="217"/>
                    </a:lnTo>
                    <a:lnTo>
                      <a:pt x="342" y="209"/>
                    </a:lnTo>
                    <a:lnTo>
                      <a:pt x="355" y="201"/>
                    </a:lnTo>
                    <a:lnTo>
                      <a:pt x="367" y="192"/>
                    </a:lnTo>
                    <a:lnTo>
                      <a:pt x="382" y="184"/>
                    </a:lnTo>
                    <a:lnTo>
                      <a:pt x="394" y="172"/>
                    </a:lnTo>
                    <a:lnTo>
                      <a:pt x="408" y="161"/>
                    </a:lnTo>
                    <a:lnTo>
                      <a:pt x="384" y="159"/>
                    </a:lnTo>
                    <a:lnTo>
                      <a:pt x="363" y="157"/>
                    </a:lnTo>
                    <a:lnTo>
                      <a:pt x="344" y="157"/>
                    </a:lnTo>
                    <a:lnTo>
                      <a:pt x="324" y="157"/>
                    </a:lnTo>
                    <a:lnTo>
                      <a:pt x="305" y="159"/>
                    </a:lnTo>
                    <a:lnTo>
                      <a:pt x="285" y="159"/>
                    </a:lnTo>
                    <a:lnTo>
                      <a:pt x="268" y="161"/>
                    </a:lnTo>
                    <a:lnTo>
                      <a:pt x="249" y="161"/>
                    </a:lnTo>
                  </a:path>
                </a:pathLst>
              </a:custGeom>
              <a:noFill/>
              <a:ln w="9525">
                <a:solidFill>
                  <a:srgbClr val="000000"/>
                </a:solidFill>
                <a:round/>
              </a:ln>
            </p:spPr>
            <p:style>
              <a:lnRef idx="0"/>
              <a:fillRef idx="0"/>
              <a:effectRef idx="0"/>
              <a:fontRef idx="minor"/>
            </p:style>
          </p:sp>
          <p:sp>
            <p:nvSpPr>
              <p:cNvPr id="1042" name="Freeform 41"/>
              <p:cNvSpPr/>
              <p:nvPr/>
            </p:nvSpPr>
            <p:spPr>
              <a:xfrm rot="3522000">
                <a:off x="6751440" y="2825640"/>
                <a:ext cx="272520" cy="224640"/>
              </a:xfrm>
              <a:custGeom>
                <a:avLst/>
                <a:gdLst/>
                <a:ahLst/>
                <a:rect l="l" t="t" r="r" b="b"/>
                <a:pathLst>
                  <a:path w="1774" h="1412">
                    <a:moveTo>
                      <a:pt x="1765" y="1131"/>
                    </a:moveTo>
                    <a:lnTo>
                      <a:pt x="1703" y="1053"/>
                    </a:lnTo>
                    <a:lnTo>
                      <a:pt x="1643" y="977"/>
                    </a:lnTo>
                    <a:lnTo>
                      <a:pt x="1581" y="904"/>
                    </a:lnTo>
                    <a:lnTo>
                      <a:pt x="1516" y="830"/>
                    </a:lnTo>
                    <a:lnTo>
                      <a:pt x="1454" y="758"/>
                    </a:lnTo>
                    <a:lnTo>
                      <a:pt x="1390" y="684"/>
                    </a:lnTo>
                    <a:lnTo>
                      <a:pt x="1328" y="613"/>
                    </a:lnTo>
                    <a:lnTo>
                      <a:pt x="1264" y="543"/>
                    </a:lnTo>
                    <a:lnTo>
                      <a:pt x="1202" y="473"/>
                    </a:lnTo>
                    <a:lnTo>
                      <a:pt x="1138" y="403"/>
                    </a:lnTo>
                    <a:lnTo>
                      <a:pt x="1076" y="333"/>
                    </a:lnTo>
                    <a:lnTo>
                      <a:pt x="1014" y="267"/>
                    </a:lnTo>
                    <a:lnTo>
                      <a:pt x="950" y="198"/>
                    </a:lnTo>
                    <a:lnTo>
                      <a:pt x="886" y="134"/>
                    </a:lnTo>
                    <a:lnTo>
                      <a:pt x="822" y="66"/>
                    </a:lnTo>
                    <a:lnTo>
                      <a:pt x="760" y="0"/>
                    </a:lnTo>
                    <a:lnTo>
                      <a:pt x="713" y="56"/>
                    </a:lnTo>
                    <a:lnTo>
                      <a:pt x="667" y="116"/>
                    </a:lnTo>
                    <a:lnTo>
                      <a:pt x="622" y="186"/>
                    </a:lnTo>
                    <a:lnTo>
                      <a:pt x="576" y="258"/>
                    </a:lnTo>
                    <a:lnTo>
                      <a:pt x="527" y="337"/>
                    </a:lnTo>
                    <a:lnTo>
                      <a:pt x="481" y="419"/>
                    </a:lnTo>
                    <a:lnTo>
                      <a:pt x="434" y="506"/>
                    </a:lnTo>
                    <a:lnTo>
                      <a:pt x="389" y="593"/>
                    </a:lnTo>
                    <a:lnTo>
                      <a:pt x="341" y="684"/>
                    </a:lnTo>
                    <a:lnTo>
                      <a:pt x="294" y="778"/>
                    </a:lnTo>
                    <a:lnTo>
                      <a:pt x="246" y="873"/>
                    </a:lnTo>
                    <a:lnTo>
                      <a:pt x="201" y="966"/>
                    </a:lnTo>
                    <a:lnTo>
                      <a:pt x="153" y="1057"/>
                    </a:lnTo>
                    <a:lnTo>
                      <a:pt x="104" y="1152"/>
                    </a:lnTo>
                    <a:lnTo>
                      <a:pt x="56" y="1241"/>
                    </a:lnTo>
                    <a:lnTo>
                      <a:pt x="7" y="1330"/>
                    </a:lnTo>
                    <a:lnTo>
                      <a:pt x="2" y="1348"/>
                    </a:lnTo>
                    <a:lnTo>
                      <a:pt x="0" y="1365"/>
                    </a:lnTo>
                    <a:lnTo>
                      <a:pt x="3" y="1379"/>
                    </a:lnTo>
                    <a:lnTo>
                      <a:pt x="13" y="1391"/>
                    </a:lnTo>
                    <a:lnTo>
                      <a:pt x="27" y="1402"/>
                    </a:lnTo>
                    <a:lnTo>
                      <a:pt x="40" y="1408"/>
                    </a:lnTo>
                    <a:lnTo>
                      <a:pt x="58" y="1412"/>
                    </a:lnTo>
                    <a:lnTo>
                      <a:pt x="77" y="1406"/>
                    </a:lnTo>
                    <a:lnTo>
                      <a:pt x="118" y="1391"/>
                    </a:lnTo>
                    <a:lnTo>
                      <a:pt x="163" y="1377"/>
                    </a:lnTo>
                    <a:lnTo>
                      <a:pt x="205" y="1363"/>
                    </a:lnTo>
                    <a:lnTo>
                      <a:pt x="252" y="1348"/>
                    </a:lnTo>
                    <a:lnTo>
                      <a:pt x="298" y="1332"/>
                    </a:lnTo>
                    <a:lnTo>
                      <a:pt x="345" y="1321"/>
                    </a:lnTo>
                    <a:lnTo>
                      <a:pt x="395" y="1309"/>
                    </a:lnTo>
                    <a:lnTo>
                      <a:pt x="444" y="1297"/>
                    </a:lnTo>
                    <a:lnTo>
                      <a:pt x="498" y="1286"/>
                    </a:lnTo>
                    <a:lnTo>
                      <a:pt x="549" y="1272"/>
                    </a:lnTo>
                    <a:lnTo>
                      <a:pt x="601" y="1262"/>
                    </a:lnTo>
                    <a:lnTo>
                      <a:pt x="657" y="1255"/>
                    </a:lnTo>
                    <a:lnTo>
                      <a:pt x="711" y="1245"/>
                    </a:lnTo>
                    <a:lnTo>
                      <a:pt x="766" y="1237"/>
                    </a:lnTo>
                    <a:lnTo>
                      <a:pt x="822" y="1228"/>
                    </a:lnTo>
                    <a:lnTo>
                      <a:pt x="878" y="1220"/>
                    </a:lnTo>
                    <a:lnTo>
                      <a:pt x="935" y="1214"/>
                    </a:lnTo>
                    <a:lnTo>
                      <a:pt x="989" y="1208"/>
                    </a:lnTo>
                    <a:lnTo>
                      <a:pt x="1045" y="1202"/>
                    </a:lnTo>
                    <a:lnTo>
                      <a:pt x="1101" y="1198"/>
                    </a:lnTo>
                    <a:lnTo>
                      <a:pt x="1156" y="1197"/>
                    </a:lnTo>
                    <a:lnTo>
                      <a:pt x="1212" y="1193"/>
                    </a:lnTo>
                    <a:lnTo>
                      <a:pt x="1264" y="1191"/>
                    </a:lnTo>
                    <a:lnTo>
                      <a:pt x="1321" y="1191"/>
                    </a:lnTo>
                    <a:lnTo>
                      <a:pt x="1373" y="1191"/>
                    </a:lnTo>
                    <a:lnTo>
                      <a:pt x="1427" y="1191"/>
                    </a:lnTo>
                    <a:lnTo>
                      <a:pt x="1480" y="1193"/>
                    </a:lnTo>
                    <a:lnTo>
                      <a:pt x="1532" y="1197"/>
                    </a:lnTo>
                    <a:lnTo>
                      <a:pt x="1582" y="1198"/>
                    </a:lnTo>
                    <a:lnTo>
                      <a:pt x="1633" y="1202"/>
                    </a:lnTo>
                    <a:lnTo>
                      <a:pt x="1681" y="1208"/>
                    </a:lnTo>
                    <a:lnTo>
                      <a:pt x="1726" y="1214"/>
                    </a:lnTo>
                    <a:lnTo>
                      <a:pt x="1751" y="1208"/>
                    </a:lnTo>
                    <a:lnTo>
                      <a:pt x="1769" y="1187"/>
                    </a:lnTo>
                    <a:lnTo>
                      <a:pt x="1774" y="1158"/>
                    </a:lnTo>
                    <a:lnTo>
                      <a:pt x="1765" y="1131"/>
                    </a:lnTo>
                    <a:close/>
                  </a:path>
                </a:pathLst>
              </a:custGeom>
              <a:solidFill>
                <a:srgbClr val="ff0000"/>
              </a:solidFill>
              <a:ln w="0">
                <a:noFill/>
              </a:ln>
            </p:spPr>
            <p:style>
              <a:lnRef idx="0"/>
              <a:fillRef idx="0"/>
              <a:effectRef idx="0"/>
              <a:fontRef idx="minor"/>
            </p:style>
          </p:sp>
          <p:sp>
            <p:nvSpPr>
              <p:cNvPr id="1043" name="Freeform 42"/>
              <p:cNvSpPr/>
              <p:nvPr/>
            </p:nvSpPr>
            <p:spPr>
              <a:xfrm rot="3522000">
                <a:off x="6751440" y="2825640"/>
                <a:ext cx="272520" cy="224640"/>
              </a:xfrm>
              <a:custGeom>
                <a:avLst/>
                <a:gdLst/>
                <a:ahLst/>
                <a:rect l="l" t="t" r="r" b="b"/>
                <a:pathLst>
                  <a:path w="1774" h="1412">
                    <a:moveTo>
                      <a:pt x="1765" y="1131"/>
                    </a:moveTo>
                    <a:lnTo>
                      <a:pt x="1703" y="1053"/>
                    </a:lnTo>
                    <a:lnTo>
                      <a:pt x="1643" y="977"/>
                    </a:lnTo>
                    <a:lnTo>
                      <a:pt x="1581" y="904"/>
                    </a:lnTo>
                    <a:lnTo>
                      <a:pt x="1516" y="830"/>
                    </a:lnTo>
                    <a:lnTo>
                      <a:pt x="1454" y="758"/>
                    </a:lnTo>
                    <a:lnTo>
                      <a:pt x="1390" y="684"/>
                    </a:lnTo>
                    <a:lnTo>
                      <a:pt x="1328" y="613"/>
                    </a:lnTo>
                    <a:lnTo>
                      <a:pt x="1264" y="543"/>
                    </a:lnTo>
                    <a:lnTo>
                      <a:pt x="1202" y="473"/>
                    </a:lnTo>
                    <a:lnTo>
                      <a:pt x="1138" y="403"/>
                    </a:lnTo>
                    <a:lnTo>
                      <a:pt x="1076" y="333"/>
                    </a:lnTo>
                    <a:lnTo>
                      <a:pt x="1014" y="267"/>
                    </a:lnTo>
                    <a:lnTo>
                      <a:pt x="950" y="198"/>
                    </a:lnTo>
                    <a:lnTo>
                      <a:pt x="886" y="134"/>
                    </a:lnTo>
                    <a:lnTo>
                      <a:pt x="822" y="66"/>
                    </a:lnTo>
                    <a:lnTo>
                      <a:pt x="760" y="0"/>
                    </a:lnTo>
                    <a:lnTo>
                      <a:pt x="713" y="56"/>
                    </a:lnTo>
                    <a:lnTo>
                      <a:pt x="667" y="116"/>
                    </a:lnTo>
                    <a:lnTo>
                      <a:pt x="622" y="186"/>
                    </a:lnTo>
                    <a:lnTo>
                      <a:pt x="576" y="258"/>
                    </a:lnTo>
                    <a:lnTo>
                      <a:pt x="527" y="337"/>
                    </a:lnTo>
                    <a:lnTo>
                      <a:pt x="481" y="419"/>
                    </a:lnTo>
                    <a:lnTo>
                      <a:pt x="434" y="506"/>
                    </a:lnTo>
                    <a:lnTo>
                      <a:pt x="389" y="593"/>
                    </a:lnTo>
                    <a:lnTo>
                      <a:pt x="341" y="684"/>
                    </a:lnTo>
                    <a:lnTo>
                      <a:pt x="294" y="778"/>
                    </a:lnTo>
                    <a:lnTo>
                      <a:pt x="246" y="873"/>
                    </a:lnTo>
                    <a:lnTo>
                      <a:pt x="201" y="966"/>
                    </a:lnTo>
                    <a:lnTo>
                      <a:pt x="153" y="1057"/>
                    </a:lnTo>
                    <a:lnTo>
                      <a:pt x="104" y="1152"/>
                    </a:lnTo>
                    <a:lnTo>
                      <a:pt x="56" y="1241"/>
                    </a:lnTo>
                    <a:lnTo>
                      <a:pt x="7" y="1330"/>
                    </a:lnTo>
                    <a:lnTo>
                      <a:pt x="2" y="1348"/>
                    </a:lnTo>
                    <a:lnTo>
                      <a:pt x="0" y="1365"/>
                    </a:lnTo>
                    <a:lnTo>
                      <a:pt x="3" y="1379"/>
                    </a:lnTo>
                    <a:lnTo>
                      <a:pt x="13" y="1391"/>
                    </a:lnTo>
                    <a:lnTo>
                      <a:pt x="27" y="1402"/>
                    </a:lnTo>
                    <a:lnTo>
                      <a:pt x="40" y="1408"/>
                    </a:lnTo>
                    <a:lnTo>
                      <a:pt x="58" y="1412"/>
                    </a:lnTo>
                    <a:lnTo>
                      <a:pt x="77" y="1406"/>
                    </a:lnTo>
                    <a:lnTo>
                      <a:pt x="118" y="1391"/>
                    </a:lnTo>
                    <a:lnTo>
                      <a:pt x="163" y="1377"/>
                    </a:lnTo>
                    <a:lnTo>
                      <a:pt x="205" y="1363"/>
                    </a:lnTo>
                    <a:lnTo>
                      <a:pt x="252" y="1348"/>
                    </a:lnTo>
                    <a:lnTo>
                      <a:pt x="298" y="1332"/>
                    </a:lnTo>
                    <a:lnTo>
                      <a:pt x="345" y="1321"/>
                    </a:lnTo>
                    <a:lnTo>
                      <a:pt x="395" y="1309"/>
                    </a:lnTo>
                    <a:lnTo>
                      <a:pt x="444" y="1297"/>
                    </a:lnTo>
                    <a:lnTo>
                      <a:pt x="498" y="1286"/>
                    </a:lnTo>
                    <a:lnTo>
                      <a:pt x="549" y="1272"/>
                    </a:lnTo>
                    <a:lnTo>
                      <a:pt x="601" y="1262"/>
                    </a:lnTo>
                    <a:lnTo>
                      <a:pt x="657" y="1255"/>
                    </a:lnTo>
                    <a:lnTo>
                      <a:pt x="711" y="1245"/>
                    </a:lnTo>
                    <a:lnTo>
                      <a:pt x="766" y="1237"/>
                    </a:lnTo>
                    <a:lnTo>
                      <a:pt x="822" y="1228"/>
                    </a:lnTo>
                    <a:lnTo>
                      <a:pt x="878" y="1220"/>
                    </a:lnTo>
                    <a:lnTo>
                      <a:pt x="935" y="1214"/>
                    </a:lnTo>
                    <a:lnTo>
                      <a:pt x="989" y="1208"/>
                    </a:lnTo>
                    <a:lnTo>
                      <a:pt x="1045" y="1202"/>
                    </a:lnTo>
                    <a:lnTo>
                      <a:pt x="1101" y="1198"/>
                    </a:lnTo>
                    <a:lnTo>
                      <a:pt x="1156" y="1197"/>
                    </a:lnTo>
                    <a:lnTo>
                      <a:pt x="1212" y="1193"/>
                    </a:lnTo>
                    <a:lnTo>
                      <a:pt x="1264" y="1191"/>
                    </a:lnTo>
                    <a:lnTo>
                      <a:pt x="1321" y="1191"/>
                    </a:lnTo>
                    <a:lnTo>
                      <a:pt x="1373" y="1191"/>
                    </a:lnTo>
                    <a:lnTo>
                      <a:pt x="1427" y="1191"/>
                    </a:lnTo>
                    <a:lnTo>
                      <a:pt x="1480" y="1193"/>
                    </a:lnTo>
                    <a:lnTo>
                      <a:pt x="1532" y="1197"/>
                    </a:lnTo>
                    <a:lnTo>
                      <a:pt x="1582" y="1198"/>
                    </a:lnTo>
                    <a:lnTo>
                      <a:pt x="1633" y="1202"/>
                    </a:lnTo>
                    <a:lnTo>
                      <a:pt x="1681" y="1208"/>
                    </a:lnTo>
                    <a:lnTo>
                      <a:pt x="1726" y="1214"/>
                    </a:lnTo>
                    <a:lnTo>
                      <a:pt x="1751" y="1208"/>
                    </a:lnTo>
                    <a:lnTo>
                      <a:pt x="1769" y="1187"/>
                    </a:lnTo>
                    <a:lnTo>
                      <a:pt x="1774" y="1158"/>
                    </a:lnTo>
                    <a:lnTo>
                      <a:pt x="1765" y="1131"/>
                    </a:lnTo>
                  </a:path>
                </a:pathLst>
              </a:custGeom>
              <a:noFill/>
              <a:ln w="9525">
                <a:solidFill>
                  <a:srgbClr val="000000"/>
                </a:solidFill>
                <a:round/>
              </a:ln>
            </p:spPr>
            <p:style>
              <a:lnRef idx="0"/>
              <a:fillRef idx="0"/>
              <a:effectRef idx="0"/>
              <a:fontRef idx="minor"/>
            </p:style>
          </p:sp>
          <p:sp>
            <p:nvSpPr>
              <p:cNvPr id="1044" name="Freeform 43"/>
              <p:cNvSpPr/>
              <p:nvPr/>
            </p:nvSpPr>
            <p:spPr>
              <a:xfrm rot="3522000">
                <a:off x="6871320" y="2960640"/>
                <a:ext cx="80280" cy="104760"/>
              </a:xfrm>
              <a:custGeom>
                <a:avLst/>
                <a:gdLst/>
                <a:ahLst/>
                <a:rect l="l" t="t" r="r" b="b"/>
                <a:pathLst>
                  <a:path w="523" h="660">
                    <a:moveTo>
                      <a:pt x="0" y="0"/>
                    </a:moveTo>
                    <a:lnTo>
                      <a:pt x="508" y="608"/>
                    </a:lnTo>
                    <a:lnTo>
                      <a:pt x="523" y="633"/>
                    </a:lnTo>
                    <a:lnTo>
                      <a:pt x="520" y="654"/>
                    </a:lnTo>
                    <a:lnTo>
                      <a:pt x="500" y="660"/>
                    </a:lnTo>
                    <a:lnTo>
                      <a:pt x="471" y="660"/>
                    </a:lnTo>
                    <a:lnTo>
                      <a:pt x="436" y="650"/>
                    </a:lnTo>
                    <a:lnTo>
                      <a:pt x="401" y="633"/>
                    </a:lnTo>
                    <a:lnTo>
                      <a:pt x="366" y="609"/>
                    </a:lnTo>
                    <a:lnTo>
                      <a:pt x="339" y="576"/>
                    </a:lnTo>
                    <a:lnTo>
                      <a:pt x="0" y="0"/>
                    </a:lnTo>
                    <a:close/>
                  </a:path>
                </a:pathLst>
              </a:custGeom>
              <a:solidFill>
                <a:srgbClr val="ffffff"/>
              </a:solidFill>
              <a:ln w="0">
                <a:noFill/>
              </a:ln>
            </p:spPr>
            <p:style>
              <a:lnRef idx="0"/>
              <a:fillRef idx="0"/>
              <a:effectRef idx="0"/>
              <a:fontRef idx="minor"/>
            </p:style>
          </p:sp>
          <p:sp>
            <p:nvSpPr>
              <p:cNvPr id="1045" name="Freeform 44"/>
              <p:cNvSpPr/>
              <p:nvPr/>
            </p:nvSpPr>
            <p:spPr>
              <a:xfrm rot="3522000">
                <a:off x="6871320" y="2960640"/>
                <a:ext cx="80280" cy="104760"/>
              </a:xfrm>
              <a:custGeom>
                <a:avLst/>
                <a:gdLst/>
                <a:ahLst/>
                <a:rect l="l" t="t" r="r" b="b"/>
                <a:pathLst>
                  <a:path w="523" h="660">
                    <a:moveTo>
                      <a:pt x="0" y="0"/>
                    </a:moveTo>
                    <a:lnTo>
                      <a:pt x="508" y="608"/>
                    </a:lnTo>
                    <a:lnTo>
                      <a:pt x="523" y="633"/>
                    </a:lnTo>
                    <a:lnTo>
                      <a:pt x="520" y="654"/>
                    </a:lnTo>
                    <a:lnTo>
                      <a:pt x="500" y="660"/>
                    </a:lnTo>
                    <a:lnTo>
                      <a:pt x="471" y="660"/>
                    </a:lnTo>
                    <a:lnTo>
                      <a:pt x="436" y="650"/>
                    </a:lnTo>
                    <a:lnTo>
                      <a:pt x="401" y="633"/>
                    </a:lnTo>
                    <a:lnTo>
                      <a:pt x="366" y="609"/>
                    </a:lnTo>
                    <a:lnTo>
                      <a:pt x="339" y="576"/>
                    </a:lnTo>
                    <a:lnTo>
                      <a:pt x="0" y="0"/>
                    </a:lnTo>
                  </a:path>
                </a:pathLst>
              </a:custGeom>
              <a:noFill/>
              <a:ln w="9525">
                <a:solidFill>
                  <a:srgbClr val="000000"/>
                </a:solidFill>
                <a:round/>
              </a:ln>
            </p:spPr>
            <p:style>
              <a:lnRef idx="0"/>
              <a:fillRef idx="0"/>
              <a:effectRef idx="0"/>
              <a:fontRef idx="minor"/>
            </p:style>
          </p:sp>
          <p:sp>
            <p:nvSpPr>
              <p:cNvPr id="1046" name="Freeform 45"/>
              <p:cNvSpPr/>
              <p:nvPr/>
            </p:nvSpPr>
            <p:spPr>
              <a:xfrm rot="3522000">
                <a:off x="6865560" y="2894040"/>
                <a:ext cx="90360" cy="148320"/>
              </a:xfrm>
              <a:custGeom>
                <a:avLst/>
                <a:gdLst/>
                <a:ahLst/>
                <a:rect l="l" t="t" r="r" b="b"/>
                <a:pathLst>
                  <a:path w="589" h="935">
                    <a:moveTo>
                      <a:pt x="0" y="0"/>
                    </a:moveTo>
                    <a:lnTo>
                      <a:pt x="576" y="854"/>
                    </a:lnTo>
                    <a:lnTo>
                      <a:pt x="589" y="889"/>
                    </a:lnTo>
                    <a:lnTo>
                      <a:pt x="583" y="914"/>
                    </a:lnTo>
                    <a:lnTo>
                      <a:pt x="562" y="929"/>
                    </a:lnTo>
                    <a:lnTo>
                      <a:pt x="533" y="935"/>
                    </a:lnTo>
                    <a:lnTo>
                      <a:pt x="496" y="929"/>
                    </a:lnTo>
                    <a:lnTo>
                      <a:pt x="461" y="914"/>
                    </a:lnTo>
                    <a:lnTo>
                      <a:pt x="426" y="890"/>
                    </a:lnTo>
                    <a:lnTo>
                      <a:pt x="405" y="854"/>
                    </a:lnTo>
                    <a:lnTo>
                      <a:pt x="2" y="0"/>
                    </a:lnTo>
                    <a:lnTo>
                      <a:pt x="0" y="0"/>
                    </a:lnTo>
                    <a:close/>
                  </a:path>
                </a:pathLst>
              </a:custGeom>
              <a:solidFill>
                <a:srgbClr val="ffffff"/>
              </a:solidFill>
              <a:ln w="0">
                <a:noFill/>
              </a:ln>
            </p:spPr>
            <p:style>
              <a:lnRef idx="0"/>
              <a:fillRef idx="0"/>
              <a:effectRef idx="0"/>
              <a:fontRef idx="minor"/>
            </p:style>
          </p:sp>
          <p:sp>
            <p:nvSpPr>
              <p:cNvPr id="1047" name="Freeform 46"/>
              <p:cNvSpPr/>
              <p:nvPr/>
            </p:nvSpPr>
            <p:spPr>
              <a:xfrm rot="3522000">
                <a:off x="6865560" y="2894040"/>
                <a:ext cx="90360" cy="148320"/>
              </a:xfrm>
              <a:custGeom>
                <a:avLst/>
                <a:gdLst/>
                <a:ahLst/>
                <a:rect l="l" t="t" r="r" b="b"/>
                <a:pathLst>
                  <a:path w="589" h="935">
                    <a:moveTo>
                      <a:pt x="0" y="0"/>
                    </a:moveTo>
                    <a:lnTo>
                      <a:pt x="576" y="854"/>
                    </a:lnTo>
                    <a:lnTo>
                      <a:pt x="589" y="889"/>
                    </a:lnTo>
                    <a:lnTo>
                      <a:pt x="583" y="914"/>
                    </a:lnTo>
                    <a:lnTo>
                      <a:pt x="562" y="929"/>
                    </a:lnTo>
                    <a:lnTo>
                      <a:pt x="533" y="935"/>
                    </a:lnTo>
                    <a:lnTo>
                      <a:pt x="496" y="929"/>
                    </a:lnTo>
                    <a:lnTo>
                      <a:pt x="461" y="914"/>
                    </a:lnTo>
                    <a:lnTo>
                      <a:pt x="426" y="890"/>
                    </a:lnTo>
                    <a:lnTo>
                      <a:pt x="405" y="854"/>
                    </a:lnTo>
                    <a:lnTo>
                      <a:pt x="2" y="0"/>
                    </a:lnTo>
                  </a:path>
                </a:pathLst>
              </a:custGeom>
              <a:noFill/>
              <a:ln w="9525">
                <a:solidFill>
                  <a:srgbClr val="000000"/>
                </a:solidFill>
                <a:round/>
              </a:ln>
            </p:spPr>
            <p:style>
              <a:lnRef idx="0"/>
              <a:fillRef idx="0"/>
              <a:effectRef idx="0"/>
              <a:fontRef idx="minor"/>
            </p:style>
          </p:sp>
          <p:sp>
            <p:nvSpPr>
              <p:cNvPr id="1048" name="Freeform 47"/>
              <p:cNvSpPr/>
              <p:nvPr/>
            </p:nvSpPr>
            <p:spPr>
              <a:xfrm rot="3522000">
                <a:off x="6672240" y="3130560"/>
                <a:ext cx="7200" cy="34560"/>
              </a:xfrm>
              <a:custGeom>
                <a:avLst/>
                <a:gdLst/>
                <a:ahLst/>
                <a:rect l="l" t="t" r="r" b="b"/>
                <a:pathLst>
                  <a:path w="46" h="217">
                    <a:moveTo>
                      <a:pt x="0" y="0"/>
                    </a:moveTo>
                    <a:lnTo>
                      <a:pt x="19" y="52"/>
                    </a:lnTo>
                    <a:lnTo>
                      <a:pt x="35" y="106"/>
                    </a:lnTo>
                    <a:lnTo>
                      <a:pt x="44" y="159"/>
                    </a:lnTo>
                    <a:lnTo>
                      <a:pt x="46" y="217"/>
                    </a:lnTo>
                  </a:path>
                </a:pathLst>
              </a:custGeom>
              <a:noFill/>
              <a:ln w="9525">
                <a:solidFill>
                  <a:srgbClr val="000000"/>
                </a:solidFill>
                <a:round/>
              </a:ln>
            </p:spPr>
            <p:style>
              <a:lnRef idx="0"/>
              <a:fillRef idx="0"/>
              <a:effectRef idx="0"/>
              <a:fontRef idx="minor"/>
            </p:style>
          </p:sp>
          <p:sp>
            <p:nvSpPr>
              <p:cNvPr id="1049" name="Freeform 48"/>
              <p:cNvSpPr/>
              <p:nvPr/>
            </p:nvSpPr>
            <p:spPr>
              <a:xfrm rot="3522000">
                <a:off x="6661800" y="3143520"/>
                <a:ext cx="27720" cy="10440"/>
              </a:xfrm>
              <a:custGeom>
                <a:avLst/>
                <a:gdLst/>
                <a:ahLst/>
                <a:rect l="l" t="t" r="r" b="b"/>
                <a:pathLst>
                  <a:path w="180" h="68">
                    <a:moveTo>
                      <a:pt x="180" y="0"/>
                    </a:moveTo>
                    <a:lnTo>
                      <a:pt x="161" y="12"/>
                    </a:lnTo>
                    <a:lnTo>
                      <a:pt x="137" y="21"/>
                    </a:lnTo>
                    <a:lnTo>
                      <a:pt x="114" y="29"/>
                    </a:lnTo>
                    <a:lnTo>
                      <a:pt x="91" y="39"/>
                    </a:lnTo>
                    <a:lnTo>
                      <a:pt x="70" y="47"/>
                    </a:lnTo>
                    <a:lnTo>
                      <a:pt x="48" y="52"/>
                    </a:lnTo>
                    <a:lnTo>
                      <a:pt x="25" y="60"/>
                    </a:lnTo>
                    <a:lnTo>
                      <a:pt x="0" y="68"/>
                    </a:lnTo>
                  </a:path>
                </a:pathLst>
              </a:custGeom>
              <a:noFill/>
              <a:ln w="9525">
                <a:solidFill>
                  <a:srgbClr val="000000"/>
                </a:solidFill>
                <a:round/>
              </a:ln>
            </p:spPr>
            <p:style>
              <a:lnRef idx="0"/>
              <a:fillRef idx="0"/>
              <a:effectRef idx="0"/>
              <a:fontRef idx="minor"/>
            </p:style>
          </p:sp>
          <p:sp>
            <p:nvSpPr>
              <p:cNvPr id="1050" name="Freeform 49"/>
              <p:cNvSpPr/>
              <p:nvPr/>
            </p:nvSpPr>
            <p:spPr>
              <a:xfrm rot="3522000">
                <a:off x="6501600" y="3113280"/>
                <a:ext cx="11160" cy="29160"/>
              </a:xfrm>
              <a:custGeom>
                <a:avLst/>
                <a:gdLst/>
                <a:ahLst/>
                <a:rect l="l" t="t" r="r" b="b"/>
                <a:pathLst>
                  <a:path w="74" h="186">
                    <a:moveTo>
                      <a:pt x="0" y="0"/>
                    </a:moveTo>
                    <a:lnTo>
                      <a:pt x="10" y="19"/>
                    </a:lnTo>
                    <a:lnTo>
                      <a:pt x="20" y="41"/>
                    </a:lnTo>
                    <a:lnTo>
                      <a:pt x="27" y="62"/>
                    </a:lnTo>
                    <a:lnTo>
                      <a:pt x="37" y="85"/>
                    </a:lnTo>
                    <a:lnTo>
                      <a:pt x="47" y="109"/>
                    </a:lnTo>
                    <a:lnTo>
                      <a:pt x="58" y="134"/>
                    </a:lnTo>
                    <a:lnTo>
                      <a:pt x="66" y="159"/>
                    </a:lnTo>
                    <a:lnTo>
                      <a:pt x="74" y="186"/>
                    </a:lnTo>
                  </a:path>
                </a:pathLst>
              </a:custGeom>
              <a:noFill/>
              <a:ln w="9525">
                <a:solidFill>
                  <a:srgbClr val="000000"/>
                </a:solidFill>
                <a:round/>
              </a:ln>
            </p:spPr>
            <p:style>
              <a:lnRef idx="0"/>
              <a:fillRef idx="0"/>
              <a:effectRef idx="0"/>
              <a:fontRef idx="minor"/>
            </p:style>
          </p:sp>
          <p:sp>
            <p:nvSpPr>
              <p:cNvPr id="1051" name="Freeform 50"/>
              <p:cNvSpPr/>
              <p:nvPr/>
            </p:nvSpPr>
            <p:spPr>
              <a:xfrm rot="3522000">
                <a:off x="6490800" y="3119040"/>
                <a:ext cx="33120" cy="18720"/>
              </a:xfrm>
              <a:custGeom>
                <a:avLst/>
                <a:gdLst/>
                <a:ahLst/>
                <a:rect l="l" t="t" r="r" b="b"/>
                <a:pathLst>
                  <a:path w="218" h="118">
                    <a:moveTo>
                      <a:pt x="218" y="0"/>
                    </a:moveTo>
                    <a:lnTo>
                      <a:pt x="190" y="21"/>
                    </a:lnTo>
                    <a:lnTo>
                      <a:pt x="163" y="37"/>
                    </a:lnTo>
                    <a:lnTo>
                      <a:pt x="138" y="54"/>
                    </a:lnTo>
                    <a:lnTo>
                      <a:pt x="111" y="70"/>
                    </a:lnTo>
                    <a:lnTo>
                      <a:pt x="84" y="83"/>
                    </a:lnTo>
                    <a:lnTo>
                      <a:pt x="57" y="97"/>
                    </a:lnTo>
                    <a:lnTo>
                      <a:pt x="29" y="108"/>
                    </a:lnTo>
                    <a:lnTo>
                      <a:pt x="0" y="118"/>
                    </a:lnTo>
                  </a:path>
                </a:pathLst>
              </a:custGeom>
              <a:noFill/>
              <a:ln w="9525">
                <a:solidFill>
                  <a:srgbClr val="000000"/>
                </a:solidFill>
                <a:round/>
              </a:ln>
            </p:spPr>
            <p:style>
              <a:lnRef idx="0"/>
              <a:fillRef idx="0"/>
              <a:effectRef idx="0"/>
              <a:fontRef idx="minor"/>
            </p:style>
          </p:sp>
        </p:grpSp>
        <p:sp>
          <p:nvSpPr>
            <p:cNvPr id="1052" name="Freeform 51"/>
            <p:cNvSpPr/>
            <p:nvPr/>
          </p:nvSpPr>
          <p:spPr>
            <a:xfrm>
              <a:off x="6548400" y="2895120"/>
              <a:ext cx="172080" cy="359280"/>
            </a:xfrm>
            <a:custGeom>
              <a:avLst/>
              <a:gdLst/>
              <a:ahLst/>
              <a:rect l="l" t="t" r="r" b="b"/>
              <a:pathLst>
                <a:path w="332" h="695">
                  <a:moveTo>
                    <a:pt x="271" y="630"/>
                  </a:moveTo>
                  <a:cubicBezTo>
                    <a:pt x="240" y="583"/>
                    <a:pt x="205" y="540"/>
                    <a:pt x="171" y="496"/>
                  </a:cubicBezTo>
                  <a:cubicBezTo>
                    <a:pt x="141" y="458"/>
                    <a:pt x="128" y="420"/>
                    <a:pt x="93" y="385"/>
                  </a:cubicBezTo>
                  <a:cubicBezTo>
                    <a:pt x="63" y="266"/>
                    <a:pt x="104" y="408"/>
                    <a:pt x="60" y="308"/>
                  </a:cubicBezTo>
                  <a:cubicBezTo>
                    <a:pt x="51" y="286"/>
                    <a:pt x="38" y="241"/>
                    <a:pt x="38" y="241"/>
                  </a:cubicBezTo>
                  <a:cubicBezTo>
                    <a:pt x="30" y="165"/>
                    <a:pt x="0" y="112"/>
                    <a:pt x="82" y="85"/>
                  </a:cubicBezTo>
                  <a:cubicBezTo>
                    <a:pt x="108" y="67"/>
                    <a:pt x="170" y="0"/>
                    <a:pt x="160" y="30"/>
                  </a:cubicBezTo>
                  <a:cubicBezTo>
                    <a:pt x="148" y="67"/>
                    <a:pt x="139" y="104"/>
                    <a:pt x="127" y="141"/>
                  </a:cubicBezTo>
                  <a:cubicBezTo>
                    <a:pt x="131" y="189"/>
                    <a:pt x="130" y="238"/>
                    <a:pt x="138" y="285"/>
                  </a:cubicBezTo>
                  <a:cubicBezTo>
                    <a:pt x="144" y="320"/>
                    <a:pt x="186" y="361"/>
                    <a:pt x="204" y="385"/>
                  </a:cubicBezTo>
                  <a:cubicBezTo>
                    <a:pt x="332" y="561"/>
                    <a:pt x="170" y="352"/>
                    <a:pt x="293" y="508"/>
                  </a:cubicBezTo>
                  <a:cubicBezTo>
                    <a:pt x="281" y="660"/>
                    <a:pt x="304" y="695"/>
                    <a:pt x="271" y="630"/>
                  </a:cubicBezTo>
                  <a:close/>
                </a:path>
              </a:pathLst>
            </a:custGeom>
            <a:solidFill>
              <a:schemeClr val="accent1"/>
            </a:solidFill>
            <a:ln w="9525">
              <a:solidFill>
                <a:srgbClr val="000000"/>
              </a:solidFill>
              <a:round/>
            </a:ln>
          </p:spPr>
          <p:style>
            <a:lnRef idx="0"/>
            <a:fillRef idx="0"/>
            <a:effectRef idx="0"/>
            <a:fontRef idx="minor"/>
          </p:style>
        </p:sp>
        <p:sp>
          <p:nvSpPr>
            <p:cNvPr id="1053" name="Freeform 52"/>
            <p:cNvSpPr/>
            <p:nvPr/>
          </p:nvSpPr>
          <p:spPr>
            <a:xfrm>
              <a:off x="6562440" y="2881440"/>
              <a:ext cx="105120" cy="120600"/>
            </a:xfrm>
            <a:custGeom>
              <a:avLst/>
              <a:gdLst/>
              <a:ahLst/>
              <a:rect l="l" t="t" r="r" b="b"/>
              <a:pathLst>
                <a:path w="203" h="234">
                  <a:moveTo>
                    <a:pt x="0" y="234"/>
                  </a:moveTo>
                  <a:cubicBezTo>
                    <a:pt x="7" y="212"/>
                    <a:pt x="15" y="189"/>
                    <a:pt x="22" y="167"/>
                  </a:cubicBezTo>
                  <a:cubicBezTo>
                    <a:pt x="64" y="40"/>
                    <a:pt x="0" y="27"/>
                    <a:pt x="111" y="0"/>
                  </a:cubicBezTo>
                  <a:cubicBezTo>
                    <a:pt x="181" y="47"/>
                    <a:pt x="203" y="47"/>
                    <a:pt x="122" y="200"/>
                  </a:cubicBezTo>
                  <a:cubicBezTo>
                    <a:pt x="110" y="223"/>
                    <a:pt x="70" y="207"/>
                    <a:pt x="44" y="211"/>
                  </a:cubicBezTo>
                  <a:cubicBezTo>
                    <a:pt x="6" y="224"/>
                    <a:pt x="19" y="213"/>
                    <a:pt x="0" y="234"/>
                  </a:cubicBezTo>
                  <a:close/>
                </a:path>
              </a:pathLst>
            </a:custGeom>
            <a:solidFill>
              <a:schemeClr val="accent1"/>
            </a:solidFill>
            <a:ln w="9525">
              <a:solidFill>
                <a:srgbClr val="000000"/>
              </a:solidFill>
              <a:round/>
            </a:ln>
          </p:spPr>
          <p:style>
            <a:lnRef idx="0"/>
            <a:fillRef idx="0"/>
            <a:effectRef idx="0"/>
            <a:fontRef idx="minor"/>
          </p:style>
        </p:sp>
        <p:sp>
          <p:nvSpPr>
            <p:cNvPr id="1054" name="Freeform 53"/>
            <p:cNvSpPr/>
            <p:nvPr/>
          </p:nvSpPr>
          <p:spPr>
            <a:xfrm>
              <a:off x="6568200" y="3041640"/>
              <a:ext cx="68760" cy="138960"/>
            </a:xfrm>
            <a:custGeom>
              <a:avLst/>
              <a:gdLst/>
              <a:ahLst/>
              <a:rect l="l" t="t" r="r" b="b"/>
              <a:pathLst>
                <a:path w="133" h="269">
                  <a:moveTo>
                    <a:pt x="33" y="13"/>
                  </a:moveTo>
                  <a:cubicBezTo>
                    <a:pt x="23" y="94"/>
                    <a:pt x="8" y="165"/>
                    <a:pt x="0" y="247"/>
                  </a:cubicBezTo>
                  <a:cubicBezTo>
                    <a:pt x="11" y="254"/>
                    <a:pt x="20" y="269"/>
                    <a:pt x="33" y="269"/>
                  </a:cubicBezTo>
                  <a:cubicBezTo>
                    <a:pt x="119" y="269"/>
                    <a:pt x="117" y="188"/>
                    <a:pt x="133" y="125"/>
                  </a:cubicBezTo>
                  <a:cubicBezTo>
                    <a:pt x="128" y="92"/>
                    <a:pt x="129" y="10"/>
                    <a:pt x="77" y="2"/>
                  </a:cubicBezTo>
                  <a:cubicBezTo>
                    <a:pt x="62" y="0"/>
                    <a:pt x="48" y="9"/>
                    <a:pt x="33" y="13"/>
                  </a:cubicBezTo>
                  <a:close/>
                </a:path>
              </a:pathLst>
            </a:custGeom>
            <a:solidFill>
              <a:schemeClr val="accent1"/>
            </a:solidFill>
            <a:ln w="9525">
              <a:solidFill>
                <a:srgbClr val="000000"/>
              </a:solidFill>
              <a:round/>
            </a:ln>
          </p:spPr>
          <p:style>
            <a:lnRef idx="0"/>
            <a:fillRef idx="0"/>
            <a:effectRef idx="0"/>
            <a:fontRef idx="minor"/>
          </p:style>
        </p:sp>
      </p:grpSp>
      <p:sp>
        <p:nvSpPr>
          <p:cNvPr id="1055" name="Line 54"/>
          <p:cNvSpPr/>
          <p:nvPr/>
        </p:nvSpPr>
        <p:spPr>
          <a:xfrm flipV="1">
            <a:off x="3429000" y="2895480"/>
            <a:ext cx="2514600" cy="76320"/>
          </a:xfrm>
          <a:prstGeom prst="line">
            <a:avLst/>
          </a:prstGeom>
          <a:ln w="76200">
            <a:solidFill>
              <a:srgbClr val="ff3300"/>
            </a:solidFill>
            <a:round/>
            <a:tailEnd len="med" type="triangle" w="med"/>
          </a:ln>
        </p:spPr>
        <p:style>
          <a:lnRef idx="0"/>
          <a:fillRef idx="0"/>
          <a:effectRef idx="0"/>
          <a:fontRef idx="minor"/>
        </p:style>
      </p:sp>
      <p:grpSp>
        <p:nvGrpSpPr>
          <p:cNvPr id="1056" name="Group 133"/>
          <p:cNvGrpSpPr/>
          <p:nvPr/>
        </p:nvGrpSpPr>
        <p:grpSpPr>
          <a:xfrm>
            <a:off x="3887640" y="4632480"/>
            <a:ext cx="4582800" cy="1918080"/>
            <a:chOff x="3887640" y="4632480"/>
            <a:chExt cx="4582800" cy="1918080"/>
          </a:xfrm>
        </p:grpSpPr>
        <p:sp>
          <p:nvSpPr>
            <p:cNvPr id="1057" name="Text Box 67"/>
            <p:cNvSpPr/>
            <p:nvPr/>
          </p:nvSpPr>
          <p:spPr>
            <a:xfrm>
              <a:off x="3887640" y="4632480"/>
              <a:ext cx="688680" cy="19180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2000" spc="-1" strike="noStrike">
                  <a:solidFill>
                    <a:srgbClr val="ffffff"/>
                  </a:solidFill>
                  <a:latin typeface="Times New Roman"/>
                </a:rPr>
                <a:t>-</a:t>
              </a:r>
              <a:endParaRPr b="0" lang="en-US" sz="12000" spc="-1" strike="noStrike">
                <a:latin typeface="Arial"/>
              </a:endParaRPr>
            </a:p>
          </p:txBody>
        </p:sp>
        <p:sp>
          <p:nvSpPr>
            <p:cNvPr id="1058" name="Text Box 121"/>
            <p:cNvSpPr/>
            <p:nvPr/>
          </p:nvSpPr>
          <p:spPr>
            <a:xfrm>
              <a:off x="6475680" y="5486400"/>
              <a:ext cx="1994760" cy="8211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Negative</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Reinforcement</a:t>
              </a:r>
              <a:endParaRPr b="0" lang="en-US" sz="2400" spc="-1" strike="noStrike">
                <a:latin typeface="Arial"/>
              </a:endParaRPr>
            </a:p>
          </p:txBody>
        </p:sp>
        <p:sp>
          <p:nvSpPr>
            <p:cNvPr id="1059" name="Line 125"/>
            <p:cNvSpPr/>
            <p:nvPr/>
          </p:nvSpPr>
          <p:spPr>
            <a:xfrm>
              <a:off x="4724280" y="5790960"/>
              <a:ext cx="1828800" cy="360"/>
            </a:xfrm>
            <a:prstGeom prst="line">
              <a:avLst/>
            </a:prstGeom>
            <a:ln w="76200">
              <a:solidFill>
                <a:srgbClr val="000000"/>
              </a:solidFill>
              <a:round/>
              <a:tailEnd len="med" type="triangle" w="med"/>
            </a:ln>
          </p:spPr>
          <p:style>
            <a:lnRef idx="0"/>
            <a:fillRef idx="0"/>
            <a:effectRef idx="0"/>
            <a:fontRef idx="minor"/>
          </p:style>
        </p:sp>
      </p:grpSp>
      <p:grpSp>
        <p:nvGrpSpPr>
          <p:cNvPr id="1060" name="Group 132"/>
          <p:cNvGrpSpPr/>
          <p:nvPr/>
        </p:nvGrpSpPr>
        <p:grpSpPr>
          <a:xfrm>
            <a:off x="4495680" y="3886200"/>
            <a:ext cx="3887280" cy="1527480"/>
            <a:chOff x="4495680" y="3886200"/>
            <a:chExt cx="3887280" cy="1527480"/>
          </a:xfrm>
        </p:grpSpPr>
        <p:grpSp>
          <p:nvGrpSpPr>
            <p:cNvPr id="1061" name="Group 116"/>
            <p:cNvGrpSpPr/>
            <p:nvPr/>
          </p:nvGrpSpPr>
          <p:grpSpPr>
            <a:xfrm>
              <a:off x="4495680" y="3886200"/>
              <a:ext cx="1371240" cy="1527480"/>
              <a:chOff x="4495680" y="3886200"/>
              <a:chExt cx="1371240" cy="1527480"/>
            </a:xfrm>
          </p:grpSpPr>
          <p:sp>
            <p:nvSpPr>
              <p:cNvPr id="1062" name="Oval 117"/>
              <p:cNvSpPr/>
              <p:nvPr/>
            </p:nvSpPr>
            <p:spPr>
              <a:xfrm>
                <a:off x="4495680" y="3886200"/>
                <a:ext cx="1371240" cy="1447560"/>
              </a:xfrm>
              <a:prstGeom prst="ellipse">
                <a:avLst/>
              </a:prstGeom>
              <a:solidFill>
                <a:schemeClr val="bg1"/>
              </a:solidFill>
              <a:ln w="76200">
                <a:solidFill>
                  <a:srgbClr val="000000"/>
                </a:solidFill>
                <a:round/>
              </a:ln>
            </p:spPr>
            <p:style>
              <a:lnRef idx="0"/>
              <a:fillRef idx="0"/>
              <a:effectRef idx="0"/>
              <a:fontRef idx="minor"/>
            </p:style>
          </p:sp>
          <p:sp>
            <p:nvSpPr>
              <p:cNvPr id="1063" name="Line 118"/>
              <p:cNvSpPr/>
              <p:nvPr/>
            </p:nvSpPr>
            <p:spPr>
              <a:xfrm>
                <a:off x="5454000" y="4046760"/>
                <a:ext cx="131760" cy="1022400"/>
              </a:xfrm>
              <a:prstGeom prst="line">
                <a:avLst/>
              </a:prstGeom>
              <a:ln w="57150">
                <a:solidFill>
                  <a:srgbClr val="000000"/>
                </a:solidFill>
                <a:round/>
              </a:ln>
            </p:spPr>
            <p:style>
              <a:lnRef idx="0"/>
              <a:fillRef idx="0"/>
              <a:effectRef idx="0"/>
              <a:fontRef idx="minor"/>
            </p:style>
          </p:sp>
          <p:sp>
            <p:nvSpPr>
              <p:cNvPr id="1064" name="Freeform 119"/>
              <p:cNvSpPr/>
              <p:nvPr/>
            </p:nvSpPr>
            <p:spPr>
              <a:xfrm rot="2542800">
                <a:off x="4727520" y="4338360"/>
                <a:ext cx="839160" cy="911160"/>
              </a:xfrm>
              <a:custGeom>
                <a:avLst/>
                <a:gdLst/>
                <a:ahLst/>
                <a:rect l="l" t="t" r="r" b="b"/>
                <a:pathLst>
                  <a:path w="1071" h="1330">
                    <a:moveTo>
                      <a:pt x="18" y="1178"/>
                    </a:moveTo>
                    <a:lnTo>
                      <a:pt x="0" y="1239"/>
                    </a:lnTo>
                    <a:lnTo>
                      <a:pt x="18" y="1330"/>
                    </a:lnTo>
                    <a:lnTo>
                      <a:pt x="81" y="1330"/>
                    </a:lnTo>
                    <a:lnTo>
                      <a:pt x="270" y="1294"/>
                    </a:lnTo>
                    <a:lnTo>
                      <a:pt x="477" y="1221"/>
                    </a:lnTo>
                    <a:lnTo>
                      <a:pt x="648" y="1105"/>
                    </a:lnTo>
                    <a:lnTo>
                      <a:pt x="747" y="953"/>
                    </a:lnTo>
                    <a:lnTo>
                      <a:pt x="837" y="692"/>
                    </a:lnTo>
                    <a:lnTo>
                      <a:pt x="864" y="449"/>
                    </a:lnTo>
                    <a:lnTo>
                      <a:pt x="864" y="333"/>
                    </a:lnTo>
                    <a:lnTo>
                      <a:pt x="909" y="261"/>
                    </a:lnTo>
                    <a:lnTo>
                      <a:pt x="989" y="234"/>
                    </a:lnTo>
                    <a:lnTo>
                      <a:pt x="1062" y="234"/>
                    </a:lnTo>
                    <a:lnTo>
                      <a:pt x="1071" y="198"/>
                    </a:lnTo>
                    <a:lnTo>
                      <a:pt x="963" y="207"/>
                    </a:lnTo>
                    <a:lnTo>
                      <a:pt x="945" y="180"/>
                    </a:lnTo>
                    <a:lnTo>
                      <a:pt x="1034" y="82"/>
                    </a:lnTo>
                    <a:lnTo>
                      <a:pt x="1016" y="54"/>
                    </a:lnTo>
                    <a:lnTo>
                      <a:pt x="998" y="73"/>
                    </a:lnTo>
                    <a:lnTo>
                      <a:pt x="927" y="144"/>
                    </a:lnTo>
                    <a:lnTo>
                      <a:pt x="909" y="144"/>
                    </a:lnTo>
                    <a:lnTo>
                      <a:pt x="909" y="18"/>
                    </a:lnTo>
                    <a:lnTo>
                      <a:pt x="891" y="0"/>
                    </a:lnTo>
                    <a:lnTo>
                      <a:pt x="864" y="9"/>
                    </a:lnTo>
                    <a:lnTo>
                      <a:pt x="873" y="144"/>
                    </a:lnTo>
                    <a:lnTo>
                      <a:pt x="855" y="153"/>
                    </a:lnTo>
                    <a:lnTo>
                      <a:pt x="782" y="82"/>
                    </a:lnTo>
                    <a:lnTo>
                      <a:pt x="729" y="73"/>
                    </a:lnTo>
                    <a:lnTo>
                      <a:pt x="738" y="109"/>
                    </a:lnTo>
                    <a:lnTo>
                      <a:pt x="818" y="189"/>
                    </a:lnTo>
                    <a:lnTo>
                      <a:pt x="818" y="234"/>
                    </a:lnTo>
                    <a:lnTo>
                      <a:pt x="791" y="324"/>
                    </a:lnTo>
                    <a:lnTo>
                      <a:pt x="791" y="404"/>
                    </a:lnTo>
                    <a:lnTo>
                      <a:pt x="791" y="540"/>
                    </a:lnTo>
                    <a:lnTo>
                      <a:pt x="755" y="710"/>
                    </a:lnTo>
                    <a:lnTo>
                      <a:pt x="720" y="817"/>
                    </a:lnTo>
                    <a:lnTo>
                      <a:pt x="657" y="953"/>
                    </a:lnTo>
                    <a:lnTo>
                      <a:pt x="584" y="1060"/>
                    </a:lnTo>
                    <a:lnTo>
                      <a:pt x="531" y="1114"/>
                    </a:lnTo>
                    <a:lnTo>
                      <a:pt x="386" y="1159"/>
                    </a:lnTo>
                    <a:lnTo>
                      <a:pt x="252" y="1178"/>
                    </a:lnTo>
                    <a:lnTo>
                      <a:pt x="116" y="1196"/>
                    </a:lnTo>
                    <a:lnTo>
                      <a:pt x="18" y="1178"/>
                    </a:lnTo>
                    <a:close/>
                  </a:path>
                </a:pathLst>
              </a:custGeom>
              <a:solidFill>
                <a:srgbClr val="ff3300"/>
              </a:solidFill>
              <a:ln w="0">
                <a:noFill/>
              </a:ln>
            </p:spPr>
            <p:style>
              <a:lnRef idx="0"/>
              <a:fillRef idx="0"/>
              <a:effectRef idx="0"/>
              <a:fontRef idx="minor"/>
            </p:style>
          </p:sp>
        </p:grpSp>
        <p:sp>
          <p:nvSpPr>
            <p:cNvPr id="1065" name="Text Box 120"/>
            <p:cNvSpPr/>
            <p:nvPr/>
          </p:nvSpPr>
          <p:spPr>
            <a:xfrm>
              <a:off x="6388200" y="4114800"/>
              <a:ext cx="1994760" cy="8211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Punishment</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Reinforcement</a:t>
              </a:r>
              <a:endParaRPr b="0" lang="en-US" sz="2400" spc="-1" strike="noStrike">
                <a:latin typeface="Arial"/>
              </a:endParaRPr>
            </a:p>
          </p:txBody>
        </p:sp>
        <p:sp>
          <p:nvSpPr>
            <p:cNvPr id="1066" name="Line 126"/>
            <p:cNvSpPr/>
            <p:nvPr/>
          </p:nvSpPr>
          <p:spPr>
            <a:xfrm flipV="1">
              <a:off x="5867280" y="4495680"/>
              <a:ext cx="609480" cy="228600"/>
            </a:xfrm>
            <a:prstGeom prst="line">
              <a:avLst/>
            </a:prstGeom>
            <a:ln w="76200">
              <a:solidFill>
                <a:srgbClr val="000000"/>
              </a:solidFill>
              <a:round/>
              <a:tailEnd len="med" type="triangle" w="med"/>
            </a:ln>
          </p:spPr>
          <p:style>
            <a:lnRef idx="0"/>
            <a:fillRef idx="0"/>
            <a:effectRef idx="0"/>
            <a:fontRef idx="minor"/>
          </p:style>
        </p:sp>
      </p:grpSp>
      <p:grpSp>
        <p:nvGrpSpPr>
          <p:cNvPr id="1067" name="Group 130"/>
          <p:cNvGrpSpPr/>
          <p:nvPr/>
        </p:nvGrpSpPr>
        <p:grpSpPr>
          <a:xfrm>
            <a:off x="2741760" y="3276720"/>
            <a:ext cx="1994760" cy="2359440"/>
            <a:chOff x="2741760" y="3276720"/>
            <a:chExt cx="1994760" cy="2359440"/>
          </a:xfrm>
        </p:grpSpPr>
        <p:sp>
          <p:nvSpPr>
            <p:cNvPr id="1068" name="Text Box 55"/>
            <p:cNvSpPr/>
            <p:nvPr/>
          </p:nvSpPr>
          <p:spPr>
            <a:xfrm>
              <a:off x="3125160" y="4022640"/>
              <a:ext cx="905040" cy="16135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0000" spc="-1" strike="noStrike">
                  <a:solidFill>
                    <a:srgbClr val="ffffff"/>
                  </a:solidFill>
                  <a:latin typeface="Times New Roman"/>
                </a:rPr>
                <a:t>+</a:t>
              </a:r>
              <a:endParaRPr b="0" lang="en-US" sz="10000" spc="-1" strike="noStrike">
                <a:latin typeface="Arial"/>
              </a:endParaRPr>
            </a:p>
          </p:txBody>
        </p:sp>
        <p:sp>
          <p:nvSpPr>
            <p:cNvPr id="1069" name="Text Box 122"/>
            <p:cNvSpPr/>
            <p:nvPr/>
          </p:nvSpPr>
          <p:spPr>
            <a:xfrm>
              <a:off x="2741760" y="3276720"/>
              <a:ext cx="1994760" cy="8211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Positive </a:t>
              </a:r>
              <a:endParaRPr b="0" lang="en-US" sz="2400" spc="-1" strike="noStrike">
                <a:latin typeface="Arial"/>
              </a:endParaRPr>
            </a:p>
            <a:p>
              <a:pPr algn="ctr">
                <a:lnSpc>
                  <a:spcPct val="100000"/>
                </a:lnSpc>
                <a:buNone/>
              </a:pPr>
              <a:r>
                <a:rPr b="0" lang="en-US" sz="2400" spc="-1" strike="noStrike">
                  <a:solidFill>
                    <a:srgbClr val="000000"/>
                  </a:solidFill>
                  <a:latin typeface="Times New Roman"/>
                </a:rPr>
                <a:t>Reinforcement</a:t>
              </a:r>
              <a:endParaRPr b="0" lang="en-US" sz="2400" spc="-1" strike="noStrike">
                <a:latin typeface="Arial"/>
              </a:endParaRPr>
            </a:p>
          </p:txBody>
        </p:sp>
        <p:sp>
          <p:nvSpPr>
            <p:cNvPr id="1070" name="Line 127"/>
            <p:cNvSpPr/>
            <p:nvPr/>
          </p:nvSpPr>
          <p:spPr>
            <a:xfrm flipV="1">
              <a:off x="3352680" y="4038480"/>
              <a:ext cx="360" cy="533520"/>
            </a:xfrm>
            <a:prstGeom prst="line">
              <a:avLst/>
            </a:prstGeom>
            <a:ln w="76200">
              <a:solidFill>
                <a:srgbClr val="000000"/>
              </a:solidFill>
              <a:round/>
              <a:tailEnd len="med" type="triangle" w="med"/>
            </a:ln>
          </p:spPr>
          <p:style>
            <a:lnRef idx="0"/>
            <a:fillRef idx="0"/>
            <a:effectRef idx="0"/>
            <a:fontRef idx="minor"/>
          </p:style>
        </p:sp>
      </p:grpSp>
      <p:grpSp>
        <p:nvGrpSpPr>
          <p:cNvPr id="1071" name="Group 131"/>
          <p:cNvGrpSpPr/>
          <p:nvPr/>
        </p:nvGrpSpPr>
        <p:grpSpPr>
          <a:xfrm>
            <a:off x="300960" y="3657600"/>
            <a:ext cx="2365920" cy="2817720"/>
            <a:chOff x="300960" y="3657600"/>
            <a:chExt cx="2365920" cy="2817720"/>
          </a:xfrm>
        </p:grpSpPr>
        <p:grpSp>
          <p:nvGrpSpPr>
            <p:cNvPr id="1072" name="Group 124"/>
            <p:cNvGrpSpPr/>
            <p:nvPr/>
          </p:nvGrpSpPr>
          <p:grpSpPr>
            <a:xfrm>
              <a:off x="1371600" y="3657600"/>
              <a:ext cx="1295280" cy="2273040"/>
              <a:chOff x="1371600" y="3657600"/>
              <a:chExt cx="1295280" cy="2273040"/>
            </a:xfrm>
          </p:grpSpPr>
          <p:sp>
            <p:nvSpPr>
              <p:cNvPr id="1073" name="Freeform 71"/>
              <p:cNvSpPr/>
              <p:nvPr/>
            </p:nvSpPr>
            <p:spPr>
              <a:xfrm>
                <a:off x="2598840" y="4819680"/>
                <a:ext cx="31320" cy="91800"/>
              </a:xfrm>
              <a:custGeom>
                <a:avLst/>
                <a:gdLst/>
                <a:ahLst/>
                <a:rect l="l" t="t" r="r" b="b"/>
                <a:pathLst>
                  <a:path w="110" h="287">
                    <a:moveTo>
                      <a:pt x="99" y="285"/>
                    </a:moveTo>
                    <a:lnTo>
                      <a:pt x="62" y="75"/>
                    </a:lnTo>
                    <a:lnTo>
                      <a:pt x="81" y="69"/>
                    </a:lnTo>
                    <a:lnTo>
                      <a:pt x="110" y="27"/>
                    </a:lnTo>
                    <a:lnTo>
                      <a:pt x="106" y="19"/>
                    </a:lnTo>
                    <a:lnTo>
                      <a:pt x="99" y="11"/>
                    </a:lnTo>
                    <a:lnTo>
                      <a:pt x="85" y="5"/>
                    </a:lnTo>
                    <a:lnTo>
                      <a:pt x="69" y="2"/>
                    </a:lnTo>
                    <a:lnTo>
                      <a:pt x="52" y="0"/>
                    </a:lnTo>
                    <a:lnTo>
                      <a:pt x="35" y="0"/>
                    </a:lnTo>
                    <a:lnTo>
                      <a:pt x="19" y="4"/>
                    </a:lnTo>
                    <a:lnTo>
                      <a:pt x="6" y="9"/>
                    </a:lnTo>
                    <a:lnTo>
                      <a:pt x="2" y="27"/>
                    </a:lnTo>
                    <a:lnTo>
                      <a:pt x="0" y="42"/>
                    </a:lnTo>
                    <a:lnTo>
                      <a:pt x="6" y="56"/>
                    </a:lnTo>
                    <a:lnTo>
                      <a:pt x="13" y="68"/>
                    </a:lnTo>
                    <a:lnTo>
                      <a:pt x="27" y="75"/>
                    </a:lnTo>
                    <a:lnTo>
                      <a:pt x="56" y="271"/>
                    </a:lnTo>
                    <a:lnTo>
                      <a:pt x="99" y="287"/>
                    </a:lnTo>
                    <a:lnTo>
                      <a:pt x="99" y="285"/>
                    </a:lnTo>
                    <a:close/>
                  </a:path>
                </a:pathLst>
              </a:custGeom>
              <a:solidFill>
                <a:srgbClr val="000000"/>
              </a:solidFill>
              <a:ln w="0">
                <a:noFill/>
              </a:ln>
            </p:spPr>
            <p:style>
              <a:lnRef idx="0"/>
              <a:fillRef idx="0"/>
              <a:effectRef idx="0"/>
              <a:fontRef idx="minor"/>
            </p:style>
          </p:sp>
          <p:sp>
            <p:nvSpPr>
              <p:cNvPr id="1074" name="Freeform 72"/>
              <p:cNvSpPr/>
              <p:nvPr/>
            </p:nvSpPr>
            <p:spPr>
              <a:xfrm>
                <a:off x="2165400" y="5800680"/>
                <a:ext cx="158400" cy="129960"/>
              </a:xfrm>
              <a:custGeom>
                <a:avLst/>
                <a:gdLst/>
                <a:ahLst/>
                <a:rect l="l" t="t" r="r" b="b"/>
                <a:pathLst>
                  <a:path w="539" h="403">
                    <a:moveTo>
                      <a:pt x="531" y="0"/>
                    </a:moveTo>
                    <a:lnTo>
                      <a:pt x="531" y="11"/>
                    </a:lnTo>
                    <a:lnTo>
                      <a:pt x="535" y="25"/>
                    </a:lnTo>
                    <a:lnTo>
                      <a:pt x="537" y="42"/>
                    </a:lnTo>
                    <a:lnTo>
                      <a:pt x="539" y="60"/>
                    </a:lnTo>
                    <a:lnTo>
                      <a:pt x="537" y="79"/>
                    </a:lnTo>
                    <a:lnTo>
                      <a:pt x="531" y="98"/>
                    </a:lnTo>
                    <a:lnTo>
                      <a:pt x="522" y="116"/>
                    </a:lnTo>
                    <a:lnTo>
                      <a:pt x="504" y="131"/>
                    </a:lnTo>
                    <a:lnTo>
                      <a:pt x="485" y="149"/>
                    </a:lnTo>
                    <a:lnTo>
                      <a:pt x="473" y="172"/>
                    </a:lnTo>
                    <a:lnTo>
                      <a:pt x="466" y="201"/>
                    </a:lnTo>
                    <a:lnTo>
                      <a:pt x="460" y="230"/>
                    </a:lnTo>
                    <a:lnTo>
                      <a:pt x="450" y="261"/>
                    </a:lnTo>
                    <a:lnTo>
                      <a:pt x="438" y="292"/>
                    </a:lnTo>
                    <a:lnTo>
                      <a:pt x="417" y="322"/>
                    </a:lnTo>
                    <a:lnTo>
                      <a:pt x="388" y="347"/>
                    </a:lnTo>
                    <a:lnTo>
                      <a:pt x="369" y="356"/>
                    </a:lnTo>
                    <a:lnTo>
                      <a:pt x="345" y="368"/>
                    </a:lnTo>
                    <a:lnTo>
                      <a:pt x="318" y="376"/>
                    </a:lnTo>
                    <a:lnTo>
                      <a:pt x="289" y="384"/>
                    </a:lnTo>
                    <a:lnTo>
                      <a:pt x="258" y="389"/>
                    </a:lnTo>
                    <a:lnTo>
                      <a:pt x="225" y="395"/>
                    </a:lnTo>
                    <a:lnTo>
                      <a:pt x="194" y="399"/>
                    </a:lnTo>
                    <a:lnTo>
                      <a:pt x="161" y="401"/>
                    </a:lnTo>
                    <a:lnTo>
                      <a:pt x="130" y="403"/>
                    </a:lnTo>
                    <a:lnTo>
                      <a:pt x="101" y="401"/>
                    </a:lnTo>
                    <a:lnTo>
                      <a:pt x="74" y="399"/>
                    </a:lnTo>
                    <a:lnTo>
                      <a:pt x="51" y="395"/>
                    </a:lnTo>
                    <a:lnTo>
                      <a:pt x="31" y="389"/>
                    </a:lnTo>
                    <a:lnTo>
                      <a:pt x="16" y="382"/>
                    </a:lnTo>
                    <a:lnTo>
                      <a:pt x="6" y="374"/>
                    </a:lnTo>
                    <a:lnTo>
                      <a:pt x="0" y="362"/>
                    </a:lnTo>
                    <a:lnTo>
                      <a:pt x="2" y="283"/>
                    </a:lnTo>
                    <a:lnTo>
                      <a:pt x="16" y="226"/>
                    </a:lnTo>
                    <a:lnTo>
                      <a:pt x="35" y="186"/>
                    </a:lnTo>
                    <a:lnTo>
                      <a:pt x="57" y="157"/>
                    </a:lnTo>
                    <a:lnTo>
                      <a:pt x="78" y="131"/>
                    </a:lnTo>
                    <a:lnTo>
                      <a:pt x="97" y="104"/>
                    </a:lnTo>
                    <a:lnTo>
                      <a:pt x="109" y="69"/>
                    </a:lnTo>
                    <a:lnTo>
                      <a:pt x="109" y="19"/>
                    </a:lnTo>
                    <a:lnTo>
                      <a:pt x="132" y="19"/>
                    </a:lnTo>
                    <a:lnTo>
                      <a:pt x="155" y="19"/>
                    </a:lnTo>
                    <a:lnTo>
                      <a:pt x="181" y="19"/>
                    </a:lnTo>
                    <a:lnTo>
                      <a:pt x="204" y="17"/>
                    </a:lnTo>
                    <a:lnTo>
                      <a:pt x="227" y="17"/>
                    </a:lnTo>
                    <a:lnTo>
                      <a:pt x="252" y="15"/>
                    </a:lnTo>
                    <a:lnTo>
                      <a:pt x="277" y="15"/>
                    </a:lnTo>
                    <a:lnTo>
                      <a:pt x="303" y="15"/>
                    </a:lnTo>
                    <a:lnTo>
                      <a:pt x="328" y="13"/>
                    </a:lnTo>
                    <a:lnTo>
                      <a:pt x="355" y="13"/>
                    </a:lnTo>
                    <a:lnTo>
                      <a:pt x="382" y="11"/>
                    </a:lnTo>
                    <a:lnTo>
                      <a:pt x="409" y="9"/>
                    </a:lnTo>
                    <a:lnTo>
                      <a:pt x="438" y="7"/>
                    </a:lnTo>
                    <a:lnTo>
                      <a:pt x="467" y="5"/>
                    </a:lnTo>
                    <a:lnTo>
                      <a:pt x="498" y="3"/>
                    </a:lnTo>
                    <a:lnTo>
                      <a:pt x="531" y="0"/>
                    </a:lnTo>
                    <a:close/>
                  </a:path>
                </a:pathLst>
              </a:custGeom>
              <a:solidFill>
                <a:srgbClr val="000000"/>
              </a:solidFill>
              <a:ln w="0">
                <a:noFill/>
              </a:ln>
            </p:spPr>
            <p:style>
              <a:lnRef idx="0"/>
              <a:fillRef idx="0"/>
              <a:effectRef idx="0"/>
              <a:fontRef idx="minor"/>
            </p:style>
          </p:sp>
          <p:sp>
            <p:nvSpPr>
              <p:cNvPr id="1075" name="Freeform 73"/>
              <p:cNvSpPr/>
              <p:nvPr/>
            </p:nvSpPr>
            <p:spPr>
              <a:xfrm>
                <a:off x="2165400" y="5800680"/>
                <a:ext cx="158400" cy="129960"/>
              </a:xfrm>
              <a:custGeom>
                <a:avLst/>
                <a:gdLst/>
                <a:ahLst/>
                <a:rect l="l" t="t" r="r" b="b"/>
                <a:pathLst>
                  <a:path w="539" h="403">
                    <a:moveTo>
                      <a:pt x="531" y="0"/>
                    </a:moveTo>
                    <a:lnTo>
                      <a:pt x="531" y="11"/>
                    </a:lnTo>
                    <a:lnTo>
                      <a:pt x="535" y="25"/>
                    </a:lnTo>
                    <a:lnTo>
                      <a:pt x="537" y="42"/>
                    </a:lnTo>
                    <a:lnTo>
                      <a:pt x="539" y="60"/>
                    </a:lnTo>
                    <a:lnTo>
                      <a:pt x="537" y="79"/>
                    </a:lnTo>
                    <a:lnTo>
                      <a:pt x="531" y="98"/>
                    </a:lnTo>
                    <a:lnTo>
                      <a:pt x="522" y="116"/>
                    </a:lnTo>
                    <a:lnTo>
                      <a:pt x="504" y="131"/>
                    </a:lnTo>
                    <a:lnTo>
                      <a:pt x="485" y="149"/>
                    </a:lnTo>
                    <a:lnTo>
                      <a:pt x="473" y="172"/>
                    </a:lnTo>
                    <a:lnTo>
                      <a:pt x="466" y="201"/>
                    </a:lnTo>
                    <a:lnTo>
                      <a:pt x="460" y="230"/>
                    </a:lnTo>
                    <a:lnTo>
                      <a:pt x="450" y="261"/>
                    </a:lnTo>
                    <a:lnTo>
                      <a:pt x="438" y="292"/>
                    </a:lnTo>
                    <a:lnTo>
                      <a:pt x="417" y="322"/>
                    </a:lnTo>
                    <a:lnTo>
                      <a:pt x="388" y="347"/>
                    </a:lnTo>
                    <a:lnTo>
                      <a:pt x="369" y="356"/>
                    </a:lnTo>
                    <a:lnTo>
                      <a:pt x="345" y="368"/>
                    </a:lnTo>
                    <a:lnTo>
                      <a:pt x="318" y="376"/>
                    </a:lnTo>
                    <a:lnTo>
                      <a:pt x="289" y="384"/>
                    </a:lnTo>
                    <a:lnTo>
                      <a:pt x="258" y="389"/>
                    </a:lnTo>
                    <a:lnTo>
                      <a:pt x="225" y="395"/>
                    </a:lnTo>
                    <a:lnTo>
                      <a:pt x="194" y="399"/>
                    </a:lnTo>
                    <a:lnTo>
                      <a:pt x="161" y="401"/>
                    </a:lnTo>
                    <a:lnTo>
                      <a:pt x="130" y="403"/>
                    </a:lnTo>
                    <a:lnTo>
                      <a:pt x="101" y="401"/>
                    </a:lnTo>
                    <a:lnTo>
                      <a:pt x="74" y="399"/>
                    </a:lnTo>
                    <a:lnTo>
                      <a:pt x="51" y="395"/>
                    </a:lnTo>
                    <a:lnTo>
                      <a:pt x="31" y="389"/>
                    </a:lnTo>
                    <a:lnTo>
                      <a:pt x="16" y="382"/>
                    </a:lnTo>
                    <a:lnTo>
                      <a:pt x="6" y="374"/>
                    </a:lnTo>
                    <a:lnTo>
                      <a:pt x="0" y="362"/>
                    </a:lnTo>
                    <a:lnTo>
                      <a:pt x="2" y="283"/>
                    </a:lnTo>
                    <a:lnTo>
                      <a:pt x="16" y="226"/>
                    </a:lnTo>
                    <a:lnTo>
                      <a:pt x="35" y="186"/>
                    </a:lnTo>
                    <a:lnTo>
                      <a:pt x="57" y="157"/>
                    </a:lnTo>
                    <a:lnTo>
                      <a:pt x="78" y="131"/>
                    </a:lnTo>
                    <a:lnTo>
                      <a:pt x="97" y="104"/>
                    </a:lnTo>
                    <a:lnTo>
                      <a:pt x="109" y="69"/>
                    </a:lnTo>
                    <a:lnTo>
                      <a:pt x="109" y="19"/>
                    </a:lnTo>
                    <a:lnTo>
                      <a:pt x="132" y="19"/>
                    </a:lnTo>
                    <a:lnTo>
                      <a:pt x="155" y="19"/>
                    </a:lnTo>
                    <a:lnTo>
                      <a:pt x="181" y="19"/>
                    </a:lnTo>
                    <a:lnTo>
                      <a:pt x="204" y="17"/>
                    </a:lnTo>
                    <a:lnTo>
                      <a:pt x="227" y="17"/>
                    </a:lnTo>
                    <a:lnTo>
                      <a:pt x="252" y="15"/>
                    </a:lnTo>
                    <a:lnTo>
                      <a:pt x="277" y="15"/>
                    </a:lnTo>
                    <a:lnTo>
                      <a:pt x="303" y="15"/>
                    </a:lnTo>
                    <a:lnTo>
                      <a:pt x="328" y="13"/>
                    </a:lnTo>
                    <a:lnTo>
                      <a:pt x="355" y="13"/>
                    </a:lnTo>
                    <a:lnTo>
                      <a:pt x="382" y="11"/>
                    </a:lnTo>
                    <a:lnTo>
                      <a:pt x="409" y="9"/>
                    </a:lnTo>
                    <a:lnTo>
                      <a:pt x="438" y="7"/>
                    </a:lnTo>
                    <a:lnTo>
                      <a:pt x="467" y="5"/>
                    </a:lnTo>
                    <a:lnTo>
                      <a:pt x="498" y="3"/>
                    </a:lnTo>
                    <a:lnTo>
                      <a:pt x="531" y="0"/>
                    </a:lnTo>
                  </a:path>
                </a:pathLst>
              </a:custGeom>
              <a:noFill/>
              <a:ln w="1588">
                <a:solidFill>
                  <a:srgbClr val="000000"/>
                </a:solidFill>
                <a:round/>
              </a:ln>
            </p:spPr>
            <p:style>
              <a:lnRef idx="0"/>
              <a:fillRef idx="0"/>
              <a:effectRef idx="0"/>
              <a:fontRef idx="minor"/>
            </p:style>
          </p:sp>
          <p:sp>
            <p:nvSpPr>
              <p:cNvPr id="1076" name="Freeform 74"/>
              <p:cNvSpPr/>
              <p:nvPr/>
            </p:nvSpPr>
            <p:spPr>
              <a:xfrm>
                <a:off x="1816200" y="4635360"/>
                <a:ext cx="114120" cy="186840"/>
              </a:xfrm>
              <a:custGeom>
                <a:avLst/>
                <a:gdLst/>
                <a:ahLst/>
                <a:rect l="l" t="t" r="r" b="b"/>
                <a:pathLst>
                  <a:path w="388" h="585">
                    <a:moveTo>
                      <a:pt x="70" y="3"/>
                    </a:moveTo>
                    <a:lnTo>
                      <a:pt x="52" y="25"/>
                    </a:lnTo>
                    <a:lnTo>
                      <a:pt x="41" y="54"/>
                    </a:lnTo>
                    <a:lnTo>
                      <a:pt x="31" y="83"/>
                    </a:lnTo>
                    <a:lnTo>
                      <a:pt x="25" y="116"/>
                    </a:lnTo>
                    <a:lnTo>
                      <a:pt x="19" y="149"/>
                    </a:lnTo>
                    <a:lnTo>
                      <a:pt x="15" y="180"/>
                    </a:lnTo>
                    <a:lnTo>
                      <a:pt x="13" y="207"/>
                    </a:lnTo>
                    <a:lnTo>
                      <a:pt x="10" y="230"/>
                    </a:lnTo>
                    <a:lnTo>
                      <a:pt x="4" y="273"/>
                    </a:lnTo>
                    <a:lnTo>
                      <a:pt x="0" y="310"/>
                    </a:lnTo>
                    <a:lnTo>
                      <a:pt x="2" y="339"/>
                    </a:lnTo>
                    <a:lnTo>
                      <a:pt x="8" y="358"/>
                    </a:lnTo>
                    <a:lnTo>
                      <a:pt x="13" y="366"/>
                    </a:lnTo>
                    <a:lnTo>
                      <a:pt x="19" y="372"/>
                    </a:lnTo>
                    <a:lnTo>
                      <a:pt x="27" y="380"/>
                    </a:lnTo>
                    <a:lnTo>
                      <a:pt x="35" y="386"/>
                    </a:lnTo>
                    <a:lnTo>
                      <a:pt x="46" y="391"/>
                    </a:lnTo>
                    <a:lnTo>
                      <a:pt x="54" y="397"/>
                    </a:lnTo>
                    <a:lnTo>
                      <a:pt x="62" y="403"/>
                    </a:lnTo>
                    <a:lnTo>
                      <a:pt x="70" y="407"/>
                    </a:lnTo>
                    <a:lnTo>
                      <a:pt x="85" y="417"/>
                    </a:lnTo>
                    <a:lnTo>
                      <a:pt x="103" y="428"/>
                    </a:lnTo>
                    <a:lnTo>
                      <a:pt x="120" y="438"/>
                    </a:lnTo>
                    <a:lnTo>
                      <a:pt x="136" y="446"/>
                    </a:lnTo>
                    <a:lnTo>
                      <a:pt x="153" y="455"/>
                    </a:lnTo>
                    <a:lnTo>
                      <a:pt x="169" y="463"/>
                    </a:lnTo>
                    <a:lnTo>
                      <a:pt x="186" y="473"/>
                    </a:lnTo>
                    <a:lnTo>
                      <a:pt x="203" y="482"/>
                    </a:lnTo>
                    <a:lnTo>
                      <a:pt x="219" y="492"/>
                    </a:lnTo>
                    <a:lnTo>
                      <a:pt x="236" y="502"/>
                    </a:lnTo>
                    <a:lnTo>
                      <a:pt x="254" y="514"/>
                    </a:lnTo>
                    <a:lnTo>
                      <a:pt x="271" y="523"/>
                    </a:lnTo>
                    <a:lnTo>
                      <a:pt x="291" y="537"/>
                    </a:lnTo>
                    <a:lnTo>
                      <a:pt x="308" y="550"/>
                    </a:lnTo>
                    <a:lnTo>
                      <a:pt x="327" y="566"/>
                    </a:lnTo>
                    <a:lnTo>
                      <a:pt x="347" y="581"/>
                    </a:lnTo>
                    <a:lnTo>
                      <a:pt x="349" y="583"/>
                    </a:lnTo>
                    <a:lnTo>
                      <a:pt x="351" y="583"/>
                    </a:lnTo>
                    <a:lnTo>
                      <a:pt x="357" y="585"/>
                    </a:lnTo>
                    <a:lnTo>
                      <a:pt x="362" y="585"/>
                    </a:lnTo>
                    <a:lnTo>
                      <a:pt x="368" y="583"/>
                    </a:lnTo>
                    <a:lnTo>
                      <a:pt x="374" y="581"/>
                    </a:lnTo>
                    <a:lnTo>
                      <a:pt x="382" y="578"/>
                    </a:lnTo>
                    <a:lnTo>
                      <a:pt x="386" y="568"/>
                    </a:lnTo>
                    <a:lnTo>
                      <a:pt x="388" y="552"/>
                    </a:lnTo>
                    <a:lnTo>
                      <a:pt x="388" y="537"/>
                    </a:lnTo>
                    <a:lnTo>
                      <a:pt x="386" y="523"/>
                    </a:lnTo>
                    <a:lnTo>
                      <a:pt x="382" y="510"/>
                    </a:lnTo>
                    <a:lnTo>
                      <a:pt x="376" y="498"/>
                    </a:lnTo>
                    <a:lnTo>
                      <a:pt x="368" y="486"/>
                    </a:lnTo>
                    <a:lnTo>
                      <a:pt x="358" y="473"/>
                    </a:lnTo>
                    <a:lnTo>
                      <a:pt x="351" y="463"/>
                    </a:lnTo>
                    <a:lnTo>
                      <a:pt x="339" y="451"/>
                    </a:lnTo>
                    <a:lnTo>
                      <a:pt x="327" y="440"/>
                    </a:lnTo>
                    <a:lnTo>
                      <a:pt x="316" y="430"/>
                    </a:lnTo>
                    <a:lnTo>
                      <a:pt x="302" y="418"/>
                    </a:lnTo>
                    <a:lnTo>
                      <a:pt x="289" y="407"/>
                    </a:lnTo>
                    <a:lnTo>
                      <a:pt x="275" y="393"/>
                    </a:lnTo>
                    <a:lnTo>
                      <a:pt x="262" y="382"/>
                    </a:lnTo>
                    <a:lnTo>
                      <a:pt x="246" y="368"/>
                    </a:lnTo>
                    <a:lnTo>
                      <a:pt x="254" y="358"/>
                    </a:lnTo>
                    <a:lnTo>
                      <a:pt x="258" y="349"/>
                    </a:lnTo>
                    <a:lnTo>
                      <a:pt x="263" y="337"/>
                    </a:lnTo>
                    <a:lnTo>
                      <a:pt x="267" y="327"/>
                    </a:lnTo>
                    <a:lnTo>
                      <a:pt x="271" y="318"/>
                    </a:lnTo>
                    <a:lnTo>
                      <a:pt x="275" y="308"/>
                    </a:lnTo>
                    <a:lnTo>
                      <a:pt x="281" y="298"/>
                    </a:lnTo>
                    <a:lnTo>
                      <a:pt x="287" y="290"/>
                    </a:lnTo>
                    <a:lnTo>
                      <a:pt x="302" y="269"/>
                    </a:lnTo>
                    <a:lnTo>
                      <a:pt x="310" y="246"/>
                    </a:lnTo>
                    <a:lnTo>
                      <a:pt x="314" y="223"/>
                    </a:lnTo>
                    <a:lnTo>
                      <a:pt x="314" y="199"/>
                    </a:lnTo>
                    <a:lnTo>
                      <a:pt x="310" y="176"/>
                    </a:lnTo>
                    <a:lnTo>
                      <a:pt x="306" y="155"/>
                    </a:lnTo>
                    <a:lnTo>
                      <a:pt x="300" y="137"/>
                    </a:lnTo>
                    <a:lnTo>
                      <a:pt x="298" y="124"/>
                    </a:lnTo>
                    <a:lnTo>
                      <a:pt x="298" y="120"/>
                    </a:lnTo>
                    <a:lnTo>
                      <a:pt x="300" y="118"/>
                    </a:lnTo>
                    <a:lnTo>
                      <a:pt x="306" y="116"/>
                    </a:lnTo>
                    <a:lnTo>
                      <a:pt x="310" y="112"/>
                    </a:lnTo>
                    <a:lnTo>
                      <a:pt x="316" y="110"/>
                    </a:lnTo>
                    <a:lnTo>
                      <a:pt x="318" y="108"/>
                    </a:lnTo>
                    <a:lnTo>
                      <a:pt x="320" y="106"/>
                    </a:lnTo>
                    <a:lnTo>
                      <a:pt x="320" y="102"/>
                    </a:lnTo>
                    <a:lnTo>
                      <a:pt x="310" y="89"/>
                    </a:lnTo>
                    <a:lnTo>
                      <a:pt x="298" y="75"/>
                    </a:lnTo>
                    <a:lnTo>
                      <a:pt x="287" y="64"/>
                    </a:lnTo>
                    <a:lnTo>
                      <a:pt x="271" y="52"/>
                    </a:lnTo>
                    <a:lnTo>
                      <a:pt x="258" y="40"/>
                    </a:lnTo>
                    <a:lnTo>
                      <a:pt x="242" y="32"/>
                    </a:lnTo>
                    <a:lnTo>
                      <a:pt x="225" y="25"/>
                    </a:lnTo>
                    <a:lnTo>
                      <a:pt x="205" y="17"/>
                    </a:lnTo>
                    <a:lnTo>
                      <a:pt x="188" y="11"/>
                    </a:lnTo>
                    <a:lnTo>
                      <a:pt x="170" y="7"/>
                    </a:lnTo>
                    <a:lnTo>
                      <a:pt x="153" y="3"/>
                    </a:lnTo>
                    <a:lnTo>
                      <a:pt x="136" y="0"/>
                    </a:lnTo>
                    <a:lnTo>
                      <a:pt x="118" y="0"/>
                    </a:lnTo>
                    <a:lnTo>
                      <a:pt x="101" y="0"/>
                    </a:lnTo>
                    <a:lnTo>
                      <a:pt x="83" y="0"/>
                    </a:lnTo>
                    <a:lnTo>
                      <a:pt x="70" y="3"/>
                    </a:lnTo>
                    <a:close/>
                  </a:path>
                </a:pathLst>
              </a:custGeom>
              <a:solidFill>
                <a:srgbClr val="fff3d9"/>
              </a:solidFill>
              <a:ln w="0">
                <a:noFill/>
              </a:ln>
            </p:spPr>
            <p:style>
              <a:lnRef idx="0"/>
              <a:fillRef idx="0"/>
              <a:effectRef idx="0"/>
              <a:fontRef idx="minor"/>
            </p:style>
          </p:sp>
          <p:sp>
            <p:nvSpPr>
              <p:cNvPr id="1077" name="Freeform 75"/>
              <p:cNvSpPr/>
              <p:nvPr/>
            </p:nvSpPr>
            <p:spPr>
              <a:xfrm>
                <a:off x="1816200" y="4635360"/>
                <a:ext cx="114120" cy="186840"/>
              </a:xfrm>
              <a:custGeom>
                <a:avLst/>
                <a:gdLst/>
                <a:ahLst/>
                <a:rect l="l" t="t" r="r" b="b"/>
                <a:pathLst>
                  <a:path w="388" h="585">
                    <a:moveTo>
                      <a:pt x="70" y="3"/>
                    </a:moveTo>
                    <a:lnTo>
                      <a:pt x="52" y="25"/>
                    </a:lnTo>
                    <a:lnTo>
                      <a:pt x="41" y="54"/>
                    </a:lnTo>
                    <a:lnTo>
                      <a:pt x="31" y="83"/>
                    </a:lnTo>
                    <a:lnTo>
                      <a:pt x="25" y="116"/>
                    </a:lnTo>
                    <a:lnTo>
                      <a:pt x="19" y="149"/>
                    </a:lnTo>
                    <a:lnTo>
                      <a:pt x="15" y="180"/>
                    </a:lnTo>
                    <a:lnTo>
                      <a:pt x="13" y="207"/>
                    </a:lnTo>
                    <a:lnTo>
                      <a:pt x="10" y="230"/>
                    </a:lnTo>
                    <a:lnTo>
                      <a:pt x="4" y="273"/>
                    </a:lnTo>
                    <a:lnTo>
                      <a:pt x="0" y="310"/>
                    </a:lnTo>
                    <a:lnTo>
                      <a:pt x="2" y="339"/>
                    </a:lnTo>
                    <a:lnTo>
                      <a:pt x="8" y="358"/>
                    </a:lnTo>
                    <a:lnTo>
                      <a:pt x="13" y="366"/>
                    </a:lnTo>
                    <a:lnTo>
                      <a:pt x="19" y="372"/>
                    </a:lnTo>
                    <a:lnTo>
                      <a:pt x="27" y="380"/>
                    </a:lnTo>
                    <a:lnTo>
                      <a:pt x="35" y="386"/>
                    </a:lnTo>
                    <a:lnTo>
                      <a:pt x="46" y="391"/>
                    </a:lnTo>
                    <a:lnTo>
                      <a:pt x="54" y="397"/>
                    </a:lnTo>
                    <a:lnTo>
                      <a:pt x="62" y="403"/>
                    </a:lnTo>
                    <a:lnTo>
                      <a:pt x="70" y="407"/>
                    </a:lnTo>
                    <a:lnTo>
                      <a:pt x="85" y="417"/>
                    </a:lnTo>
                    <a:lnTo>
                      <a:pt x="103" y="428"/>
                    </a:lnTo>
                    <a:lnTo>
                      <a:pt x="120" y="438"/>
                    </a:lnTo>
                    <a:lnTo>
                      <a:pt x="136" y="446"/>
                    </a:lnTo>
                    <a:lnTo>
                      <a:pt x="153" y="455"/>
                    </a:lnTo>
                    <a:lnTo>
                      <a:pt x="169" y="463"/>
                    </a:lnTo>
                    <a:lnTo>
                      <a:pt x="186" y="473"/>
                    </a:lnTo>
                    <a:lnTo>
                      <a:pt x="203" y="482"/>
                    </a:lnTo>
                    <a:lnTo>
                      <a:pt x="219" y="492"/>
                    </a:lnTo>
                    <a:lnTo>
                      <a:pt x="236" y="502"/>
                    </a:lnTo>
                    <a:lnTo>
                      <a:pt x="254" y="514"/>
                    </a:lnTo>
                    <a:lnTo>
                      <a:pt x="271" y="523"/>
                    </a:lnTo>
                    <a:lnTo>
                      <a:pt x="291" y="537"/>
                    </a:lnTo>
                    <a:lnTo>
                      <a:pt x="308" y="550"/>
                    </a:lnTo>
                    <a:lnTo>
                      <a:pt x="327" y="566"/>
                    </a:lnTo>
                    <a:lnTo>
                      <a:pt x="347" y="581"/>
                    </a:lnTo>
                    <a:lnTo>
                      <a:pt x="349" y="583"/>
                    </a:lnTo>
                    <a:lnTo>
                      <a:pt x="351" y="583"/>
                    </a:lnTo>
                    <a:lnTo>
                      <a:pt x="357" y="585"/>
                    </a:lnTo>
                    <a:lnTo>
                      <a:pt x="362" y="585"/>
                    </a:lnTo>
                    <a:lnTo>
                      <a:pt x="368" y="583"/>
                    </a:lnTo>
                    <a:lnTo>
                      <a:pt x="374" y="581"/>
                    </a:lnTo>
                    <a:lnTo>
                      <a:pt x="382" y="578"/>
                    </a:lnTo>
                    <a:lnTo>
                      <a:pt x="386" y="568"/>
                    </a:lnTo>
                    <a:lnTo>
                      <a:pt x="388" y="552"/>
                    </a:lnTo>
                    <a:lnTo>
                      <a:pt x="388" y="537"/>
                    </a:lnTo>
                    <a:lnTo>
                      <a:pt x="386" y="523"/>
                    </a:lnTo>
                    <a:lnTo>
                      <a:pt x="382" y="510"/>
                    </a:lnTo>
                    <a:lnTo>
                      <a:pt x="376" y="498"/>
                    </a:lnTo>
                    <a:lnTo>
                      <a:pt x="368" y="486"/>
                    </a:lnTo>
                    <a:lnTo>
                      <a:pt x="358" y="473"/>
                    </a:lnTo>
                    <a:lnTo>
                      <a:pt x="351" y="463"/>
                    </a:lnTo>
                    <a:lnTo>
                      <a:pt x="339" y="451"/>
                    </a:lnTo>
                    <a:lnTo>
                      <a:pt x="327" y="440"/>
                    </a:lnTo>
                    <a:lnTo>
                      <a:pt x="316" y="430"/>
                    </a:lnTo>
                    <a:lnTo>
                      <a:pt x="302" y="418"/>
                    </a:lnTo>
                    <a:lnTo>
                      <a:pt x="289" y="407"/>
                    </a:lnTo>
                    <a:lnTo>
                      <a:pt x="275" y="393"/>
                    </a:lnTo>
                    <a:lnTo>
                      <a:pt x="262" y="382"/>
                    </a:lnTo>
                    <a:lnTo>
                      <a:pt x="246" y="368"/>
                    </a:lnTo>
                    <a:lnTo>
                      <a:pt x="254" y="358"/>
                    </a:lnTo>
                    <a:lnTo>
                      <a:pt x="258" y="349"/>
                    </a:lnTo>
                    <a:lnTo>
                      <a:pt x="263" y="337"/>
                    </a:lnTo>
                    <a:lnTo>
                      <a:pt x="267" y="327"/>
                    </a:lnTo>
                    <a:lnTo>
                      <a:pt x="271" y="318"/>
                    </a:lnTo>
                    <a:lnTo>
                      <a:pt x="275" y="308"/>
                    </a:lnTo>
                    <a:lnTo>
                      <a:pt x="281" y="298"/>
                    </a:lnTo>
                    <a:lnTo>
                      <a:pt x="287" y="290"/>
                    </a:lnTo>
                    <a:lnTo>
                      <a:pt x="302" y="269"/>
                    </a:lnTo>
                    <a:lnTo>
                      <a:pt x="310" y="246"/>
                    </a:lnTo>
                    <a:lnTo>
                      <a:pt x="314" y="223"/>
                    </a:lnTo>
                    <a:lnTo>
                      <a:pt x="314" y="199"/>
                    </a:lnTo>
                    <a:lnTo>
                      <a:pt x="310" y="176"/>
                    </a:lnTo>
                    <a:lnTo>
                      <a:pt x="306" y="155"/>
                    </a:lnTo>
                    <a:lnTo>
                      <a:pt x="300" y="137"/>
                    </a:lnTo>
                    <a:lnTo>
                      <a:pt x="298" y="124"/>
                    </a:lnTo>
                    <a:lnTo>
                      <a:pt x="298" y="120"/>
                    </a:lnTo>
                    <a:lnTo>
                      <a:pt x="300" y="118"/>
                    </a:lnTo>
                    <a:lnTo>
                      <a:pt x="306" y="116"/>
                    </a:lnTo>
                    <a:lnTo>
                      <a:pt x="310" y="112"/>
                    </a:lnTo>
                    <a:lnTo>
                      <a:pt x="316" y="110"/>
                    </a:lnTo>
                    <a:lnTo>
                      <a:pt x="318" y="108"/>
                    </a:lnTo>
                    <a:lnTo>
                      <a:pt x="320" y="106"/>
                    </a:lnTo>
                    <a:lnTo>
                      <a:pt x="320" y="102"/>
                    </a:lnTo>
                    <a:lnTo>
                      <a:pt x="310" y="89"/>
                    </a:lnTo>
                    <a:lnTo>
                      <a:pt x="298" y="75"/>
                    </a:lnTo>
                    <a:lnTo>
                      <a:pt x="287" y="64"/>
                    </a:lnTo>
                    <a:lnTo>
                      <a:pt x="271" y="52"/>
                    </a:lnTo>
                    <a:lnTo>
                      <a:pt x="258" y="40"/>
                    </a:lnTo>
                    <a:lnTo>
                      <a:pt x="242" y="32"/>
                    </a:lnTo>
                    <a:lnTo>
                      <a:pt x="225" y="25"/>
                    </a:lnTo>
                    <a:lnTo>
                      <a:pt x="205" y="17"/>
                    </a:lnTo>
                    <a:lnTo>
                      <a:pt x="188" y="11"/>
                    </a:lnTo>
                    <a:lnTo>
                      <a:pt x="170" y="7"/>
                    </a:lnTo>
                    <a:lnTo>
                      <a:pt x="153" y="3"/>
                    </a:lnTo>
                    <a:lnTo>
                      <a:pt x="136" y="0"/>
                    </a:lnTo>
                    <a:lnTo>
                      <a:pt x="118" y="0"/>
                    </a:lnTo>
                    <a:lnTo>
                      <a:pt x="101" y="0"/>
                    </a:lnTo>
                    <a:lnTo>
                      <a:pt x="83" y="0"/>
                    </a:lnTo>
                    <a:lnTo>
                      <a:pt x="70" y="3"/>
                    </a:lnTo>
                  </a:path>
                </a:pathLst>
              </a:custGeom>
              <a:noFill/>
              <a:ln w="6350">
                <a:solidFill>
                  <a:srgbClr val="000000"/>
                </a:solidFill>
                <a:round/>
              </a:ln>
            </p:spPr>
            <p:style>
              <a:lnRef idx="0"/>
              <a:fillRef idx="0"/>
              <a:effectRef idx="0"/>
              <a:fontRef idx="minor"/>
            </p:style>
          </p:sp>
          <p:sp>
            <p:nvSpPr>
              <p:cNvPr id="1078" name="Freeform 76"/>
              <p:cNvSpPr/>
              <p:nvPr/>
            </p:nvSpPr>
            <p:spPr>
              <a:xfrm>
                <a:off x="2027160" y="4599000"/>
                <a:ext cx="436320" cy="1212480"/>
              </a:xfrm>
              <a:custGeom>
                <a:avLst/>
                <a:gdLst/>
                <a:ahLst/>
                <a:rect l="l" t="t" r="r" b="b"/>
                <a:pathLst>
                  <a:path w="1477" h="3772">
                    <a:moveTo>
                      <a:pt x="1045" y="3745"/>
                    </a:moveTo>
                    <a:lnTo>
                      <a:pt x="1058" y="3666"/>
                    </a:lnTo>
                    <a:lnTo>
                      <a:pt x="1074" y="3555"/>
                    </a:lnTo>
                    <a:lnTo>
                      <a:pt x="1093" y="3418"/>
                    </a:lnTo>
                    <a:lnTo>
                      <a:pt x="1113" y="3257"/>
                    </a:lnTo>
                    <a:lnTo>
                      <a:pt x="1134" y="3080"/>
                    </a:lnTo>
                    <a:lnTo>
                      <a:pt x="1157" y="2888"/>
                    </a:lnTo>
                    <a:lnTo>
                      <a:pt x="1179" y="2688"/>
                    </a:lnTo>
                    <a:lnTo>
                      <a:pt x="1204" y="2485"/>
                    </a:lnTo>
                    <a:lnTo>
                      <a:pt x="1227" y="2281"/>
                    </a:lnTo>
                    <a:lnTo>
                      <a:pt x="1248" y="2081"/>
                    </a:lnTo>
                    <a:lnTo>
                      <a:pt x="1270" y="1889"/>
                    </a:lnTo>
                    <a:lnTo>
                      <a:pt x="1291" y="1713"/>
                    </a:lnTo>
                    <a:lnTo>
                      <a:pt x="1309" y="1554"/>
                    </a:lnTo>
                    <a:lnTo>
                      <a:pt x="1324" y="1414"/>
                    </a:lnTo>
                    <a:lnTo>
                      <a:pt x="1338" y="1303"/>
                    </a:lnTo>
                    <a:lnTo>
                      <a:pt x="1349" y="1222"/>
                    </a:lnTo>
                    <a:lnTo>
                      <a:pt x="1359" y="1135"/>
                    </a:lnTo>
                    <a:lnTo>
                      <a:pt x="1369" y="1042"/>
                    </a:lnTo>
                    <a:lnTo>
                      <a:pt x="1378" y="946"/>
                    </a:lnTo>
                    <a:lnTo>
                      <a:pt x="1388" y="851"/>
                    </a:lnTo>
                    <a:lnTo>
                      <a:pt x="1400" y="754"/>
                    </a:lnTo>
                    <a:lnTo>
                      <a:pt x="1413" y="661"/>
                    </a:lnTo>
                    <a:lnTo>
                      <a:pt x="1427" y="568"/>
                    </a:lnTo>
                    <a:lnTo>
                      <a:pt x="1444" y="485"/>
                    </a:lnTo>
                    <a:lnTo>
                      <a:pt x="1454" y="436"/>
                    </a:lnTo>
                    <a:lnTo>
                      <a:pt x="1464" y="380"/>
                    </a:lnTo>
                    <a:lnTo>
                      <a:pt x="1471" y="318"/>
                    </a:lnTo>
                    <a:lnTo>
                      <a:pt x="1475" y="254"/>
                    </a:lnTo>
                    <a:lnTo>
                      <a:pt x="1477" y="188"/>
                    </a:lnTo>
                    <a:lnTo>
                      <a:pt x="1475" y="126"/>
                    </a:lnTo>
                    <a:lnTo>
                      <a:pt x="1466" y="70"/>
                    </a:lnTo>
                    <a:lnTo>
                      <a:pt x="1452" y="21"/>
                    </a:lnTo>
                    <a:lnTo>
                      <a:pt x="1438" y="17"/>
                    </a:lnTo>
                    <a:lnTo>
                      <a:pt x="1425" y="14"/>
                    </a:lnTo>
                    <a:lnTo>
                      <a:pt x="1411" y="10"/>
                    </a:lnTo>
                    <a:lnTo>
                      <a:pt x="1396" y="6"/>
                    </a:lnTo>
                    <a:lnTo>
                      <a:pt x="1382" y="4"/>
                    </a:lnTo>
                    <a:lnTo>
                      <a:pt x="1369" y="2"/>
                    </a:lnTo>
                    <a:lnTo>
                      <a:pt x="1355" y="2"/>
                    </a:lnTo>
                    <a:lnTo>
                      <a:pt x="1340" y="0"/>
                    </a:lnTo>
                    <a:lnTo>
                      <a:pt x="1326" y="0"/>
                    </a:lnTo>
                    <a:lnTo>
                      <a:pt x="1312" y="0"/>
                    </a:lnTo>
                    <a:lnTo>
                      <a:pt x="1299" y="0"/>
                    </a:lnTo>
                    <a:lnTo>
                      <a:pt x="1287" y="0"/>
                    </a:lnTo>
                    <a:lnTo>
                      <a:pt x="1274" y="0"/>
                    </a:lnTo>
                    <a:lnTo>
                      <a:pt x="1260" y="2"/>
                    </a:lnTo>
                    <a:lnTo>
                      <a:pt x="1247" y="2"/>
                    </a:lnTo>
                    <a:lnTo>
                      <a:pt x="1235" y="4"/>
                    </a:lnTo>
                    <a:lnTo>
                      <a:pt x="29" y="101"/>
                    </a:lnTo>
                    <a:lnTo>
                      <a:pt x="16" y="109"/>
                    </a:lnTo>
                    <a:lnTo>
                      <a:pt x="8" y="128"/>
                    </a:lnTo>
                    <a:lnTo>
                      <a:pt x="4" y="157"/>
                    </a:lnTo>
                    <a:lnTo>
                      <a:pt x="4" y="196"/>
                    </a:lnTo>
                    <a:lnTo>
                      <a:pt x="8" y="240"/>
                    </a:lnTo>
                    <a:lnTo>
                      <a:pt x="12" y="295"/>
                    </a:lnTo>
                    <a:lnTo>
                      <a:pt x="16" y="351"/>
                    </a:lnTo>
                    <a:lnTo>
                      <a:pt x="18" y="413"/>
                    </a:lnTo>
                    <a:lnTo>
                      <a:pt x="18" y="580"/>
                    </a:lnTo>
                    <a:lnTo>
                      <a:pt x="14" y="754"/>
                    </a:lnTo>
                    <a:lnTo>
                      <a:pt x="10" y="923"/>
                    </a:lnTo>
                    <a:lnTo>
                      <a:pt x="8" y="1073"/>
                    </a:lnTo>
                    <a:lnTo>
                      <a:pt x="4" y="1150"/>
                    </a:lnTo>
                    <a:lnTo>
                      <a:pt x="0" y="1251"/>
                    </a:lnTo>
                    <a:lnTo>
                      <a:pt x="0" y="1350"/>
                    </a:lnTo>
                    <a:lnTo>
                      <a:pt x="8" y="1422"/>
                    </a:lnTo>
                    <a:lnTo>
                      <a:pt x="21" y="1459"/>
                    </a:lnTo>
                    <a:lnTo>
                      <a:pt x="41" y="1497"/>
                    </a:lnTo>
                    <a:lnTo>
                      <a:pt x="62" y="1536"/>
                    </a:lnTo>
                    <a:lnTo>
                      <a:pt x="89" y="1573"/>
                    </a:lnTo>
                    <a:lnTo>
                      <a:pt x="118" y="1608"/>
                    </a:lnTo>
                    <a:lnTo>
                      <a:pt x="149" y="1643"/>
                    </a:lnTo>
                    <a:lnTo>
                      <a:pt x="184" y="1676"/>
                    </a:lnTo>
                    <a:lnTo>
                      <a:pt x="219" y="1709"/>
                    </a:lnTo>
                    <a:lnTo>
                      <a:pt x="256" y="1740"/>
                    </a:lnTo>
                    <a:lnTo>
                      <a:pt x="295" y="1771"/>
                    </a:lnTo>
                    <a:lnTo>
                      <a:pt x="332" y="1800"/>
                    </a:lnTo>
                    <a:lnTo>
                      <a:pt x="370" y="1827"/>
                    </a:lnTo>
                    <a:lnTo>
                      <a:pt x="409" y="1854"/>
                    </a:lnTo>
                    <a:lnTo>
                      <a:pt x="448" y="1877"/>
                    </a:lnTo>
                    <a:lnTo>
                      <a:pt x="483" y="1901"/>
                    </a:lnTo>
                    <a:lnTo>
                      <a:pt x="518" y="1922"/>
                    </a:lnTo>
                    <a:lnTo>
                      <a:pt x="524" y="2015"/>
                    </a:lnTo>
                    <a:lnTo>
                      <a:pt x="525" y="2225"/>
                    </a:lnTo>
                    <a:lnTo>
                      <a:pt x="525" y="2514"/>
                    </a:lnTo>
                    <a:lnTo>
                      <a:pt x="524" y="2841"/>
                    </a:lnTo>
                    <a:lnTo>
                      <a:pt x="524" y="3165"/>
                    </a:lnTo>
                    <a:lnTo>
                      <a:pt x="525" y="3449"/>
                    </a:lnTo>
                    <a:lnTo>
                      <a:pt x="533" y="3652"/>
                    </a:lnTo>
                    <a:lnTo>
                      <a:pt x="547" y="3732"/>
                    </a:lnTo>
                    <a:lnTo>
                      <a:pt x="574" y="3741"/>
                    </a:lnTo>
                    <a:lnTo>
                      <a:pt x="603" y="3751"/>
                    </a:lnTo>
                    <a:lnTo>
                      <a:pt x="632" y="3757"/>
                    </a:lnTo>
                    <a:lnTo>
                      <a:pt x="663" y="3763"/>
                    </a:lnTo>
                    <a:lnTo>
                      <a:pt x="694" y="3767"/>
                    </a:lnTo>
                    <a:lnTo>
                      <a:pt x="725" y="3769"/>
                    </a:lnTo>
                    <a:lnTo>
                      <a:pt x="758" y="3771"/>
                    </a:lnTo>
                    <a:lnTo>
                      <a:pt x="789" y="3772"/>
                    </a:lnTo>
                    <a:lnTo>
                      <a:pt x="822" y="3771"/>
                    </a:lnTo>
                    <a:lnTo>
                      <a:pt x="853" y="3771"/>
                    </a:lnTo>
                    <a:lnTo>
                      <a:pt x="886" y="3767"/>
                    </a:lnTo>
                    <a:lnTo>
                      <a:pt x="919" y="3765"/>
                    </a:lnTo>
                    <a:lnTo>
                      <a:pt x="952" y="3761"/>
                    </a:lnTo>
                    <a:lnTo>
                      <a:pt x="983" y="3757"/>
                    </a:lnTo>
                    <a:lnTo>
                      <a:pt x="1014" y="3751"/>
                    </a:lnTo>
                    <a:lnTo>
                      <a:pt x="1045" y="3745"/>
                    </a:lnTo>
                    <a:close/>
                  </a:path>
                </a:pathLst>
              </a:custGeom>
              <a:solidFill>
                <a:srgbClr val="464d4d"/>
              </a:solidFill>
              <a:ln w="0">
                <a:noFill/>
              </a:ln>
            </p:spPr>
            <p:style>
              <a:lnRef idx="0"/>
              <a:fillRef idx="0"/>
              <a:effectRef idx="0"/>
              <a:fontRef idx="minor"/>
            </p:style>
          </p:sp>
          <p:sp>
            <p:nvSpPr>
              <p:cNvPr id="1079" name="Freeform 77"/>
              <p:cNvSpPr/>
              <p:nvPr/>
            </p:nvSpPr>
            <p:spPr>
              <a:xfrm>
                <a:off x="2152800" y="4606920"/>
                <a:ext cx="80640" cy="63000"/>
              </a:xfrm>
              <a:custGeom>
                <a:avLst/>
                <a:gdLst/>
                <a:ahLst/>
                <a:rect l="l" t="t" r="r" b="b"/>
                <a:pathLst>
                  <a:path w="273" h="196">
                    <a:moveTo>
                      <a:pt x="7" y="25"/>
                    </a:moveTo>
                    <a:lnTo>
                      <a:pt x="4" y="56"/>
                    </a:lnTo>
                    <a:lnTo>
                      <a:pt x="0" y="111"/>
                    </a:lnTo>
                    <a:lnTo>
                      <a:pt x="4" y="163"/>
                    </a:lnTo>
                    <a:lnTo>
                      <a:pt x="19" y="188"/>
                    </a:lnTo>
                    <a:lnTo>
                      <a:pt x="29" y="190"/>
                    </a:lnTo>
                    <a:lnTo>
                      <a:pt x="40" y="192"/>
                    </a:lnTo>
                    <a:lnTo>
                      <a:pt x="54" y="194"/>
                    </a:lnTo>
                    <a:lnTo>
                      <a:pt x="71" y="196"/>
                    </a:lnTo>
                    <a:lnTo>
                      <a:pt x="87" y="196"/>
                    </a:lnTo>
                    <a:lnTo>
                      <a:pt x="104" y="196"/>
                    </a:lnTo>
                    <a:lnTo>
                      <a:pt x="124" y="196"/>
                    </a:lnTo>
                    <a:lnTo>
                      <a:pt x="143" y="196"/>
                    </a:lnTo>
                    <a:lnTo>
                      <a:pt x="163" y="196"/>
                    </a:lnTo>
                    <a:lnTo>
                      <a:pt x="180" y="194"/>
                    </a:lnTo>
                    <a:lnTo>
                      <a:pt x="199" y="194"/>
                    </a:lnTo>
                    <a:lnTo>
                      <a:pt x="215" y="192"/>
                    </a:lnTo>
                    <a:lnTo>
                      <a:pt x="230" y="190"/>
                    </a:lnTo>
                    <a:lnTo>
                      <a:pt x="244" y="188"/>
                    </a:lnTo>
                    <a:lnTo>
                      <a:pt x="256" y="184"/>
                    </a:lnTo>
                    <a:lnTo>
                      <a:pt x="265" y="183"/>
                    </a:lnTo>
                    <a:lnTo>
                      <a:pt x="273" y="155"/>
                    </a:lnTo>
                    <a:lnTo>
                      <a:pt x="273" y="95"/>
                    </a:lnTo>
                    <a:lnTo>
                      <a:pt x="265" y="35"/>
                    </a:lnTo>
                    <a:lnTo>
                      <a:pt x="252" y="8"/>
                    </a:lnTo>
                    <a:lnTo>
                      <a:pt x="238" y="4"/>
                    </a:lnTo>
                    <a:lnTo>
                      <a:pt x="223" y="2"/>
                    </a:lnTo>
                    <a:lnTo>
                      <a:pt x="205" y="2"/>
                    </a:lnTo>
                    <a:lnTo>
                      <a:pt x="186" y="0"/>
                    </a:lnTo>
                    <a:lnTo>
                      <a:pt x="166" y="0"/>
                    </a:lnTo>
                    <a:lnTo>
                      <a:pt x="145" y="0"/>
                    </a:lnTo>
                    <a:lnTo>
                      <a:pt x="126" y="2"/>
                    </a:lnTo>
                    <a:lnTo>
                      <a:pt x="104" y="4"/>
                    </a:lnTo>
                    <a:lnTo>
                      <a:pt x="85" y="6"/>
                    </a:lnTo>
                    <a:lnTo>
                      <a:pt x="68" y="8"/>
                    </a:lnTo>
                    <a:lnTo>
                      <a:pt x="52" y="10"/>
                    </a:lnTo>
                    <a:lnTo>
                      <a:pt x="37" y="12"/>
                    </a:lnTo>
                    <a:lnTo>
                      <a:pt x="25" y="16"/>
                    </a:lnTo>
                    <a:lnTo>
                      <a:pt x="15" y="20"/>
                    </a:lnTo>
                    <a:lnTo>
                      <a:pt x="9" y="22"/>
                    </a:lnTo>
                    <a:lnTo>
                      <a:pt x="9" y="25"/>
                    </a:lnTo>
                    <a:lnTo>
                      <a:pt x="7" y="25"/>
                    </a:lnTo>
                    <a:close/>
                  </a:path>
                </a:pathLst>
              </a:custGeom>
              <a:solidFill>
                <a:srgbClr val="cc9933"/>
              </a:solidFill>
              <a:ln w="0">
                <a:noFill/>
              </a:ln>
            </p:spPr>
            <p:style>
              <a:lnRef idx="0"/>
              <a:fillRef idx="0"/>
              <a:effectRef idx="0"/>
              <a:fontRef idx="minor"/>
            </p:style>
          </p:sp>
          <p:sp>
            <p:nvSpPr>
              <p:cNvPr id="1080" name="Freeform 78"/>
              <p:cNvSpPr/>
              <p:nvPr/>
            </p:nvSpPr>
            <p:spPr>
              <a:xfrm>
                <a:off x="2152800" y="4606920"/>
                <a:ext cx="80640" cy="63000"/>
              </a:xfrm>
              <a:custGeom>
                <a:avLst/>
                <a:gdLst/>
                <a:ahLst/>
                <a:rect l="l" t="t" r="r" b="b"/>
                <a:pathLst>
                  <a:path w="273" h="196">
                    <a:moveTo>
                      <a:pt x="7" y="25"/>
                    </a:moveTo>
                    <a:lnTo>
                      <a:pt x="4" y="56"/>
                    </a:lnTo>
                    <a:lnTo>
                      <a:pt x="0" y="111"/>
                    </a:lnTo>
                    <a:lnTo>
                      <a:pt x="4" y="163"/>
                    </a:lnTo>
                    <a:lnTo>
                      <a:pt x="19" y="188"/>
                    </a:lnTo>
                    <a:lnTo>
                      <a:pt x="29" y="190"/>
                    </a:lnTo>
                    <a:lnTo>
                      <a:pt x="40" y="192"/>
                    </a:lnTo>
                    <a:lnTo>
                      <a:pt x="54" y="194"/>
                    </a:lnTo>
                    <a:lnTo>
                      <a:pt x="71" y="196"/>
                    </a:lnTo>
                    <a:lnTo>
                      <a:pt x="87" y="196"/>
                    </a:lnTo>
                    <a:lnTo>
                      <a:pt x="104" y="196"/>
                    </a:lnTo>
                    <a:lnTo>
                      <a:pt x="124" y="196"/>
                    </a:lnTo>
                    <a:lnTo>
                      <a:pt x="143" y="196"/>
                    </a:lnTo>
                    <a:lnTo>
                      <a:pt x="163" y="196"/>
                    </a:lnTo>
                    <a:lnTo>
                      <a:pt x="180" y="194"/>
                    </a:lnTo>
                    <a:lnTo>
                      <a:pt x="199" y="194"/>
                    </a:lnTo>
                    <a:lnTo>
                      <a:pt x="215" y="192"/>
                    </a:lnTo>
                    <a:lnTo>
                      <a:pt x="230" y="190"/>
                    </a:lnTo>
                    <a:lnTo>
                      <a:pt x="244" y="188"/>
                    </a:lnTo>
                    <a:lnTo>
                      <a:pt x="256" y="184"/>
                    </a:lnTo>
                    <a:lnTo>
                      <a:pt x="265" y="183"/>
                    </a:lnTo>
                    <a:lnTo>
                      <a:pt x="273" y="155"/>
                    </a:lnTo>
                    <a:lnTo>
                      <a:pt x="273" y="95"/>
                    </a:lnTo>
                    <a:lnTo>
                      <a:pt x="265" y="35"/>
                    </a:lnTo>
                    <a:lnTo>
                      <a:pt x="252" y="8"/>
                    </a:lnTo>
                    <a:lnTo>
                      <a:pt x="238" y="4"/>
                    </a:lnTo>
                    <a:lnTo>
                      <a:pt x="223" y="2"/>
                    </a:lnTo>
                    <a:lnTo>
                      <a:pt x="205" y="2"/>
                    </a:lnTo>
                    <a:lnTo>
                      <a:pt x="186" y="0"/>
                    </a:lnTo>
                    <a:lnTo>
                      <a:pt x="166" y="0"/>
                    </a:lnTo>
                    <a:lnTo>
                      <a:pt x="145" y="0"/>
                    </a:lnTo>
                    <a:lnTo>
                      <a:pt x="126" y="2"/>
                    </a:lnTo>
                    <a:lnTo>
                      <a:pt x="104" y="4"/>
                    </a:lnTo>
                    <a:lnTo>
                      <a:pt x="85" y="6"/>
                    </a:lnTo>
                    <a:lnTo>
                      <a:pt x="68" y="8"/>
                    </a:lnTo>
                    <a:lnTo>
                      <a:pt x="52" y="10"/>
                    </a:lnTo>
                    <a:lnTo>
                      <a:pt x="37" y="12"/>
                    </a:lnTo>
                    <a:lnTo>
                      <a:pt x="25" y="16"/>
                    </a:lnTo>
                    <a:lnTo>
                      <a:pt x="15" y="20"/>
                    </a:lnTo>
                    <a:lnTo>
                      <a:pt x="9" y="22"/>
                    </a:lnTo>
                    <a:lnTo>
                      <a:pt x="9" y="25"/>
                    </a:lnTo>
                  </a:path>
                </a:pathLst>
              </a:custGeom>
              <a:noFill/>
              <a:ln w="1588">
                <a:solidFill>
                  <a:srgbClr val="000000"/>
                </a:solidFill>
                <a:round/>
              </a:ln>
            </p:spPr>
            <p:style>
              <a:lnRef idx="0"/>
              <a:fillRef idx="0"/>
              <a:effectRef idx="0"/>
              <a:fontRef idx="minor"/>
            </p:style>
          </p:sp>
          <p:sp>
            <p:nvSpPr>
              <p:cNvPr id="1081" name="Freeform 79"/>
              <p:cNvSpPr/>
              <p:nvPr/>
            </p:nvSpPr>
            <p:spPr>
              <a:xfrm>
                <a:off x="2227320" y="4579920"/>
                <a:ext cx="228240" cy="77400"/>
              </a:xfrm>
              <a:custGeom>
                <a:avLst/>
                <a:gdLst/>
                <a:ahLst/>
                <a:rect l="l" t="t" r="r" b="b"/>
                <a:pathLst>
                  <a:path w="771" h="238">
                    <a:moveTo>
                      <a:pt x="15" y="238"/>
                    </a:moveTo>
                    <a:lnTo>
                      <a:pt x="44" y="234"/>
                    </a:lnTo>
                    <a:lnTo>
                      <a:pt x="73" y="231"/>
                    </a:lnTo>
                    <a:lnTo>
                      <a:pt x="102" y="227"/>
                    </a:lnTo>
                    <a:lnTo>
                      <a:pt x="129" y="221"/>
                    </a:lnTo>
                    <a:lnTo>
                      <a:pt x="159" y="217"/>
                    </a:lnTo>
                    <a:lnTo>
                      <a:pt x="186" y="213"/>
                    </a:lnTo>
                    <a:lnTo>
                      <a:pt x="213" y="209"/>
                    </a:lnTo>
                    <a:lnTo>
                      <a:pt x="242" y="205"/>
                    </a:lnTo>
                    <a:lnTo>
                      <a:pt x="269" y="201"/>
                    </a:lnTo>
                    <a:lnTo>
                      <a:pt x="296" y="198"/>
                    </a:lnTo>
                    <a:lnTo>
                      <a:pt x="325" y="194"/>
                    </a:lnTo>
                    <a:lnTo>
                      <a:pt x="352" y="190"/>
                    </a:lnTo>
                    <a:lnTo>
                      <a:pt x="381" y="186"/>
                    </a:lnTo>
                    <a:lnTo>
                      <a:pt x="409" y="182"/>
                    </a:lnTo>
                    <a:lnTo>
                      <a:pt x="438" y="176"/>
                    </a:lnTo>
                    <a:lnTo>
                      <a:pt x="467" y="172"/>
                    </a:lnTo>
                    <a:lnTo>
                      <a:pt x="484" y="168"/>
                    </a:lnTo>
                    <a:lnTo>
                      <a:pt x="504" y="163"/>
                    </a:lnTo>
                    <a:lnTo>
                      <a:pt x="521" y="157"/>
                    </a:lnTo>
                    <a:lnTo>
                      <a:pt x="538" y="151"/>
                    </a:lnTo>
                    <a:lnTo>
                      <a:pt x="558" y="147"/>
                    </a:lnTo>
                    <a:lnTo>
                      <a:pt x="577" y="141"/>
                    </a:lnTo>
                    <a:lnTo>
                      <a:pt x="595" y="135"/>
                    </a:lnTo>
                    <a:lnTo>
                      <a:pt x="614" y="130"/>
                    </a:lnTo>
                    <a:lnTo>
                      <a:pt x="633" y="124"/>
                    </a:lnTo>
                    <a:lnTo>
                      <a:pt x="653" y="118"/>
                    </a:lnTo>
                    <a:lnTo>
                      <a:pt x="672" y="112"/>
                    </a:lnTo>
                    <a:lnTo>
                      <a:pt x="692" y="106"/>
                    </a:lnTo>
                    <a:lnTo>
                      <a:pt x="709" y="101"/>
                    </a:lnTo>
                    <a:lnTo>
                      <a:pt x="726" y="93"/>
                    </a:lnTo>
                    <a:lnTo>
                      <a:pt x="746" y="87"/>
                    </a:lnTo>
                    <a:lnTo>
                      <a:pt x="761" y="79"/>
                    </a:lnTo>
                    <a:lnTo>
                      <a:pt x="771" y="66"/>
                    </a:lnTo>
                    <a:lnTo>
                      <a:pt x="771" y="40"/>
                    </a:lnTo>
                    <a:lnTo>
                      <a:pt x="769" y="15"/>
                    </a:lnTo>
                    <a:lnTo>
                      <a:pt x="765" y="0"/>
                    </a:lnTo>
                    <a:lnTo>
                      <a:pt x="622" y="23"/>
                    </a:lnTo>
                    <a:lnTo>
                      <a:pt x="0" y="95"/>
                    </a:lnTo>
                    <a:lnTo>
                      <a:pt x="7" y="122"/>
                    </a:lnTo>
                    <a:lnTo>
                      <a:pt x="15" y="155"/>
                    </a:lnTo>
                    <a:lnTo>
                      <a:pt x="19" y="194"/>
                    </a:lnTo>
                    <a:lnTo>
                      <a:pt x="15" y="238"/>
                    </a:lnTo>
                    <a:close/>
                  </a:path>
                </a:pathLst>
              </a:custGeom>
              <a:solidFill>
                <a:srgbClr val="000000"/>
              </a:solidFill>
              <a:ln w="0">
                <a:noFill/>
              </a:ln>
            </p:spPr>
            <p:style>
              <a:lnRef idx="0"/>
              <a:fillRef idx="0"/>
              <a:effectRef idx="0"/>
              <a:fontRef idx="minor"/>
            </p:style>
          </p:sp>
          <p:sp>
            <p:nvSpPr>
              <p:cNvPr id="1082" name="Freeform 80"/>
              <p:cNvSpPr/>
              <p:nvPr/>
            </p:nvSpPr>
            <p:spPr>
              <a:xfrm>
                <a:off x="2227320" y="4579920"/>
                <a:ext cx="228240" cy="77400"/>
              </a:xfrm>
              <a:custGeom>
                <a:avLst/>
                <a:gdLst/>
                <a:ahLst/>
                <a:rect l="l" t="t" r="r" b="b"/>
                <a:pathLst>
                  <a:path w="771" h="238">
                    <a:moveTo>
                      <a:pt x="15" y="238"/>
                    </a:moveTo>
                    <a:lnTo>
                      <a:pt x="44" y="234"/>
                    </a:lnTo>
                    <a:lnTo>
                      <a:pt x="73" y="231"/>
                    </a:lnTo>
                    <a:lnTo>
                      <a:pt x="102" y="227"/>
                    </a:lnTo>
                    <a:lnTo>
                      <a:pt x="129" y="221"/>
                    </a:lnTo>
                    <a:lnTo>
                      <a:pt x="159" y="217"/>
                    </a:lnTo>
                    <a:lnTo>
                      <a:pt x="186" y="213"/>
                    </a:lnTo>
                    <a:lnTo>
                      <a:pt x="213" y="209"/>
                    </a:lnTo>
                    <a:lnTo>
                      <a:pt x="242" y="205"/>
                    </a:lnTo>
                    <a:lnTo>
                      <a:pt x="269" y="201"/>
                    </a:lnTo>
                    <a:lnTo>
                      <a:pt x="296" y="198"/>
                    </a:lnTo>
                    <a:lnTo>
                      <a:pt x="325" y="194"/>
                    </a:lnTo>
                    <a:lnTo>
                      <a:pt x="352" y="190"/>
                    </a:lnTo>
                    <a:lnTo>
                      <a:pt x="381" y="186"/>
                    </a:lnTo>
                    <a:lnTo>
                      <a:pt x="409" y="182"/>
                    </a:lnTo>
                    <a:lnTo>
                      <a:pt x="438" y="176"/>
                    </a:lnTo>
                    <a:lnTo>
                      <a:pt x="467" y="172"/>
                    </a:lnTo>
                    <a:lnTo>
                      <a:pt x="484" y="168"/>
                    </a:lnTo>
                    <a:lnTo>
                      <a:pt x="504" y="163"/>
                    </a:lnTo>
                    <a:lnTo>
                      <a:pt x="521" y="157"/>
                    </a:lnTo>
                    <a:lnTo>
                      <a:pt x="538" y="151"/>
                    </a:lnTo>
                    <a:lnTo>
                      <a:pt x="558" y="147"/>
                    </a:lnTo>
                    <a:lnTo>
                      <a:pt x="577" y="141"/>
                    </a:lnTo>
                    <a:lnTo>
                      <a:pt x="595" y="135"/>
                    </a:lnTo>
                    <a:lnTo>
                      <a:pt x="614" y="130"/>
                    </a:lnTo>
                    <a:lnTo>
                      <a:pt x="633" y="124"/>
                    </a:lnTo>
                    <a:lnTo>
                      <a:pt x="653" y="118"/>
                    </a:lnTo>
                    <a:lnTo>
                      <a:pt x="672" y="112"/>
                    </a:lnTo>
                    <a:lnTo>
                      <a:pt x="692" y="106"/>
                    </a:lnTo>
                    <a:lnTo>
                      <a:pt x="709" y="101"/>
                    </a:lnTo>
                    <a:lnTo>
                      <a:pt x="726" y="93"/>
                    </a:lnTo>
                    <a:lnTo>
                      <a:pt x="746" y="87"/>
                    </a:lnTo>
                    <a:lnTo>
                      <a:pt x="761" y="79"/>
                    </a:lnTo>
                    <a:lnTo>
                      <a:pt x="771" y="66"/>
                    </a:lnTo>
                    <a:lnTo>
                      <a:pt x="771" y="40"/>
                    </a:lnTo>
                    <a:lnTo>
                      <a:pt x="769" y="15"/>
                    </a:lnTo>
                    <a:lnTo>
                      <a:pt x="765" y="0"/>
                    </a:lnTo>
                    <a:lnTo>
                      <a:pt x="622" y="23"/>
                    </a:lnTo>
                    <a:lnTo>
                      <a:pt x="0" y="95"/>
                    </a:lnTo>
                    <a:lnTo>
                      <a:pt x="7" y="122"/>
                    </a:lnTo>
                    <a:lnTo>
                      <a:pt x="15" y="155"/>
                    </a:lnTo>
                    <a:lnTo>
                      <a:pt x="19" y="194"/>
                    </a:lnTo>
                    <a:lnTo>
                      <a:pt x="15" y="238"/>
                    </a:lnTo>
                  </a:path>
                </a:pathLst>
              </a:custGeom>
              <a:noFill/>
              <a:ln w="1588">
                <a:solidFill>
                  <a:srgbClr val="000000"/>
                </a:solidFill>
                <a:round/>
              </a:ln>
            </p:spPr>
            <p:style>
              <a:lnRef idx="0"/>
              <a:fillRef idx="0"/>
              <a:effectRef idx="0"/>
              <a:fontRef idx="minor"/>
            </p:style>
          </p:sp>
          <p:sp>
            <p:nvSpPr>
              <p:cNvPr id="1083" name="Freeform 81"/>
              <p:cNvSpPr/>
              <p:nvPr/>
            </p:nvSpPr>
            <p:spPr>
              <a:xfrm>
                <a:off x="2033640" y="4599000"/>
                <a:ext cx="124920" cy="60120"/>
              </a:xfrm>
              <a:custGeom>
                <a:avLst/>
                <a:gdLst/>
                <a:ahLst/>
                <a:rect l="l" t="t" r="r" b="b"/>
                <a:pathLst>
                  <a:path w="421" h="186">
                    <a:moveTo>
                      <a:pt x="0" y="105"/>
                    </a:moveTo>
                    <a:lnTo>
                      <a:pt x="14" y="114"/>
                    </a:lnTo>
                    <a:lnTo>
                      <a:pt x="30" y="122"/>
                    </a:lnTo>
                    <a:lnTo>
                      <a:pt x="49" y="128"/>
                    </a:lnTo>
                    <a:lnTo>
                      <a:pt x="72" y="136"/>
                    </a:lnTo>
                    <a:lnTo>
                      <a:pt x="97" y="144"/>
                    </a:lnTo>
                    <a:lnTo>
                      <a:pt x="126" y="151"/>
                    </a:lnTo>
                    <a:lnTo>
                      <a:pt x="154" y="157"/>
                    </a:lnTo>
                    <a:lnTo>
                      <a:pt x="185" y="163"/>
                    </a:lnTo>
                    <a:lnTo>
                      <a:pt x="216" y="169"/>
                    </a:lnTo>
                    <a:lnTo>
                      <a:pt x="245" y="173"/>
                    </a:lnTo>
                    <a:lnTo>
                      <a:pt x="276" y="177"/>
                    </a:lnTo>
                    <a:lnTo>
                      <a:pt x="307" y="180"/>
                    </a:lnTo>
                    <a:lnTo>
                      <a:pt x="334" y="184"/>
                    </a:lnTo>
                    <a:lnTo>
                      <a:pt x="361" y="184"/>
                    </a:lnTo>
                    <a:lnTo>
                      <a:pt x="386" y="186"/>
                    </a:lnTo>
                    <a:lnTo>
                      <a:pt x="408" y="186"/>
                    </a:lnTo>
                    <a:lnTo>
                      <a:pt x="404" y="155"/>
                    </a:lnTo>
                    <a:lnTo>
                      <a:pt x="406" y="116"/>
                    </a:lnTo>
                    <a:lnTo>
                      <a:pt x="411" y="80"/>
                    </a:lnTo>
                    <a:lnTo>
                      <a:pt x="421" y="50"/>
                    </a:lnTo>
                    <a:lnTo>
                      <a:pt x="398" y="50"/>
                    </a:lnTo>
                    <a:lnTo>
                      <a:pt x="371" y="50"/>
                    </a:lnTo>
                    <a:lnTo>
                      <a:pt x="344" y="49"/>
                    </a:lnTo>
                    <a:lnTo>
                      <a:pt x="314" y="49"/>
                    </a:lnTo>
                    <a:lnTo>
                      <a:pt x="283" y="47"/>
                    </a:lnTo>
                    <a:lnTo>
                      <a:pt x="252" y="47"/>
                    </a:lnTo>
                    <a:lnTo>
                      <a:pt x="219" y="45"/>
                    </a:lnTo>
                    <a:lnTo>
                      <a:pt x="188" y="41"/>
                    </a:lnTo>
                    <a:lnTo>
                      <a:pt x="157" y="39"/>
                    </a:lnTo>
                    <a:lnTo>
                      <a:pt x="128" y="37"/>
                    </a:lnTo>
                    <a:lnTo>
                      <a:pt x="101" y="33"/>
                    </a:lnTo>
                    <a:lnTo>
                      <a:pt x="76" y="27"/>
                    </a:lnTo>
                    <a:lnTo>
                      <a:pt x="51" y="21"/>
                    </a:lnTo>
                    <a:lnTo>
                      <a:pt x="31" y="16"/>
                    </a:lnTo>
                    <a:lnTo>
                      <a:pt x="14" y="8"/>
                    </a:lnTo>
                    <a:lnTo>
                      <a:pt x="0" y="0"/>
                    </a:lnTo>
                    <a:lnTo>
                      <a:pt x="0" y="105"/>
                    </a:lnTo>
                    <a:close/>
                  </a:path>
                </a:pathLst>
              </a:custGeom>
              <a:solidFill>
                <a:srgbClr val="000000"/>
              </a:solidFill>
              <a:ln w="0">
                <a:noFill/>
              </a:ln>
            </p:spPr>
            <p:style>
              <a:lnRef idx="0"/>
              <a:fillRef idx="0"/>
              <a:effectRef idx="0"/>
              <a:fontRef idx="minor"/>
            </p:style>
          </p:sp>
          <p:sp>
            <p:nvSpPr>
              <p:cNvPr id="1084" name="Freeform 82"/>
              <p:cNvSpPr/>
              <p:nvPr/>
            </p:nvSpPr>
            <p:spPr>
              <a:xfrm>
                <a:off x="2033640" y="4599000"/>
                <a:ext cx="124920" cy="60120"/>
              </a:xfrm>
              <a:custGeom>
                <a:avLst/>
                <a:gdLst/>
                <a:ahLst/>
                <a:rect l="l" t="t" r="r" b="b"/>
                <a:pathLst>
                  <a:path w="421" h="186">
                    <a:moveTo>
                      <a:pt x="0" y="105"/>
                    </a:moveTo>
                    <a:lnTo>
                      <a:pt x="14" y="114"/>
                    </a:lnTo>
                    <a:lnTo>
                      <a:pt x="30" y="122"/>
                    </a:lnTo>
                    <a:lnTo>
                      <a:pt x="49" y="128"/>
                    </a:lnTo>
                    <a:lnTo>
                      <a:pt x="72" y="136"/>
                    </a:lnTo>
                    <a:lnTo>
                      <a:pt x="97" y="144"/>
                    </a:lnTo>
                    <a:lnTo>
                      <a:pt x="126" y="151"/>
                    </a:lnTo>
                    <a:lnTo>
                      <a:pt x="154" y="157"/>
                    </a:lnTo>
                    <a:lnTo>
                      <a:pt x="185" y="163"/>
                    </a:lnTo>
                    <a:lnTo>
                      <a:pt x="216" y="169"/>
                    </a:lnTo>
                    <a:lnTo>
                      <a:pt x="245" y="173"/>
                    </a:lnTo>
                    <a:lnTo>
                      <a:pt x="276" y="177"/>
                    </a:lnTo>
                    <a:lnTo>
                      <a:pt x="307" y="180"/>
                    </a:lnTo>
                    <a:lnTo>
                      <a:pt x="334" y="184"/>
                    </a:lnTo>
                    <a:lnTo>
                      <a:pt x="361" y="184"/>
                    </a:lnTo>
                    <a:lnTo>
                      <a:pt x="386" y="186"/>
                    </a:lnTo>
                    <a:lnTo>
                      <a:pt x="408" y="186"/>
                    </a:lnTo>
                    <a:lnTo>
                      <a:pt x="404" y="155"/>
                    </a:lnTo>
                    <a:lnTo>
                      <a:pt x="406" y="116"/>
                    </a:lnTo>
                    <a:lnTo>
                      <a:pt x="411" y="80"/>
                    </a:lnTo>
                    <a:lnTo>
                      <a:pt x="421" y="50"/>
                    </a:lnTo>
                    <a:lnTo>
                      <a:pt x="398" y="50"/>
                    </a:lnTo>
                    <a:lnTo>
                      <a:pt x="371" y="50"/>
                    </a:lnTo>
                    <a:lnTo>
                      <a:pt x="344" y="49"/>
                    </a:lnTo>
                    <a:lnTo>
                      <a:pt x="314" y="49"/>
                    </a:lnTo>
                    <a:lnTo>
                      <a:pt x="283" y="47"/>
                    </a:lnTo>
                    <a:lnTo>
                      <a:pt x="252" y="47"/>
                    </a:lnTo>
                    <a:lnTo>
                      <a:pt x="219" y="45"/>
                    </a:lnTo>
                    <a:lnTo>
                      <a:pt x="188" y="41"/>
                    </a:lnTo>
                    <a:lnTo>
                      <a:pt x="157" y="39"/>
                    </a:lnTo>
                    <a:lnTo>
                      <a:pt x="128" y="37"/>
                    </a:lnTo>
                    <a:lnTo>
                      <a:pt x="101" y="33"/>
                    </a:lnTo>
                    <a:lnTo>
                      <a:pt x="76" y="27"/>
                    </a:lnTo>
                    <a:lnTo>
                      <a:pt x="51" y="21"/>
                    </a:lnTo>
                    <a:lnTo>
                      <a:pt x="31" y="16"/>
                    </a:lnTo>
                    <a:lnTo>
                      <a:pt x="14" y="8"/>
                    </a:lnTo>
                    <a:lnTo>
                      <a:pt x="0" y="0"/>
                    </a:lnTo>
                    <a:lnTo>
                      <a:pt x="0" y="105"/>
                    </a:lnTo>
                  </a:path>
                </a:pathLst>
              </a:custGeom>
              <a:noFill/>
              <a:ln w="1588">
                <a:solidFill>
                  <a:srgbClr val="000000"/>
                </a:solidFill>
                <a:round/>
              </a:ln>
            </p:spPr>
            <p:style>
              <a:lnRef idx="0"/>
              <a:fillRef idx="0"/>
              <a:effectRef idx="0"/>
              <a:fontRef idx="minor"/>
            </p:style>
          </p:sp>
          <p:sp>
            <p:nvSpPr>
              <p:cNvPr id="1085" name="Freeform 83"/>
              <p:cNvSpPr/>
              <p:nvPr/>
            </p:nvSpPr>
            <p:spPr>
              <a:xfrm>
                <a:off x="1832040" y="3925800"/>
                <a:ext cx="834840" cy="777600"/>
              </a:xfrm>
              <a:custGeom>
                <a:avLst/>
                <a:gdLst/>
                <a:ahLst/>
                <a:rect l="l" t="t" r="r" b="b"/>
                <a:pathLst>
                  <a:path w="2830" h="2421">
                    <a:moveTo>
                      <a:pt x="558" y="423"/>
                    </a:moveTo>
                    <a:lnTo>
                      <a:pt x="586" y="408"/>
                    </a:lnTo>
                    <a:lnTo>
                      <a:pt x="615" y="390"/>
                    </a:lnTo>
                    <a:lnTo>
                      <a:pt x="642" y="375"/>
                    </a:lnTo>
                    <a:lnTo>
                      <a:pt x="671" y="359"/>
                    </a:lnTo>
                    <a:lnTo>
                      <a:pt x="698" y="344"/>
                    </a:lnTo>
                    <a:lnTo>
                      <a:pt x="725" y="326"/>
                    </a:lnTo>
                    <a:lnTo>
                      <a:pt x="752" y="311"/>
                    </a:lnTo>
                    <a:lnTo>
                      <a:pt x="779" y="293"/>
                    </a:lnTo>
                    <a:lnTo>
                      <a:pt x="807" y="278"/>
                    </a:lnTo>
                    <a:lnTo>
                      <a:pt x="836" y="262"/>
                    </a:lnTo>
                    <a:lnTo>
                      <a:pt x="863" y="245"/>
                    </a:lnTo>
                    <a:lnTo>
                      <a:pt x="892" y="229"/>
                    </a:lnTo>
                    <a:lnTo>
                      <a:pt x="919" y="214"/>
                    </a:lnTo>
                    <a:lnTo>
                      <a:pt x="946" y="196"/>
                    </a:lnTo>
                    <a:lnTo>
                      <a:pt x="973" y="181"/>
                    </a:lnTo>
                    <a:lnTo>
                      <a:pt x="1000" y="165"/>
                    </a:lnTo>
                    <a:lnTo>
                      <a:pt x="1396" y="6"/>
                    </a:lnTo>
                    <a:lnTo>
                      <a:pt x="1435" y="0"/>
                    </a:lnTo>
                    <a:lnTo>
                      <a:pt x="1444" y="8"/>
                    </a:lnTo>
                    <a:lnTo>
                      <a:pt x="1454" y="16"/>
                    </a:lnTo>
                    <a:lnTo>
                      <a:pt x="1464" y="22"/>
                    </a:lnTo>
                    <a:lnTo>
                      <a:pt x="1475" y="29"/>
                    </a:lnTo>
                    <a:lnTo>
                      <a:pt x="1483" y="37"/>
                    </a:lnTo>
                    <a:lnTo>
                      <a:pt x="1495" y="47"/>
                    </a:lnTo>
                    <a:lnTo>
                      <a:pt x="1504" y="53"/>
                    </a:lnTo>
                    <a:lnTo>
                      <a:pt x="1514" y="60"/>
                    </a:lnTo>
                    <a:lnTo>
                      <a:pt x="1524" y="68"/>
                    </a:lnTo>
                    <a:lnTo>
                      <a:pt x="1533" y="76"/>
                    </a:lnTo>
                    <a:lnTo>
                      <a:pt x="1545" y="84"/>
                    </a:lnTo>
                    <a:lnTo>
                      <a:pt x="1555" y="91"/>
                    </a:lnTo>
                    <a:lnTo>
                      <a:pt x="1564" y="99"/>
                    </a:lnTo>
                    <a:lnTo>
                      <a:pt x="1574" y="107"/>
                    </a:lnTo>
                    <a:lnTo>
                      <a:pt x="1584" y="115"/>
                    </a:lnTo>
                    <a:lnTo>
                      <a:pt x="1596" y="122"/>
                    </a:lnTo>
                    <a:lnTo>
                      <a:pt x="1625" y="130"/>
                    </a:lnTo>
                    <a:lnTo>
                      <a:pt x="1654" y="140"/>
                    </a:lnTo>
                    <a:lnTo>
                      <a:pt x="1683" y="150"/>
                    </a:lnTo>
                    <a:lnTo>
                      <a:pt x="1714" y="159"/>
                    </a:lnTo>
                    <a:lnTo>
                      <a:pt x="1743" y="169"/>
                    </a:lnTo>
                    <a:lnTo>
                      <a:pt x="1772" y="179"/>
                    </a:lnTo>
                    <a:lnTo>
                      <a:pt x="1803" y="188"/>
                    </a:lnTo>
                    <a:lnTo>
                      <a:pt x="1832" y="198"/>
                    </a:lnTo>
                    <a:lnTo>
                      <a:pt x="1861" y="206"/>
                    </a:lnTo>
                    <a:lnTo>
                      <a:pt x="1892" y="217"/>
                    </a:lnTo>
                    <a:lnTo>
                      <a:pt x="1921" y="225"/>
                    </a:lnTo>
                    <a:lnTo>
                      <a:pt x="1950" y="235"/>
                    </a:lnTo>
                    <a:lnTo>
                      <a:pt x="1981" y="245"/>
                    </a:lnTo>
                    <a:lnTo>
                      <a:pt x="2010" y="254"/>
                    </a:lnTo>
                    <a:lnTo>
                      <a:pt x="2039" y="262"/>
                    </a:lnTo>
                    <a:lnTo>
                      <a:pt x="2068" y="272"/>
                    </a:lnTo>
                    <a:lnTo>
                      <a:pt x="2092" y="311"/>
                    </a:lnTo>
                    <a:lnTo>
                      <a:pt x="2113" y="349"/>
                    </a:lnTo>
                    <a:lnTo>
                      <a:pt x="2134" y="386"/>
                    </a:lnTo>
                    <a:lnTo>
                      <a:pt x="2158" y="425"/>
                    </a:lnTo>
                    <a:lnTo>
                      <a:pt x="2179" y="462"/>
                    </a:lnTo>
                    <a:lnTo>
                      <a:pt x="2202" y="499"/>
                    </a:lnTo>
                    <a:lnTo>
                      <a:pt x="2224" y="536"/>
                    </a:lnTo>
                    <a:lnTo>
                      <a:pt x="2247" y="572"/>
                    </a:lnTo>
                    <a:lnTo>
                      <a:pt x="2270" y="609"/>
                    </a:lnTo>
                    <a:lnTo>
                      <a:pt x="2291" y="646"/>
                    </a:lnTo>
                    <a:lnTo>
                      <a:pt x="2315" y="683"/>
                    </a:lnTo>
                    <a:lnTo>
                      <a:pt x="2338" y="718"/>
                    </a:lnTo>
                    <a:lnTo>
                      <a:pt x="2359" y="755"/>
                    </a:lnTo>
                    <a:lnTo>
                      <a:pt x="2382" y="792"/>
                    </a:lnTo>
                    <a:lnTo>
                      <a:pt x="2406" y="830"/>
                    </a:lnTo>
                    <a:lnTo>
                      <a:pt x="2427" y="865"/>
                    </a:lnTo>
                    <a:lnTo>
                      <a:pt x="2450" y="904"/>
                    </a:lnTo>
                    <a:lnTo>
                      <a:pt x="2474" y="941"/>
                    </a:lnTo>
                    <a:lnTo>
                      <a:pt x="2493" y="978"/>
                    </a:lnTo>
                    <a:lnTo>
                      <a:pt x="2516" y="1015"/>
                    </a:lnTo>
                    <a:lnTo>
                      <a:pt x="2538" y="1053"/>
                    </a:lnTo>
                    <a:lnTo>
                      <a:pt x="2559" y="1094"/>
                    </a:lnTo>
                    <a:lnTo>
                      <a:pt x="2582" y="1133"/>
                    </a:lnTo>
                    <a:lnTo>
                      <a:pt x="2602" y="1172"/>
                    </a:lnTo>
                    <a:lnTo>
                      <a:pt x="2623" y="1212"/>
                    </a:lnTo>
                    <a:lnTo>
                      <a:pt x="2642" y="1253"/>
                    </a:lnTo>
                    <a:lnTo>
                      <a:pt x="2664" y="1296"/>
                    </a:lnTo>
                    <a:lnTo>
                      <a:pt x="2683" y="1337"/>
                    </a:lnTo>
                    <a:lnTo>
                      <a:pt x="2702" y="1379"/>
                    </a:lnTo>
                    <a:lnTo>
                      <a:pt x="2722" y="1424"/>
                    </a:lnTo>
                    <a:lnTo>
                      <a:pt x="2739" y="1468"/>
                    </a:lnTo>
                    <a:lnTo>
                      <a:pt x="2759" y="1513"/>
                    </a:lnTo>
                    <a:lnTo>
                      <a:pt x="2778" y="1579"/>
                    </a:lnTo>
                    <a:lnTo>
                      <a:pt x="2795" y="1649"/>
                    </a:lnTo>
                    <a:lnTo>
                      <a:pt x="2809" y="1723"/>
                    </a:lnTo>
                    <a:lnTo>
                      <a:pt x="2821" y="1798"/>
                    </a:lnTo>
                    <a:lnTo>
                      <a:pt x="2828" y="1876"/>
                    </a:lnTo>
                    <a:lnTo>
                      <a:pt x="2830" y="1955"/>
                    </a:lnTo>
                    <a:lnTo>
                      <a:pt x="2828" y="2035"/>
                    </a:lnTo>
                    <a:lnTo>
                      <a:pt x="2824" y="2116"/>
                    </a:lnTo>
                    <a:lnTo>
                      <a:pt x="2815" y="2128"/>
                    </a:lnTo>
                    <a:lnTo>
                      <a:pt x="2805" y="2140"/>
                    </a:lnTo>
                    <a:lnTo>
                      <a:pt x="2797" y="2151"/>
                    </a:lnTo>
                    <a:lnTo>
                      <a:pt x="2790" y="2163"/>
                    </a:lnTo>
                    <a:lnTo>
                      <a:pt x="2782" y="2173"/>
                    </a:lnTo>
                    <a:lnTo>
                      <a:pt x="2770" y="2182"/>
                    </a:lnTo>
                    <a:lnTo>
                      <a:pt x="2757" y="2190"/>
                    </a:lnTo>
                    <a:lnTo>
                      <a:pt x="2739" y="2196"/>
                    </a:lnTo>
                    <a:lnTo>
                      <a:pt x="2737" y="2225"/>
                    </a:lnTo>
                    <a:lnTo>
                      <a:pt x="2731" y="2252"/>
                    </a:lnTo>
                    <a:lnTo>
                      <a:pt x="2724" y="2279"/>
                    </a:lnTo>
                    <a:lnTo>
                      <a:pt x="2716" y="2308"/>
                    </a:lnTo>
                    <a:lnTo>
                      <a:pt x="2710" y="2335"/>
                    </a:lnTo>
                    <a:lnTo>
                      <a:pt x="2702" y="2363"/>
                    </a:lnTo>
                    <a:lnTo>
                      <a:pt x="2697" y="2392"/>
                    </a:lnTo>
                    <a:lnTo>
                      <a:pt x="2695" y="2419"/>
                    </a:lnTo>
                    <a:lnTo>
                      <a:pt x="2679" y="2419"/>
                    </a:lnTo>
                    <a:lnTo>
                      <a:pt x="2664" y="2421"/>
                    </a:lnTo>
                    <a:lnTo>
                      <a:pt x="2648" y="2421"/>
                    </a:lnTo>
                    <a:lnTo>
                      <a:pt x="2633" y="2421"/>
                    </a:lnTo>
                    <a:lnTo>
                      <a:pt x="2615" y="2419"/>
                    </a:lnTo>
                    <a:lnTo>
                      <a:pt x="2600" y="2419"/>
                    </a:lnTo>
                    <a:lnTo>
                      <a:pt x="2582" y="2419"/>
                    </a:lnTo>
                    <a:lnTo>
                      <a:pt x="2565" y="2419"/>
                    </a:lnTo>
                    <a:lnTo>
                      <a:pt x="2549" y="2417"/>
                    </a:lnTo>
                    <a:lnTo>
                      <a:pt x="2532" y="2417"/>
                    </a:lnTo>
                    <a:lnTo>
                      <a:pt x="2516" y="2417"/>
                    </a:lnTo>
                    <a:lnTo>
                      <a:pt x="2499" y="2417"/>
                    </a:lnTo>
                    <a:lnTo>
                      <a:pt x="2483" y="2417"/>
                    </a:lnTo>
                    <a:lnTo>
                      <a:pt x="2468" y="2417"/>
                    </a:lnTo>
                    <a:lnTo>
                      <a:pt x="2452" y="2417"/>
                    </a:lnTo>
                    <a:lnTo>
                      <a:pt x="2437" y="2419"/>
                    </a:lnTo>
                    <a:lnTo>
                      <a:pt x="2437" y="2202"/>
                    </a:lnTo>
                    <a:lnTo>
                      <a:pt x="2421" y="2143"/>
                    </a:lnTo>
                    <a:lnTo>
                      <a:pt x="2410" y="2087"/>
                    </a:lnTo>
                    <a:lnTo>
                      <a:pt x="2394" y="2027"/>
                    </a:lnTo>
                    <a:lnTo>
                      <a:pt x="2381" y="1971"/>
                    </a:lnTo>
                    <a:lnTo>
                      <a:pt x="2369" y="1913"/>
                    </a:lnTo>
                    <a:lnTo>
                      <a:pt x="2355" y="1854"/>
                    </a:lnTo>
                    <a:lnTo>
                      <a:pt x="2342" y="1798"/>
                    </a:lnTo>
                    <a:lnTo>
                      <a:pt x="2328" y="1740"/>
                    </a:lnTo>
                    <a:lnTo>
                      <a:pt x="2311" y="1728"/>
                    </a:lnTo>
                    <a:lnTo>
                      <a:pt x="2293" y="1719"/>
                    </a:lnTo>
                    <a:lnTo>
                      <a:pt x="2278" y="1707"/>
                    </a:lnTo>
                    <a:lnTo>
                      <a:pt x="2262" y="1695"/>
                    </a:lnTo>
                    <a:lnTo>
                      <a:pt x="2247" y="1686"/>
                    </a:lnTo>
                    <a:lnTo>
                      <a:pt x="2233" y="1674"/>
                    </a:lnTo>
                    <a:lnTo>
                      <a:pt x="2218" y="1662"/>
                    </a:lnTo>
                    <a:lnTo>
                      <a:pt x="2206" y="1651"/>
                    </a:lnTo>
                    <a:lnTo>
                      <a:pt x="2193" y="1639"/>
                    </a:lnTo>
                    <a:lnTo>
                      <a:pt x="2181" y="1628"/>
                    </a:lnTo>
                    <a:lnTo>
                      <a:pt x="2167" y="1616"/>
                    </a:lnTo>
                    <a:lnTo>
                      <a:pt x="2156" y="1604"/>
                    </a:lnTo>
                    <a:lnTo>
                      <a:pt x="2142" y="1593"/>
                    </a:lnTo>
                    <a:lnTo>
                      <a:pt x="2132" y="1581"/>
                    </a:lnTo>
                    <a:lnTo>
                      <a:pt x="2119" y="1571"/>
                    </a:lnTo>
                    <a:lnTo>
                      <a:pt x="2107" y="1560"/>
                    </a:lnTo>
                    <a:lnTo>
                      <a:pt x="2103" y="1596"/>
                    </a:lnTo>
                    <a:lnTo>
                      <a:pt x="2101" y="1631"/>
                    </a:lnTo>
                    <a:lnTo>
                      <a:pt x="2101" y="1664"/>
                    </a:lnTo>
                    <a:lnTo>
                      <a:pt x="2103" y="1697"/>
                    </a:lnTo>
                    <a:lnTo>
                      <a:pt x="2109" y="1730"/>
                    </a:lnTo>
                    <a:lnTo>
                      <a:pt x="2119" y="1759"/>
                    </a:lnTo>
                    <a:lnTo>
                      <a:pt x="2132" y="1789"/>
                    </a:lnTo>
                    <a:lnTo>
                      <a:pt x="2150" y="1818"/>
                    </a:lnTo>
                    <a:lnTo>
                      <a:pt x="2163" y="1847"/>
                    </a:lnTo>
                    <a:lnTo>
                      <a:pt x="2171" y="1882"/>
                    </a:lnTo>
                    <a:lnTo>
                      <a:pt x="2173" y="1920"/>
                    </a:lnTo>
                    <a:lnTo>
                      <a:pt x="2169" y="1959"/>
                    </a:lnTo>
                    <a:lnTo>
                      <a:pt x="2160" y="1994"/>
                    </a:lnTo>
                    <a:lnTo>
                      <a:pt x="2150" y="2023"/>
                    </a:lnTo>
                    <a:lnTo>
                      <a:pt x="2134" y="2043"/>
                    </a:lnTo>
                    <a:lnTo>
                      <a:pt x="2119" y="2050"/>
                    </a:lnTo>
                    <a:lnTo>
                      <a:pt x="2080" y="2052"/>
                    </a:lnTo>
                    <a:lnTo>
                      <a:pt x="2043" y="2056"/>
                    </a:lnTo>
                    <a:lnTo>
                      <a:pt x="2004" y="2058"/>
                    </a:lnTo>
                    <a:lnTo>
                      <a:pt x="1968" y="2062"/>
                    </a:lnTo>
                    <a:lnTo>
                      <a:pt x="1931" y="2066"/>
                    </a:lnTo>
                    <a:lnTo>
                      <a:pt x="1894" y="2068"/>
                    </a:lnTo>
                    <a:lnTo>
                      <a:pt x="1859" y="2072"/>
                    </a:lnTo>
                    <a:lnTo>
                      <a:pt x="1822" y="2076"/>
                    </a:lnTo>
                    <a:lnTo>
                      <a:pt x="1785" y="2078"/>
                    </a:lnTo>
                    <a:lnTo>
                      <a:pt x="1751" y="2081"/>
                    </a:lnTo>
                    <a:lnTo>
                      <a:pt x="1716" y="2085"/>
                    </a:lnTo>
                    <a:lnTo>
                      <a:pt x="1681" y="2089"/>
                    </a:lnTo>
                    <a:lnTo>
                      <a:pt x="1646" y="2093"/>
                    </a:lnTo>
                    <a:lnTo>
                      <a:pt x="1609" y="2097"/>
                    </a:lnTo>
                    <a:lnTo>
                      <a:pt x="1576" y="2101"/>
                    </a:lnTo>
                    <a:lnTo>
                      <a:pt x="1539" y="2107"/>
                    </a:lnTo>
                    <a:lnTo>
                      <a:pt x="1522" y="2109"/>
                    </a:lnTo>
                    <a:lnTo>
                      <a:pt x="1504" y="2112"/>
                    </a:lnTo>
                    <a:lnTo>
                      <a:pt x="1487" y="2114"/>
                    </a:lnTo>
                    <a:lnTo>
                      <a:pt x="1473" y="2116"/>
                    </a:lnTo>
                    <a:lnTo>
                      <a:pt x="1456" y="2118"/>
                    </a:lnTo>
                    <a:lnTo>
                      <a:pt x="1442" y="2120"/>
                    </a:lnTo>
                    <a:lnTo>
                      <a:pt x="1427" y="2124"/>
                    </a:lnTo>
                    <a:lnTo>
                      <a:pt x="1411" y="2126"/>
                    </a:lnTo>
                    <a:lnTo>
                      <a:pt x="1394" y="2130"/>
                    </a:lnTo>
                    <a:lnTo>
                      <a:pt x="1376" y="2132"/>
                    </a:lnTo>
                    <a:lnTo>
                      <a:pt x="1357" y="2136"/>
                    </a:lnTo>
                    <a:lnTo>
                      <a:pt x="1336" y="2140"/>
                    </a:lnTo>
                    <a:lnTo>
                      <a:pt x="1314" y="2143"/>
                    </a:lnTo>
                    <a:lnTo>
                      <a:pt x="1291" y="2149"/>
                    </a:lnTo>
                    <a:lnTo>
                      <a:pt x="1264" y="2155"/>
                    </a:lnTo>
                    <a:lnTo>
                      <a:pt x="1235" y="2163"/>
                    </a:lnTo>
                    <a:lnTo>
                      <a:pt x="1177" y="2169"/>
                    </a:lnTo>
                    <a:lnTo>
                      <a:pt x="1123" y="2173"/>
                    </a:lnTo>
                    <a:lnTo>
                      <a:pt x="1072" y="2176"/>
                    </a:lnTo>
                    <a:lnTo>
                      <a:pt x="1028" y="2176"/>
                    </a:lnTo>
                    <a:lnTo>
                      <a:pt x="987" y="2178"/>
                    </a:lnTo>
                    <a:lnTo>
                      <a:pt x="950" y="2176"/>
                    </a:lnTo>
                    <a:lnTo>
                      <a:pt x="917" y="2174"/>
                    </a:lnTo>
                    <a:lnTo>
                      <a:pt x="886" y="2173"/>
                    </a:lnTo>
                    <a:lnTo>
                      <a:pt x="857" y="2169"/>
                    </a:lnTo>
                    <a:lnTo>
                      <a:pt x="830" y="2165"/>
                    </a:lnTo>
                    <a:lnTo>
                      <a:pt x="807" y="2159"/>
                    </a:lnTo>
                    <a:lnTo>
                      <a:pt x="785" y="2155"/>
                    </a:lnTo>
                    <a:lnTo>
                      <a:pt x="762" y="2149"/>
                    </a:lnTo>
                    <a:lnTo>
                      <a:pt x="743" y="2143"/>
                    </a:lnTo>
                    <a:lnTo>
                      <a:pt x="723" y="2138"/>
                    </a:lnTo>
                    <a:lnTo>
                      <a:pt x="702" y="2132"/>
                    </a:lnTo>
                    <a:lnTo>
                      <a:pt x="692" y="2120"/>
                    </a:lnTo>
                    <a:lnTo>
                      <a:pt x="684" y="2109"/>
                    </a:lnTo>
                    <a:lnTo>
                      <a:pt x="675" y="2099"/>
                    </a:lnTo>
                    <a:lnTo>
                      <a:pt x="665" y="2087"/>
                    </a:lnTo>
                    <a:lnTo>
                      <a:pt x="655" y="2076"/>
                    </a:lnTo>
                    <a:lnTo>
                      <a:pt x="646" y="2066"/>
                    </a:lnTo>
                    <a:lnTo>
                      <a:pt x="638" y="2056"/>
                    </a:lnTo>
                    <a:lnTo>
                      <a:pt x="628" y="2045"/>
                    </a:lnTo>
                    <a:lnTo>
                      <a:pt x="628" y="2010"/>
                    </a:lnTo>
                    <a:lnTo>
                      <a:pt x="632" y="1977"/>
                    </a:lnTo>
                    <a:lnTo>
                      <a:pt x="638" y="1946"/>
                    </a:lnTo>
                    <a:lnTo>
                      <a:pt x="642" y="1913"/>
                    </a:lnTo>
                    <a:lnTo>
                      <a:pt x="648" y="1882"/>
                    </a:lnTo>
                    <a:lnTo>
                      <a:pt x="652" y="1849"/>
                    </a:lnTo>
                    <a:lnTo>
                      <a:pt x="655" y="1816"/>
                    </a:lnTo>
                    <a:lnTo>
                      <a:pt x="657" y="1783"/>
                    </a:lnTo>
                    <a:lnTo>
                      <a:pt x="642" y="1804"/>
                    </a:lnTo>
                    <a:lnTo>
                      <a:pt x="626" y="1825"/>
                    </a:lnTo>
                    <a:lnTo>
                      <a:pt x="611" y="1847"/>
                    </a:lnTo>
                    <a:lnTo>
                      <a:pt x="597" y="1868"/>
                    </a:lnTo>
                    <a:lnTo>
                      <a:pt x="584" y="1891"/>
                    </a:lnTo>
                    <a:lnTo>
                      <a:pt x="568" y="1913"/>
                    </a:lnTo>
                    <a:lnTo>
                      <a:pt x="553" y="1934"/>
                    </a:lnTo>
                    <a:lnTo>
                      <a:pt x="537" y="1955"/>
                    </a:lnTo>
                    <a:lnTo>
                      <a:pt x="524" y="1977"/>
                    </a:lnTo>
                    <a:lnTo>
                      <a:pt x="508" y="1998"/>
                    </a:lnTo>
                    <a:lnTo>
                      <a:pt x="493" y="2019"/>
                    </a:lnTo>
                    <a:lnTo>
                      <a:pt x="479" y="2041"/>
                    </a:lnTo>
                    <a:lnTo>
                      <a:pt x="463" y="2062"/>
                    </a:lnTo>
                    <a:lnTo>
                      <a:pt x="450" y="2083"/>
                    </a:lnTo>
                    <a:lnTo>
                      <a:pt x="434" y="2107"/>
                    </a:lnTo>
                    <a:lnTo>
                      <a:pt x="419" y="2128"/>
                    </a:lnTo>
                    <a:lnTo>
                      <a:pt x="405" y="2134"/>
                    </a:lnTo>
                    <a:lnTo>
                      <a:pt x="396" y="2140"/>
                    </a:lnTo>
                    <a:lnTo>
                      <a:pt x="386" y="2145"/>
                    </a:lnTo>
                    <a:lnTo>
                      <a:pt x="378" y="2151"/>
                    </a:lnTo>
                    <a:lnTo>
                      <a:pt x="370" y="2157"/>
                    </a:lnTo>
                    <a:lnTo>
                      <a:pt x="361" y="2165"/>
                    </a:lnTo>
                    <a:lnTo>
                      <a:pt x="351" y="2171"/>
                    </a:lnTo>
                    <a:lnTo>
                      <a:pt x="337" y="2176"/>
                    </a:lnTo>
                    <a:lnTo>
                      <a:pt x="336" y="2196"/>
                    </a:lnTo>
                    <a:lnTo>
                      <a:pt x="332" y="2219"/>
                    </a:lnTo>
                    <a:lnTo>
                      <a:pt x="326" y="2242"/>
                    </a:lnTo>
                    <a:lnTo>
                      <a:pt x="318" y="2268"/>
                    </a:lnTo>
                    <a:lnTo>
                      <a:pt x="306" y="2289"/>
                    </a:lnTo>
                    <a:lnTo>
                      <a:pt x="299" y="2306"/>
                    </a:lnTo>
                    <a:lnTo>
                      <a:pt x="287" y="2318"/>
                    </a:lnTo>
                    <a:lnTo>
                      <a:pt x="277" y="2322"/>
                    </a:lnTo>
                    <a:lnTo>
                      <a:pt x="266" y="2306"/>
                    </a:lnTo>
                    <a:lnTo>
                      <a:pt x="254" y="2293"/>
                    </a:lnTo>
                    <a:lnTo>
                      <a:pt x="243" y="2277"/>
                    </a:lnTo>
                    <a:lnTo>
                      <a:pt x="227" y="2266"/>
                    </a:lnTo>
                    <a:lnTo>
                      <a:pt x="213" y="2254"/>
                    </a:lnTo>
                    <a:lnTo>
                      <a:pt x="198" y="2244"/>
                    </a:lnTo>
                    <a:lnTo>
                      <a:pt x="180" y="2233"/>
                    </a:lnTo>
                    <a:lnTo>
                      <a:pt x="163" y="2227"/>
                    </a:lnTo>
                    <a:lnTo>
                      <a:pt x="146" y="2219"/>
                    </a:lnTo>
                    <a:lnTo>
                      <a:pt x="126" y="2213"/>
                    </a:lnTo>
                    <a:lnTo>
                      <a:pt x="109" y="2209"/>
                    </a:lnTo>
                    <a:lnTo>
                      <a:pt x="87" y="2206"/>
                    </a:lnTo>
                    <a:lnTo>
                      <a:pt x="68" y="2206"/>
                    </a:lnTo>
                    <a:lnTo>
                      <a:pt x="49" y="2206"/>
                    </a:lnTo>
                    <a:lnTo>
                      <a:pt x="27" y="2207"/>
                    </a:lnTo>
                    <a:lnTo>
                      <a:pt x="8" y="2211"/>
                    </a:lnTo>
                    <a:lnTo>
                      <a:pt x="0" y="2196"/>
                    </a:lnTo>
                    <a:lnTo>
                      <a:pt x="2" y="2176"/>
                    </a:lnTo>
                    <a:lnTo>
                      <a:pt x="10" y="2155"/>
                    </a:lnTo>
                    <a:lnTo>
                      <a:pt x="23" y="2130"/>
                    </a:lnTo>
                    <a:lnTo>
                      <a:pt x="37" y="2105"/>
                    </a:lnTo>
                    <a:lnTo>
                      <a:pt x="53" y="2078"/>
                    </a:lnTo>
                    <a:lnTo>
                      <a:pt x="62" y="2050"/>
                    </a:lnTo>
                    <a:lnTo>
                      <a:pt x="68" y="2023"/>
                    </a:lnTo>
                    <a:lnTo>
                      <a:pt x="64" y="1998"/>
                    </a:lnTo>
                    <a:lnTo>
                      <a:pt x="60" y="1973"/>
                    </a:lnTo>
                    <a:lnTo>
                      <a:pt x="56" y="1948"/>
                    </a:lnTo>
                    <a:lnTo>
                      <a:pt x="53" y="1922"/>
                    </a:lnTo>
                    <a:lnTo>
                      <a:pt x="72" y="1816"/>
                    </a:lnTo>
                    <a:lnTo>
                      <a:pt x="95" y="1713"/>
                    </a:lnTo>
                    <a:lnTo>
                      <a:pt x="120" y="1614"/>
                    </a:lnTo>
                    <a:lnTo>
                      <a:pt x="149" y="1513"/>
                    </a:lnTo>
                    <a:lnTo>
                      <a:pt x="179" y="1418"/>
                    </a:lnTo>
                    <a:lnTo>
                      <a:pt x="210" y="1323"/>
                    </a:lnTo>
                    <a:lnTo>
                      <a:pt x="243" y="1228"/>
                    </a:lnTo>
                    <a:lnTo>
                      <a:pt x="279" y="1137"/>
                    </a:lnTo>
                    <a:lnTo>
                      <a:pt x="312" y="1046"/>
                    </a:lnTo>
                    <a:lnTo>
                      <a:pt x="349" y="956"/>
                    </a:lnTo>
                    <a:lnTo>
                      <a:pt x="386" y="865"/>
                    </a:lnTo>
                    <a:lnTo>
                      <a:pt x="421" y="778"/>
                    </a:lnTo>
                    <a:lnTo>
                      <a:pt x="458" y="689"/>
                    </a:lnTo>
                    <a:lnTo>
                      <a:pt x="493" y="601"/>
                    </a:lnTo>
                    <a:lnTo>
                      <a:pt x="527" y="512"/>
                    </a:lnTo>
                    <a:lnTo>
                      <a:pt x="558" y="423"/>
                    </a:lnTo>
                    <a:close/>
                  </a:path>
                </a:pathLst>
              </a:custGeom>
              <a:solidFill>
                <a:srgbClr val="ecf3f3"/>
              </a:solidFill>
              <a:ln w="0">
                <a:noFill/>
              </a:ln>
            </p:spPr>
            <p:style>
              <a:lnRef idx="0"/>
              <a:fillRef idx="0"/>
              <a:effectRef idx="0"/>
              <a:fontRef idx="minor"/>
            </p:style>
          </p:sp>
          <p:sp>
            <p:nvSpPr>
              <p:cNvPr id="1086" name="Freeform 84"/>
              <p:cNvSpPr/>
              <p:nvPr/>
            </p:nvSpPr>
            <p:spPr>
              <a:xfrm>
                <a:off x="1832040" y="3925800"/>
                <a:ext cx="834840" cy="777600"/>
              </a:xfrm>
              <a:custGeom>
                <a:avLst/>
                <a:gdLst/>
                <a:ahLst/>
                <a:rect l="l" t="t" r="r" b="b"/>
                <a:pathLst>
                  <a:path w="2830" h="2421">
                    <a:moveTo>
                      <a:pt x="558" y="423"/>
                    </a:moveTo>
                    <a:lnTo>
                      <a:pt x="586" y="408"/>
                    </a:lnTo>
                    <a:lnTo>
                      <a:pt x="615" y="390"/>
                    </a:lnTo>
                    <a:lnTo>
                      <a:pt x="642" y="375"/>
                    </a:lnTo>
                    <a:lnTo>
                      <a:pt x="671" y="359"/>
                    </a:lnTo>
                    <a:lnTo>
                      <a:pt x="698" y="344"/>
                    </a:lnTo>
                    <a:lnTo>
                      <a:pt x="725" y="326"/>
                    </a:lnTo>
                    <a:lnTo>
                      <a:pt x="752" y="311"/>
                    </a:lnTo>
                    <a:lnTo>
                      <a:pt x="779" y="293"/>
                    </a:lnTo>
                    <a:lnTo>
                      <a:pt x="807" y="278"/>
                    </a:lnTo>
                    <a:lnTo>
                      <a:pt x="836" y="262"/>
                    </a:lnTo>
                    <a:lnTo>
                      <a:pt x="863" y="245"/>
                    </a:lnTo>
                    <a:lnTo>
                      <a:pt x="892" y="229"/>
                    </a:lnTo>
                    <a:lnTo>
                      <a:pt x="919" y="214"/>
                    </a:lnTo>
                    <a:lnTo>
                      <a:pt x="946" y="196"/>
                    </a:lnTo>
                    <a:lnTo>
                      <a:pt x="973" y="181"/>
                    </a:lnTo>
                    <a:lnTo>
                      <a:pt x="1000" y="165"/>
                    </a:lnTo>
                    <a:lnTo>
                      <a:pt x="1396" y="6"/>
                    </a:lnTo>
                    <a:lnTo>
                      <a:pt x="1435" y="0"/>
                    </a:lnTo>
                    <a:lnTo>
                      <a:pt x="1444" y="8"/>
                    </a:lnTo>
                    <a:lnTo>
                      <a:pt x="1454" y="16"/>
                    </a:lnTo>
                    <a:lnTo>
                      <a:pt x="1464" y="22"/>
                    </a:lnTo>
                    <a:lnTo>
                      <a:pt x="1475" y="29"/>
                    </a:lnTo>
                    <a:lnTo>
                      <a:pt x="1483" y="37"/>
                    </a:lnTo>
                    <a:lnTo>
                      <a:pt x="1495" y="47"/>
                    </a:lnTo>
                    <a:lnTo>
                      <a:pt x="1504" y="53"/>
                    </a:lnTo>
                    <a:lnTo>
                      <a:pt x="1514" y="60"/>
                    </a:lnTo>
                    <a:lnTo>
                      <a:pt x="1524" y="68"/>
                    </a:lnTo>
                    <a:lnTo>
                      <a:pt x="1533" y="76"/>
                    </a:lnTo>
                    <a:lnTo>
                      <a:pt x="1545" y="84"/>
                    </a:lnTo>
                    <a:lnTo>
                      <a:pt x="1555" y="91"/>
                    </a:lnTo>
                    <a:lnTo>
                      <a:pt x="1564" y="99"/>
                    </a:lnTo>
                    <a:lnTo>
                      <a:pt x="1574" y="107"/>
                    </a:lnTo>
                    <a:lnTo>
                      <a:pt x="1584" y="115"/>
                    </a:lnTo>
                    <a:lnTo>
                      <a:pt x="1596" y="122"/>
                    </a:lnTo>
                    <a:lnTo>
                      <a:pt x="1625" y="130"/>
                    </a:lnTo>
                    <a:lnTo>
                      <a:pt x="1654" y="140"/>
                    </a:lnTo>
                    <a:lnTo>
                      <a:pt x="1683" y="150"/>
                    </a:lnTo>
                    <a:lnTo>
                      <a:pt x="1714" y="159"/>
                    </a:lnTo>
                    <a:lnTo>
                      <a:pt x="1743" y="169"/>
                    </a:lnTo>
                    <a:lnTo>
                      <a:pt x="1772" y="179"/>
                    </a:lnTo>
                    <a:lnTo>
                      <a:pt x="1803" y="188"/>
                    </a:lnTo>
                    <a:lnTo>
                      <a:pt x="1832" y="198"/>
                    </a:lnTo>
                    <a:lnTo>
                      <a:pt x="1861" y="206"/>
                    </a:lnTo>
                    <a:lnTo>
                      <a:pt x="1892" y="217"/>
                    </a:lnTo>
                    <a:lnTo>
                      <a:pt x="1921" y="225"/>
                    </a:lnTo>
                    <a:lnTo>
                      <a:pt x="1950" y="235"/>
                    </a:lnTo>
                    <a:lnTo>
                      <a:pt x="1981" y="245"/>
                    </a:lnTo>
                    <a:lnTo>
                      <a:pt x="2010" y="254"/>
                    </a:lnTo>
                    <a:lnTo>
                      <a:pt x="2039" y="262"/>
                    </a:lnTo>
                    <a:lnTo>
                      <a:pt x="2068" y="272"/>
                    </a:lnTo>
                    <a:lnTo>
                      <a:pt x="2092" y="311"/>
                    </a:lnTo>
                    <a:lnTo>
                      <a:pt x="2113" y="349"/>
                    </a:lnTo>
                    <a:lnTo>
                      <a:pt x="2134" y="386"/>
                    </a:lnTo>
                    <a:lnTo>
                      <a:pt x="2158" y="425"/>
                    </a:lnTo>
                    <a:lnTo>
                      <a:pt x="2179" y="462"/>
                    </a:lnTo>
                    <a:lnTo>
                      <a:pt x="2202" y="499"/>
                    </a:lnTo>
                    <a:lnTo>
                      <a:pt x="2224" y="536"/>
                    </a:lnTo>
                    <a:lnTo>
                      <a:pt x="2247" y="572"/>
                    </a:lnTo>
                    <a:lnTo>
                      <a:pt x="2270" y="609"/>
                    </a:lnTo>
                    <a:lnTo>
                      <a:pt x="2291" y="646"/>
                    </a:lnTo>
                    <a:lnTo>
                      <a:pt x="2315" y="683"/>
                    </a:lnTo>
                    <a:lnTo>
                      <a:pt x="2338" y="718"/>
                    </a:lnTo>
                    <a:lnTo>
                      <a:pt x="2359" y="755"/>
                    </a:lnTo>
                    <a:lnTo>
                      <a:pt x="2382" y="792"/>
                    </a:lnTo>
                    <a:lnTo>
                      <a:pt x="2406" y="830"/>
                    </a:lnTo>
                    <a:lnTo>
                      <a:pt x="2427" y="865"/>
                    </a:lnTo>
                    <a:lnTo>
                      <a:pt x="2450" y="904"/>
                    </a:lnTo>
                    <a:lnTo>
                      <a:pt x="2474" y="941"/>
                    </a:lnTo>
                    <a:lnTo>
                      <a:pt x="2493" y="978"/>
                    </a:lnTo>
                    <a:lnTo>
                      <a:pt x="2516" y="1015"/>
                    </a:lnTo>
                    <a:lnTo>
                      <a:pt x="2538" y="1053"/>
                    </a:lnTo>
                    <a:lnTo>
                      <a:pt x="2559" y="1094"/>
                    </a:lnTo>
                    <a:lnTo>
                      <a:pt x="2582" y="1133"/>
                    </a:lnTo>
                    <a:lnTo>
                      <a:pt x="2602" y="1172"/>
                    </a:lnTo>
                    <a:lnTo>
                      <a:pt x="2623" y="1212"/>
                    </a:lnTo>
                    <a:lnTo>
                      <a:pt x="2642" y="1253"/>
                    </a:lnTo>
                    <a:lnTo>
                      <a:pt x="2664" y="1296"/>
                    </a:lnTo>
                    <a:lnTo>
                      <a:pt x="2683" y="1337"/>
                    </a:lnTo>
                    <a:lnTo>
                      <a:pt x="2702" y="1379"/>
                    </a:lnTo>
                    <a:lnTo>
                      <a:pt x="2722" y="1424"/>
                    </a:lnTo>
                    <a:lnTo>
                      <a:pt x="2739" y="1468"/>
                    </a:lnTo>
                    <a:lnTo>
                      <a:pt x="2759" y="1513"/>
                    </a:lnTo>
                    <a:lnTo>
                      <a:pt x="2778" y="1579"/>
                    </a:lnTo>
                    <a:lnTo>
                      <a:pt x="2795" y="1649"/>
                    </a:lnTo>
                    <a:lnTo>
                      <a:pt x="2809" y="1723"/>
                    </a:lnTo>
                    <a:lnTo>
                      <a:pt x="2821" y="1798"/>
                    </a:lnTo>
                    <a:lnTo>
                      <a:pt x="2828" y="1876"/>
                    </a:lnTo>
                    <a:lnTo>
                      <a:pt x="2830" y="1955"/>
                    </a:lnTo>
                    <a:lnTo>
                      <a:pt x="2828" y="2035"/>
                    </a:lnTo>
                    <a:lnTo>
                      <a:pt x="2824" y="2116"/>
                    </a:lnTo>
                    <a:lnTo>
                      <a:pt x="2815" y="2128"/>
                    </a:lnTo>
                    <a:lnTo>
                      <a:pt x="2805" y="2140"/>
                    </a:lnTo>
                    <a:lnTo>
                      <a:pt x="2797" y="2151"/>
                    </a:lnTo>
                    <a:lnTo>
                      <a:pt x="2790" y="2163"/>
                    </a:lnTo>
                    <a:lnTo>
                      <a:pt x="2782" y="2173"/>
                    </a:lnTo>
                    <a:lnTo>
                      <a:pt x="2770" y="2182"/>
                    </a:lnTo>
                    <a:lnTo>
                      <a:pt x="2757" y="2190"/>
                    </a:lnTo>
                    <a:lnTo>
                      <a:pt x="2739" y="2196"/>
                    </a:lnTo>
                    <a:lnTo>
                      <a:pt x="2737" y="2225"/>
                    </a:lnTo>
                    <a:lnTo>
                      <a:pt x="2731" y="2252"/>
                    </a:lnTo>
                    <a:lnTo>
                      <a:pt x="2724" y="2279"/>
                    </a:lnTo>
                    <a:lnTo>
                      <a:pt x="2716" y="2308"/>
                    </a:lnTo>
                    <a:lnTo>
                      <a:pt x="2710" y="2335"/>
                    </a:lnTo>
                    <a:lnTo>
                      <a:pt x="2702" y="2363"/>
                    </a:lnTo>
                    <a:lnTo>
                      <a:pt x="2697" y="2392"/>
                    </a:lnTo>
                    <a:lnTo>
                      <a:pt x="2695" y="2419"/>
                    </a:lnTo>
                    <a:lnTo>
                      <a:pt x="2679" y="2419"/>
                    </a:lnTo>
                    <a:lnTo>
                      <a:pt x="2664" y="2421"/>
                    </a:lnTo>
                    <a:lnTo>
                      <a:pt x="2648" y="2421"/>
                    </a:lnTo>
                    <a:lnTo>
                      <a:pt x="2633" y="2421"/>
                    </a:lnTo>
                    <a:lnTo>
                      <a:pt x="2615" y="2419"/>
                    </a:lnTo>
                    <a:lnTo>
                      <a:pt x="2600" y="2419"/>
                    </a:lnTo>
                    <a:lnTo>
                      <a:pt x="2582" y="2419"/>
                    </a:lnTo>
                    <a:lnTo>
                      <a:pt x="2565" y="2419"/>
                    </a:lnTo>
                    <a:lnTo>
                      <a:pt x="2549" y="2417"/>
                    </a:lnTo>
                    <a:lnTo>
                      <a:pt x="2532" y="2417"/>
                    </a:lnTo>
                    <a:lnTo>
                      <a:pt x="2516" y="2417"/>
                    </a:lnTo>
                    <a:lnTo>
                      <a:pt x="2499" y="2417"/>
                    </a:lnTo>
                    <a:lnTo>
                      <a:pt x="2483" y="2417"/>
                    </a:lnTo>
                    <a:lnTo>
                      <a:pt x="2468" y="2417"/>
                    </a:lnTo>
                    <a:lnTo>
                      <a:pt x="2452" y="2417"/>
                    </a:lnTo>
                    <a:lnTo>
                      <a:pt x="2437" y="2419"/>
                    </a:lnTo>
                    <a:lnTo>
                      <a:pt x="2437" y="2202"/>
                    </a:lnTo>
                    <a:lnTo>
                      <a:pt x="2421" y="2143"/>
                    </a:lnTo>
                    <a:lnTo>
                      <a:pt x="2410" y="2087"/>
                    </a:lnTo>
                    <a:lnTo>
                      <a:pt x="2394" y="2027"/>
                    </a:lnTo>
                    <a:lnTo>
                      <a:pt x="2381" y="1971"/>
                    </a:lnTo>
                    <a:lnTo>
                      <a:pt x="2369" y="1913"/>
                    </a:lnTo>
                    <a:lnTo>
                      <a:pt x="2355" y="1854"/>
                    </a:lnTo>
                    <a:lnTo>
                      <a:pt x="2342" y="1798"/>
                    </a:lnTo>
                    <a:lnTo>
                      <a:pt x="2328" y="1740"/>
                    </a:lnTo>
                    <a:lnTo>
                      <a:pt x="2311" y="1728"/>
                    </a:lnTo>
                    <a:lnTo>
                      <a:pt x="2293" y="1719"/>
                    </a:lnTo>
                    <a:lnTo>
                      <a:pt x="2278" y="1707"/>
                    </a:lnTo>
                    <a:lnTo>
                      <a:pt x="2262" y="1695"/>
                    </a:lnTo>
                    <a:lnTo>
                      <a:pt x="2247" y="1686"/>
                    </a:lnTo>
                    <a:lnTo>
                      <a:pt x="2233" y="1674"/>
                    </a:lnTo>
                    <a:lnTo>
                      <a:pt x="2218" y="1662"/>
                    </a:lnTo>
                    <a:lnTo>
                      <a:pt x="2206" y="1651"/>
                    </a:lnTo>
                    <a:lnTo>
                      <a:pt x="2193" y="1639"/>
                    </a:lnTo>
                    <a:lnTo>
                      <a:pt x="2181" y="1628"/>
                    </a:lnTo>
                    <a:lnTo>
                      <a:pt x="2167" y="1616"/>
                    </a:lnTo>
                    <a:lnTo>
                      <a:pt x="2156" y="1604"/>
                    </a:lnTo>
                    <a:lnTo>
                      <a:pt x="2142" y="1593"/>
                    </a:lnTo>
                    <a:lnTo>
                      <a:pt x="2132" y="1581"/>
                    </a:lnTo>
                    <a:lnTo>
                      <a:pt x="2119" y="1571"/>
                    </a:lnTo>
                    <a:lnTo>
                      <a:pt x="2107" y="1560"/>
                    </a:lnTo>
                    <a:lnTo>
                      <a:pt x="2103" y="1596"/>
                    </a:lnTo>
                    <a:lnTo>
                      <a:pt x="2101" y="1631"/>
                    </a:lnTo>
                    <a:lnTo>
                      <a:pt x="2101" y="1664"/>
                    </a:lnTo>
                    <a:lnTo>
                      <a:pt x="2103" y="1697"/>
                    </a:lnTo>
                    <a:lnTo>
                      <a:pt x="2109" y="1730"/>
                    </a:lnTo>
                    <a:lnTo>
                      <a:pt x="2119" y="1759"/>
                    </a:lnTo>
                    <a:lnTo>
                      <a:pt x="2132" y="1789"/>
                    </a:lnTo>
                    <a:lnTo>
                      <a:pt x="2150" y="1818"/>
                    </a:lnTo>
                    <a:lnTo>
                      <a:pt x="2163" y="1847"/>
                    </a:lnTo>
                    <a:lnTo>
                      <a:pt x="2171" y="1882"/>
                    </a:lnTo>
                    <a:lnTo>
                      <a:pt x="2173" y="1920"/>
                    </a:lnTo>
                    <a:lnTo>
                      <a:pt x="2169" y="1959"/>
                    </a:lnTo>
                    <a:lnTo>
                      <a:pt x="2160" y="1994"/>
                    </a:lnTo>
                    <a:lnTo>
                      <a:pt x="2150" y="2023"/>
                    </a:lnTo>
                    <a:lnTo>
                      <a:pt x="2134" y="2043"/>
                    </a:lnTo>
                    <a:lnTo>
                      <a:pt x="2119" y="2050"/>
                    </a:lnTo>
                    <a:lnTo>
                      <a:pt x="2080" y="2052"/>
                    </a:lnTo>
                    <a:lnTo>
                      <a:pt x="2043" y="2056"/>
                    </a:lnTo>
                    <a:lnTo>
                      <a:pt x="2004" y="2058"/>
                    </a:lnTo>
                    <a:lnTo>
                      <a:pt x="1968" y="2062"/>
                    </a:lnTo>
                    <a:lnTo>
                      <a:pt x="1931" y="2066"/>
                    </a:lnTo>
                    <a:lnTo>
                      <a:pt x="1894" y="2068"/>
                    </a:lnTo>
                    <a:lnTo>
                      <a:pt x="1859" y="2072"/>
                    </a:lnTo>
                    <a:lnTo>
                      <a:pt x="1822" y="2076"/>
                    </a:lnTo>
                    <a:lnTo>
                      <a:pt x="1785" y="2078"/>
                    </a:lnTo>
                    <a:lnTo>
                      <a:pt x="1751" y="2081"/>
                    </a:lnTo>
                    <a:lnTo>
                      <a:pt x="1716" y="2085"/>
                    </a:lnTo>
                    <a:lnTo>
                      <a:pt x="1681" y="2089"/>
                    </a:lnTo>
                    <a:lnTo>
                      <a:pt x="1646" y="2093"/>
                    </a:lnTo>
                    <a:lnTo>
                      <a:pt x="1609" y="2097"/>
                    </a:lnTo>
                    <a:lnTo>
                      <a:pt x="1576" y="2101"/>
                    </a:lnTo>
                    <a:lnTo>
                      <a:pt x="1539" y="2107"/>
                    </a:lnTo>
                    <a:lnTo>
                      <a:pt x="1522" y="2109"/>
                    </a:lnTo>
                    <a:lnTo>
                      <a:pt x="1504" y="2112"/>
                    </a:lnTo>
                    <a:lnTo>
                      <a:pt x="1487" y="2114"/>
                    </a:lnTo>
                    <a:lnTo>
                      <a:pt x="1473" y="2116"/>
                    </a:lnTo>
                    <a:lnTo>
                      <a:pt x="1456" y="2118"/>
                    </a:lnTo>
                    <a:lnTo>
                      <a:pt x="1442" y="2120"/>
                    </a:lnTo>
                    <a:lnTo>
                      <a:pt x="1427" y="2124"/>
                    </a:lnTo>
                    <a:lnTo>
                      <a:pt x="1411" y="2126"/>
                    </a:lnTo>
                    <a:lnTo>
                      <a:pt x="1394" y="2130"/>
                    </a:lnTo>
                    <a:lnTo>
                      <a:pt x="1376" y="2132"/>
                    </a:lnTo>
                    <a:lnTo>
                      <a:pt x="1357" y="2136"/>
                    </a:lnTo>
                    <a:lnTo>
                      <a:pt x="1336" y="2140"/>
                    </a:lnTo>
                    <a:lnTo>
                      <a:pt x="1314" y="2143"/>
                    </a:lnTo>
                    <a:lnTo>
                      <a:pt x="1291" y="2149"/>
                    </a:lnTo>
                    <a:lnTo>
                      <a:pt x="1264" y="2155"/>
                    </a:lnTo>
                    <a:lnTo>
                      <a:pt x="1235" y="2163"/>
                    </a:lnTo>
                    <a:lnTo>
                      <a:pt x="1177" y="2169"/>
                    </a:lnTo>
                    <a:lnTo>
                      <a:pt x="1123" y="2173"/>
                    </a:lnTo>
                    <a:lnTo>
                      <a:pt x="1072" y="2176"/>
                    </a:lnTo>
                    <a:lnTo>
                      <a:pt x="1028" y="2176"/>
                    </a:lnTo>
                    <a:lnTo>
                      <a:pt x="987" y="2178"/>
                    </a:lnTo>
                    <a:lnTo>
                      <a:pt x="950" y="2176"/>
                    </a:lnTo>
                    <a:lnTo>
                      <a:pt x="917" y="2174"/>
                    </a:lnTo>
                    <a:lnTo>
                      <a:pt x="886" y="2173"/>
                    </a:lnTo>
                    <a:lnTo>
                      <a:pt x="857" y="2169"/>
                    </a:lnTo>
                    <a:lnTo>
                      <a:pt x="830" y="2165"/>
                    </a:lnTo>
                    <a:lnTo>
                      <a:pt x="807" y="2159"/>
                    </a:lnTo>
                    <a:lnTo>
                      <a:pt x="785" y="2155"/>
                    </a:lnTo>
                    <a:lnTo>
                      <a:pt x="762" y="2149"/>
                    </a:lnTo>
                    <a:lnTo>
                      <a:pt x="743" y="2143"/>
                    </a:lnTo>
                    <a:lnTo>
                      <a:pt x="723" y="2138"/>
                    </a:lnTo>
                    <a:lnTo>
                      <a:pt x="702" y="2132"/>
                    </a:lnTo>
                    <a:lnTo>
                      <a:pt x="692" y="2120"/>
                    </a:lnTo>
                    <a:lnTo>
                      <a:pt x="684" y="2109"/>
                    </a:lnTo>
                    <a:lnTo>
                      <a:pt x="675" y="2099"/>
                    </a:lnTo>
                    <a:lnTo>
                      <a:pt x="665" y="2087"/>
                    </a:lnTo>
                    <a:lnTo>
                      <a:pt x="655" y="2076"/>
                    </a:lnTo>
                    <a:lnTo>
                      <a:pt x="646" y="2066"/>
                    </a:lnTo>
                    <a:lnTo>
                      <a:pt x="638" y="2056"/>
                    </a:lnTo>
                    <a:lnTo>
                      <a:pt x="628" y="2045"/>
                    </a:lnTo>
                    <a:lnTo>
                      <a:pt x="628" y="2010"/>
                    </a:lnTo>
                    <a:lnTo>
                      <a:pt x="632" y="1977"/>
                    </a:lnTo>
                    <a:lnTo>
                      <a:pt x="638" y="1946"/>
                    </a:lnTo>
                    <a:lnTo>
                      <a:pt x="642" y="1913"/>
                    </a:lnTo>
                    <a:lnTo>
                      <a:pt x="648" y="1882"/>
                    </a:lnTo>
                    <a:lnTo>
                      <a:pt x="652" y="1849"/>
                    </a:lnTo>
                    <a:lnTo>
                      <a:pt x="655" y="1816"/>
                    </a:lnTo>
                    <a:lnTo>
                      <a:pt x="657" y="1783"/>
                    </a:lnTo>
                    <a:lnTo>
                      <a:pt x="642" y="1804"/>
                    </a:lnTo>
                    <a:lnTo>
                      <a:pt x="626" y="1825"/>
                    </a:lnTo>
                    <a:lnTo>
                      <a:pt x="611" y="1847"/>
                    </a:lnTo>
                    <a:lnTo>
                      <a:pt x="597" y="1868"/>
                    </a:lnTo>
                    <a:lnTo>
                      <a:pt x="584" y="1891"/>
                    </a:lnTo>
                    <a:lnTo>
                      <a:pt x="568" y="1913"/>
                    </a:lnTo>
                    <a:lnTo>
                      <a:pt x="553" y="1934"/>
                    </a:lnTo>
                    <a:lnTo>
                      <a:pt x="537" y="1955"/>
                    </a:lnTo>
                    <a:lnTo>
                      <a:pt x="524" y="1977"/>
                    </a:lnTo>
                    <a:lnTo>
                      <a:pt x="508" y="1998"/>
                    </a:lnTo>
                    <a:lnTo>
                      <a:pt x="493" y="2019"/>
                    </a:lnTo>
                    <a:lnTo>
                      <a:pt x="479" y="2041"/>
                    </a:lnTo>
                    <a:lnTo>
                      <a:pt x="463" y="2062"/>
                    </a:lnTo>
                    <a:lnTo>
                      <a:pt x="450" y="2083"/>
                    </a:lnTo>
                    <a:lnTo>
                      <a:pt x="434" y="2107"/>
                    </a:lnTo>
                    <a:lnTo>
                      <a:pt x="419" y="2128"/>
                    </a:lnTo>
                    <a:lnTo>
                      <a:pt x="405" y="2134"/>
                    </a:lnTo>
                    <a:lnTo>
                      <a:pt x="396" y="2140"/>
                    </a:lnTo>
                    <a:lnTo>
                      <a:pt x="386" y="2145"/>
                    </a:lnTo>
                    <a:lnTo>
                      <a:pt x="378" y="2151"/>
                    </a:lnTo>
                    <a:lnTo>
                      <a:pt x="370" y="2157"/>
                    </a:lnTo>
                    <a:lnTo>
                      <a:pt x="361" y="2165"/>
                    </a:lnTo>
                    <a:lnTo>
                      <a:pt x="351" y="2171"/>
                    </a:lnTo>
                    <a:lnTo>
                      <a:pt x="337" y="2176"/>
                    </a:lnTo>
                    <a:lnTo>
                      <a:pt x="336" y="2196"/>
                    </a:lnTo>
                    <a:lnTo>
                      <a:pt x="332" y="2219"/>
                    </a:lnTo>
                    <a:lnTo>
                      <a:pt x="326" y="2242"/>
                    </a:lnTo>
                    <a:lnTo>
                      <a:pt x="318" y="2268"/>
                    </a:lnTo>
                    <a:lnTo>
                      <a:pt x="306" y="2289"/>
                    </a:lnTo>
                    <a:lnTo>
                      <a:pt x="299" y="2306"/>
                    </a:lnTo>
                    <a:lnTo>
                      <a:pt x="287" y="2318"/>
                    </a:lnTo>
                    <a:lnTo>
                      <a:pt x="277" y="2322"/>
                    </a:lnTo>
                    <a:lnTo>
                      <a:pt x="266" y="2306"/>
                    </a:lnTo>
                    <a:lnTo>
                      <a:pt x="254" y="2293"/>
                    </a:lnTo>
                    <a:lnTo>
                      <a:pt x="243" y="2277"/>
                    </a:lnTo>
                    <a:lnTo>
                      <a:pt x="227" y="2266"/>
                    </a:lnTo>
                    <a:lnTo>
                      <a:pt x="213" y="2254"/>
                    </a:lnTo>
                    <a:lnTo>
                      <a:pt x="198" y="2244"/>
                    </a:lnTo>
                    <a:lnTo>
                      <a:pt x="180" y="2233"/>
                    </a:lnTo>
                    <a:lnTo>
                      <a:pt x="163" y="2227"/>
                    </a:lnTo>
                    <a:lnTo>
                      <a:pt x="146" y="2219"/>
                    </a:lnTo>
                    <a:lnTo>
                      <a:pt x="126" y="2213"/>
                    </a:lnTo>
                    <a:lnTo>
                      <a:pt x="109" y="2209"/>
                    </a:lnTo>
                    <a:lnTo>
                      <a:pt x="87" y="2206"/>
                    </a:lnTo>
                    <a:lnTo>
                      <a:pt x="68" y="2206"/>
                    </a:lnTo>
                    <a:lnTo>
                      <a:pt x="49" y="2206"/>
                    </a:lnTo>
                    <a:lnTo>
                      <a:pt x="27" y="2207"/>
                    </a:lnTo>
                    <a:lnTo>
                      <a:pt x="8" y="2211"/>
                    </a:lnTo>
                    <a:lnTo>
                      <a:pt x="0" y="2196"/>
                    </a:lnTo>
                    <a:lnTo>
                      <a:pt x="2" y="2176"/>
                    </a:lnTo>
                    <a:lnTo>
                      <a:pt x="10" y="2155"/>
                    </a:lnTo>
                    <a:lnTo>
                      <a:pt x="23" y="2130"/>
                    </a:lnTo>
                    <a:lnTo>
                      <a:pt x="37" y="2105"/>
                    </a:lnTo>
                    <a:lnTo>
                      <a:pt x="53" y="2078"/>
                    </a:lnTo>
                    <a:lnTo>
                      <a:pt x="62" y="2050"/>
                    </a:lnTo>
                    <a:lnTo>
                      <a:pt x="68" y="2023"/>
                    </a:lnTo>
                    <a:lnTo>
                      <a:pt x="64" y="1998"/>
                    </a:lnTo>
                    <a:lnTo>
                      <a:pt x="60" y="1973"/>
                    </a:lnTo>
                    <a:lnTo>
                      <a:pt x="56" y="1948"/>
                    </a:lnTo>
                    <a:lnTo>
                      <a:pt x="53" y="1922"/>
                    </a:lnTo>
                    <a:lnTo>
                      <a:pt x="72" y="1816"/>
                    </a:lnTo>
                    <a:lnTo>
                      <a:pt x="95" y="1713"/>
                    </a:lnTo>
                    <a:lnTo>
                      <a:pt x="120" y="1614"/>
                    </a:lnTo>
                    <a:lnTo>
                      <a:pt x="149" y="1513"/>
                    </a:lnTo>
                    <a:lnTo>
                      <a:pt x="179" y="1418"/>
                    </a:lnTo>
                    <a:lnTo>
                      <a:pt x="210" y="1323"/>
                    </a:lnTo>
                    <a:lnTo>
                      <a:pt x="243" y="1228"/>
                    </a:lnTo>
                    <a:lnTo>
                      <a:pt x="279" y="1137"/>
                    </a:lnTo>
                    <a:lnTo>
                      <a:pt x="312" y="1046"/>
                    </a:lnTo>
                    <a:lnTo>
                      <a:pt x="349" y="956"/>
                    </a:lnTo>
                    <a:lnTo>
                      <a:pt x="386" y="865"/>
                    </a:lnTo>
                    <a:lnTo>
                      <a:pt x="421" y="778"/>
                    </a:lnTo>
                    <a:lnTo>
                      <a:pt x="458" y="689"/>
                    </a:lnTo>
                    <a:lnTo>
                      <a:pt x="493" y="601"/>
                    </a:lnTo>
                    <a:lnTo>
                      <a:pt x="527" y="512"/>
                    </a:lnTo>
                    <a:lnTo>
                      <a:pt x="558" y="423"/>
                    </a:lnTo>
                  </a:path>
                </a:pathLst>
              </a:custGeom>
              <a:noFill/>
              <a:ln w="6350">
                <a:solidFill>
                  <a:srgbClr val="000000"/>
                </a:solidFill>
                <a:round/>
              </a:ln>
            </p:spPr>
            <p:style>
              <a:lnRef idx="0"/>
              <a:fillRef idx="0"/>
              <a:effectRef idx="0"/>
              <a:fontRef idx="minor"/>
            </p:style>
          </p:sp>
          <p:sp>
            <p:nvSpPr>
              <p:cNvPr id="1087" name="Freeform 85"/>
              <p:cNvSpPr/>
              <p:nvPr/>
            </p:nvSpPr>
            <p:spPr>
              <a:xfrm>
                <a:off x="2131920" y="3925800"/>
                <a:ext cx="114120" cy="90000"/>
              </a:xfrm>
              <a:custGeom>
                <a:avLst/>
                <a:gdLst/>
                <a:ahLst/>
                <a:rect l="l" t="t" r="r" b="b"/>
                <a:pathLst>
                  <a:path w="384" h="279">
                    <a:moveTo>
                      <a:pt x="0" y="153"/>
                    </a:moveTo>
                    <a:lnTo>
                      <a:pt x="10" y="163"/>
                    </a:lnTo>
                    <a:lnTo>
                      <a:pt x="21" y="175"/>
                    </a:lnTo>
                    <a:lnTo>
                      <a:pt x="33" y="184"/>
                    </a:lnTo>
                    <a:lnTo>
                      <a:pt x="44" y="196"/>
                    </a:lnTo>
                    <a:lnTo>
                      <a:pt x="58" y="208"/>
                    </a:lnTo>
                    <a:lnTo>
                      <a:pt x="72" y="221"/>
                    </a:lnTo>
                    <a:lnTo>
                      <a:pt x="85" y="233"/>
                    </a:lnTo>
                    <a:lnTo>
                      <a:pt x="99" y="243"/>
                    </a:lnTo>
                    <a:lnTo>
                      <a:pt x="114" y="252"/>
                    </a:lnTo>
                    <a:lnTo>
                      <a:pt x="130" y="260"/>
                    </a:lnTo>
                    <a:lnTo>
                      <a:pt x="145" y="268"/>
                    </a:lnTo>
                    <a:lnTo>
                      <a:pt x="161" y="274"/>
                    </a:lnTo>
                    <a:lnTo>
                      <a:pt x="178" y="277"/>
                    </a:lnTo>
                    <a:lnTo>
                      <a:pt x="194" y="279"/>
                    </a:lnTo>
                    <a:lnTo>
                      <a:pt x="209" y="279"/>
                    </a:lnTo>
                    <a:lnTo>
                      <a:pt x="225" y="276"/>
                    </a:lnTo>
                    <a:lnTo>
                      <a:pt x="231" y="274"/>
                    </a:lnTo>
                    <a:lnTo>
                      <a:pt x="236" y="268"/>
                    </a:lnTo>
                    <a:lnTo>
                      <a:pt x="242" y="264"/>
                    </a:lnTo>
                    <a:lnTo>
                      <a:pt x="250" y="258"/>
                    </a:lnTo>
                    <a:lnTo>
                      <a:pt x="256" y="252"/>
                    </a:lnTo>
                    <a:lnTo>
                      <a:pt x="262" y="246"/>
                    </a:lnTo>
                    <a:lnTo>
                      <a:pt x="267" y="241"/>
                    </a:lnTo>
                    <a:lnTo>
                      <a:pt x="273" y="239"/>
                    </a:lnTo>
                    <a:lnTo>
                      <a:pt x="291" y="215"/>
                    </a:lnTo>
                    <a:lnTo>
                      <a:pt x="312" y="188"/>
                    </a:lnTo>
                    <a:lnTo>
                      <a:pt x="331" y="157"/>
                    </a:lnTo>
                    <a:lnTo>
                      <a:pt x="351" y="124"/>
                    </a:lnTo>
                    <a:lnTo>
                      <a:pt x="366" y="91"/>
                    </a:lnTo>
                    <a:lnTo>
                      <a:pt x="378" y="58"/>
                    </a:lnTo>
                    <a:lnTo>
                      <a:pt x="384" y="27"/>
                    </a:lnTo>
                    <a:lnTo>
                      <a:pt x="382" y="0"/>
                    </a:lnTo>
                    <a:lnTo>
                      <a:pt x="372" y="6"/>
                    </a:lnTo>
                    <a:lnTo>
                      <a:pt x="358" y="16"/>
                    </a:lnTo>
                    <a:lnTo>
                      <a:pt x="345" y="21"/>
                    </a:lnTo>
                    <a:lnTo>
                      <a:pt x="329" y="29"/>
                    </a:lnTo>
                    <a:lnTo>
                      <a:pt x="314" y="35"/>
                    </a:lnTo>
                    <a:lnTo>
                      <a:pt x="298" y="41"/>
                    </a:lnTo>
                    <a:lnTo>
                      <a:pt x="285" y="45"/>
                    </a:lnTo>
                    <a:lnTo>
                      <a:pt x="273" y="49"/>
                    </a:lnTo>
                    <a:lnTo>
                      <a:pt x="256" y="56"/>
                    </a:lnTo>
                    <a:lnTo>
                      <a:pt x="240" y="62"/>
                    </a:lnTo>
                    <a:lnTo>
                      <a:pt x="221" y="66"/>
                    </a:lnTo>
                    <a:lnTo>
                      <a:pt x="203" y="72"/>
                    </a:lnTo>
                    <a:lnTo>
                      <a:pt x="186" y="76"/>
                    </a:lnTo>
                    <a:lnTo>
                      <a:pt x="169" y="82"/>
                    </a:lnTo>
                    <a:lnTo>
                      <a:pt x="151" y="87"/>
                    </a:lnTo>
                    <a:lnTo>
                      <a:pt x="132" y="91"/>
                    </a:lnTo>
                    <a:lnTo>
                      <a:pt x="114" y="97"/>
                    </a:lnTo>
                    <a:lnTo>
                      <a:pt x="97" y="103"/>
                    </a:lnTo>
                    <a:lnTo>
                      <a:pt x="77" y="109"/>
                    </a:lnTo>
                    <a:lnTo>
                      <a:pt x="62" y="116"/>
                    </a:lnTo>
                    <a:lnTo>
                      <a:pt x="44" y="124"/>
                    </a:lnTo>
                    <a:lnTo>
                      <a:pt x="29" y="132"/>
                    </a:lnTo>
                    <a:lnTo>
                      <a:pt x="13" y="144"/>
                    </a:lnTo>
                    <a:lnTo>
                      <a:pt x="0" y="153"/>
                    </a:lnTo>
                    <a:close/>
                  </a:path>
                </a:pathLst>
              </a:custGeom>
              <a:solidFill>
                <a:srgbClr val="cccab0"/>
              </a:solidFill>
              <a:ln w="0">
                <a:noFill/>
              </a:ln>
            </p:spPr>
            <p:style>
              <a:lnRef idx="0"/>
              <a:fillRef idx="0"/>
              <a:effectRef idx="0"/>
              <a:fontRef idx="minor"/>
            </p:style>
          </p:sp>
          <p:sp>
            <p:nvSpPr>
              <p:cNvPr id="1088" name="Freeform 86"/>
              <p:cNvSpPr/>
              <p:nvPr/>
            </p:nvSpPr>
            <p:spPr>
              <a:xfrm>
                <a:off x="2131920" y="3925800"/>
                <a:ext cx="114120" cy="90000"/>
              </a:xfrm>
              <a:custGeom>
                <a:avLst/>
                <a:gdLst/>
                <a:ahLst/>
                <a:rect l="l" t="t" r="r" b="b"/>
                <a:pathLst>
                  <a:path w="384" h="279">
                    <a:moveTo>
                      <a:pt x="0" y="153"/>
                    </a:moveTo>
                    <a:lnTo>
                      <a:pt x="10" y="163"/>
                    </a:lnTo>
                    <a:lnTo>
                      <a:pt x="21" y="175"/>
                    </a:lnTo>
                    <a:lnTo>
                      <a:pt x="33" y="184"/>
                    </a:lnTo>
                    <a:lnTo>
                      <a:pt x="44" y="196"/>
                    </a:lnTo>
                    <a:lnTo>
                      <a:pt x="58" y="208"/>
                    </a:lnTo>
                    <a:lnTo>
                      <a:pt x="72" y="221"/>
                    </a:lnTo>
                    <a:lnTo>
                      <a:pt x="85" y="233"/>
                    </a:lnTo>
                    <a:lnTo>
                      <a:pt x="99" y="243"/>
                    </a:lnTo>
                    <a:lnTo>
                      <a:pt x="114" y="252"/>
                    </a:lnTo>
                    <a:lnTo>
                      <a:pt x="130" y="260"/>
                    </a:lnTo>
                    <a:lnTo>
                      <a:pt x="145" y="268"/>
                    </a:lnTo>
                    <a:lnTo>
                      <a:pt x="161" y="274"/>
                    </a:lnTo>
                    <a:lnTo>
                      <a:pt x="178" y="277"/>
                    </a:lnTo>
                    <a:lnTo>
                      <a:pt x="194" y="279"/>
                    </a:lnTo>
                    <a:lnTo>
                      <a:pt x="209" y="279"/>
                    </a:lnTo>
                    <a:lnTo>
                      <a:pt x="225" y="276"/>
                    </a:lnTo>
                    <a:lnTo>
                      <a:pt x="231" y="274"/>
                    </a:lnTo>
                    <a:lnTo>
                      <a:pt x="236" y="268"/>
                    </a:lnTo>
                    <a:lnTo>
                      <a:pt x="242" y="264"/>
                    </a:lnTo>
                    <a:lnTo>
                      <a:pt x="250" y="258"/>
                    </a:lnTo>
                    <a:lnTo>
                      <a:pt x="256" y="252"/>
                    </a:lnTo>
                    <a:lnTo>
                      <a:pt x="262" y="246"/>
                    </a:lnTo>
                    <a:lnTo>
                      <a:pt x="267" y="241"/>
                    </a:lnTo>
                    <a:lnTo>
                      <a:pt x="273" y="239"/>
                    </a:lnTo>
                    <a:lnTo>
                      <a:pt x="291" y="215"/>
                    </a:lnTo>
                    <a:lnTo>
                      <a:pt x="312" y="188"/>
                    </a:lnTo>
                    <a:lnTo>
                      <a:pt x="331" y="157"/>
                    </a:lnTo>
                    <a:lnTo>
                      <a:pt x="351" y="124"/>
                    </a:lnTo>
                    <a:lnTo>
                      <a:pt x="366" y="91"/>
                    </a:lnTo>
                    <a:lnTo>
                      <a:pt x="378" y="58"/>
                    </a:lnTo>
                    <a:lnTo>
                      <a:pt x="384" y="27"/>
                    </a:lnTo>
                    <a:lnTo>
                      <a:pt x="382" y="0"/>
                    </a:lnTo>
                    <a:lnTo>
                      <a:pt x="372" y="6"/>
                    </a:lnTo>
                    <a:lnTo>
                      <a:pt x="358" y="16"/>
                    </a:lnTo>
                    <a:lnTo>
                      <a:pt x="345" y="21"/>
                    </a:lnTo>
                    <a:lnTo>
                      <a:pt x="329" y="29"/>
                    </a:lnTo>
                    <a:lnTo>
                      <a:pt x="314" y="35"/>
                    </a:lnTo>
                    <a:lnTo>
                      <a:pt x="298" y="41"/>
                    </a:lnTo>
                    <a:lnTo>
                      <a:pt x="285" y="45"/>
                    </a:lnTo>
                    <a:lnTo>
                      <a:pt x="273" y="49"/>
                    </a:lnTo>
                    <a:lnTo>
                      <a:pt x="256" y="56"/>
                    </a:lnTo>
                    <a:lnTo>
                      <a:pt x="240" y="62"/>
                    </a:lnTo>
                    <a:lnTo>
                      <a:pt x="221" y="66"/>
                    </a:lnTo>
                    <a:lnTo>
                      <a:pt x="203" y="72"/>
                    </a:lnTo>
                    <a:lnTo>
                      <a:pt x="186" y="76"/>
                    </a:lnTo>
                    <a:lnTo>
                      <a:pt x="169" y="82"/>
                    </a:lnTo>
                    <a:lnTo>
                      <a:pt x="151" y="87"/>
                    </a:lnTo>
                    <a:lnTo>
                      <a:pt x="132" y="91"/>
                    </a:lnTo>
                    <a:lnTo>
                      <a:pt x="114" y="97"/>
                    </a:lnTo>
                    <a:lnTo>
                      <a:pt x="97" y="103"/>
                    </a:lnTo>
                    <a:lnTo>
                      <a:pt x="77" y="109"/>
                    </a:lnTo>
                    <a:lnTo>
                      <a:pt x="62" y="116"/>
                    </a:lnTo>
                    <a:lnTo>
                      <a:pt x="44" y="124"/>
                    </a:lnTo>
                    <a:lnTo>
                      <a:pt x="29" y="132"/>
                    </a:lnTo>
                    <a:lnTo>
                      <a:pt x="13" y="144"/>
                    </a:lnTo>
                    <a:lnTo>
                      <a:pt x="0" y="153"/>
                    </a:lnTo>
                  </a:path>
                </a:pathLst>
              </a:custGeom>
              <a:noFill/>
              <a:ln w="1588">
                <a:solidFill>
                  <a:srgbClr val="000000"/>
                </a:solidFill>
                <a:round/>
              </a:ln>
            </p:spPr>
            <p:style>
              <a:lnRef idx="0"/>
              <a:fillRef idx="0"/>
              <a:effectRef idx="0"/>
              <a:fontRef idx="minor"/>
            </p:style>
          </p:sp>
          <p:sp>
            <p:nvSpPr>
              <p:cNvPr id="1089" name="Freeform 87"/>
              <p:cNvSpPr/>
              <p:nvPr/>
            </p:nvSpPr>
            <p:spPr>
              <a:xfrm>
                <a:off x="2066760" y="3701880"/>
                <a:ext cx="196560" cy="290160"/>
              </a:xfrm>
              <a:custGeom>
                <a:avLst/>
                <a:gdLst/>
                <a:ahLst/>
                <a:rect l="l" t="t" r="r" b="b"/>
                <a:pathLst>
                  <a:path w="665" h="904">
                    <a:moveTo>
                      <a:pt x="614" y="632"/>
                    </a:moveTo>
                    <a:lnTo>
                      <a:pt x="614" y="655"/>
                    </a:lnTo>
                    <a:lnTo>
                      <a:pt x="609" y="679"/>
                    </a:lnTo>
                    <a:lnTo>
                      <a:pt x="603" y="702"/>
                    </a:lnTo>
                    <a:lnTo>
                      <a:pt x="597" y="723"/>
                    </a:lnTo>
                    <a:lnTo>
                      <a:pt x="589" y="745"/>
                    </a:lnTo>
                    <a:lnTo>
                      <a:pt x="579" y="768"/>
                    </a:lnTo>
                    <a:lnTo>
                      <a:pt x="570" y="787"/>
                    </a:lnTo>
                    <a:lnTo>
                      <a:pt x="562" y="809"/>
                    </a:lnTo>
                    <a:lnTo>
                      <a:pt x="556" y="822"/>
                    </a:lnTo>
                    <a:lnTo>
                      <a:pt x="548" y="832"/>
                    </a:lnTo>
                    <a:lnTo>
                      <a:pt x="539" y="844"/>
                    </a:lnTo>
                    <a:lnTo>
                      <a:pt x="529" y="851"/>
                    </a:lnTo>
                    <a:lnTo>
                      <a:pt x="515" y="861"/>
                    </a:lnTo>
                    <a:lnTo>
                      <a:pt x="504" y="867"/>
                    </a:lnTo>
                    <a:lnTo>
                      <a:pt x="490" y="875"/>
                    </a:lnTo>
                    <a:lnTo>
                      <a:pt x="477" y="880"/>
                    </a:lnTo>
                    <a:lnTo>
                      <a:pt x="463" y="884"/>
                    </a:lnTo>
                    <a:lnTo>
                      <a:pt x="448" y="888"/>
                    </a:lnTo>
                    <a:lnTo>
                      <a:pt x="432" y="892"/>
                    </a:lnTo>
                    <a:lnTo>
                      <a:pt x="417" y="896"/>
                    </a:lnTo>
                    <a:lnTo>
                      <a:pt x="401" y="898"/>
                    </a:lnTo>
                    <a:lnTo>
                      <a:pt x="386" y="900"/>
                    </a:lnTo>
                    <a:lnTo>
                      <a:pt x="372" y="902"/>
                    </a:lnTo>
                    <a:lnTo>
                      <a:pt x="358" y="904"/>
                    </a:lnTo>
                    <a:lnTo>
                      <a:pt x="353" y="904"/>
                    </a:lnTo>
                    <a:lnTo>
                      <a:pt x="343" y="904"/>
                    </a:lnTo>
                    <a:lnTo>
                      <a:pt x="329" y="904"/>
                    </a:lnTo>
                    <a:lnTo>
                      <a:pt x="318" y="904"/>
                    </a:lnTo>
                    <a:lnTo>
                      <a:pt x="302" y="902"/>
                    </a:lnTo>
                    <a:lnTo>
                      <a:pt x="291" y="900"/>
                    </a:lnTo>
                    <a:lnTo>
                      <a:pt x="279" y="898"/>
                    </a:lnTo>
                    <a:lnTo>
                      <a:pt x="273" y="894"/>
                    </a:lnTo>
                    <a:lnTo>
                      <a:pt x="250" y="875"/>
                    </a:lnTo>
                    <a:lnTo>
                      <a:pt x="229" y="851"/>
                    </a:lnTo>
                    <a:lnTo>
                      <a:pt x="205" y="830"/>
                    </a:lnTo>
                    <a:lnTo>
                      <a:pt x="186" y="803"/>
                    </a:lnTo>
                    <a:lnTo>
                      <a:pt x="167" y="778"/>
                    </a:lnTo>
                    <a:lnTo>
                      <a:pt x="151" y="750"/>
                    </a:lnTo>
                    <a:lnTo>
                      <a:pt x="136" y="723"/>
                    </a:lnTo>
                    <a:lnTo>
                      <a:pt x="122" y="696"/>
                    </a:lnTo>
                    <a:lnTo>
                      <a:pt x="110" y="661"/>
                    </a:lnTo>
                    <a:lnTo>
                      <a:pt x="99" y="632"/>
                    </a:lnTo>
                    <a:lnTo>
                      <a:pt x="91" y="607"/>
                    </a:lnTo>
                    <a:lnTo>
                      <a:pt x="87" y="588"/>
                    </a:lnTo>
                    <a:lnTo>
                      <a:pt x="81" y="568"/>
                    </a:lnTo>
                    <a:lnTo>
                      <a:pt x="75" y="549"/>
                    </a:lnTo>
                    <a:lnTo>
                      <a:pt x="72" y="529"/>
                    </a:lnTo>
                    <a:lnTo>
                      <a:pt x="64" y="508"/>
                    </a:lnTo>
                    <a:lnTo>
                      <a:pt x="62" y="498"/>
                    </a:lnTo>
                    <a:lnTo>
                      <a:pt x="56" y="487"/>
                    </a:lnTo>
                    <a:lnTo>
                      <a:pt x="48" y="475"/>
                    </a:lnTo>
                    <a:lnTo>
                      <a:pt x="43" y="463"/>
                    </a:lnTo>
                    <a:lnTo>
                      <a:pt x="35" y="452"/>
                    </a:lnTo>
                    <a:lnTo>
                      <a:pt x="29" y="438"/>
                    </a:lnTo>
                    <a:lnTo>
                      <a:pt x="23" y="427"/>
                    </a:lnTo>
                    <a:lnTo>
                      <a:pt x="17" y="415"/>
                    </a:lnTo>
                    <a:lnTo>
                      <a:pt x="4" y="341"/>
                    </a:lnTo>
                    <a:lnTo>
                      <a:pt x="0" y="264"/>
                    </a:lnTo>
                    <a:lnTo>
                      <a:pt x="0" y="186"/>
                    </a:lnTo>
                    <a:lnTo>
                      <a:pt x="2" y="112"/>
                    </a:lnTo>
                    <a:lnTo>
                      <a:pt x="23" y="99"/>
                    </a:lnTo>
                    <a:lnTo>
                      <a:pt x="46" y="87"/>
                    </a:lnTo>
                    <a:lnTo>
                      <a:pt x="70" y="75"/>
                    </a:lnTo>
                    <a:lnTo>
                      <a:pt x="91" y="66"/>
                    </a:lnTo>
                    <a:lnTo>
                      <a:pt x="114" y="58"/>
                    </a:lnTo>
                    <a:lnTo>
                      <a:pt x="138" y="50"/>
                    </a:lnTo>
                    <a:lnTo>
                      <a:pt x="163" y="43"/>
                    </a:lnTo>
                    <a:lnTo>
                      <a:pt x="186" y="39"/>
                    </a:lnTo>
                    <a:lnTo>
                      <a:pt x="209" y="33"/>
                    </a:lnTo>
                    <a:lnTo>
                      <a:pt x="234" y="29"/>
                    </a:lnTo>
                    <a:lnTo>
                      <a:pt x="260" y="25"/>
                    </a:lnTo>
                    <a:lnTo>
                      <a:pt x="285" y="21"/>
                    </a:lnTo>
                    <a:lnTo>
                      <a:pt x="310" y="15"/>
                    </a:lnTo>
                    <a:lnTo>
                      <a:pt x="335" y="10"/>
                    </a:lnTo>
                    <a:lnTo>
                      <a:pt x="360" y="6"/>
                    </a:lnTo>
                    <a:lnTo>
                      <a:pt x="386" y="0"/>
                    </a:lnTo>
                    <a:lnTo>
                      <a:pt x="457" y="0"/>
                    </a:lnTo>
                    <a:lnTo>
                      <a:pt x="479" y="13"/>
                    </a:lnTo>
                    <a:lnTo>
                      <a:pt x="498" y="35"/>
                    </a:lnTo>
                    <a:lnTo>
                      <a:pt x="517" y="64"/>
                    </a:lnTo>
                    <a:lnTo>
                      <a:pt x="537" y="97"/>
                    </a:lnTo>
                    <a:lnTo>
                      <a:pt x="552" y="132"/>
                    </a:lnTo>
                    <a:lnTo>
                      <a:pt x="568" y="165"/>
                    </a:lnTo>
                    <a:lnTo>
                      <a:pt x="579" y="194"/>
                    </a:lnTo>
                    <a:lnTo>
                      <a:pt x="587" y="217"/>
                    </a:lnTo>
                    <a:lnTo>
                      <a:pt x="609" y="267"/>
                    </a:lnTo>
                    <a:lnTo>
                      <a:pt x="628" y="318"/>
                    </a:lnTo>
                    <a:lnTo>
                      <a:pt x="647" y="368"/>
                    </a:lnTo>
                    <a:lnTo>
                      <a:pt x="659" y="419"/>
                    </a:lnTo>
                    <a:lnTo>
                      <a:pt x="665" y="471"/>
                    </a:lnTo>
                    <a:lnTo>
                      <a:pt x="659" y="524"/>
                    </a:lnTo>
                    <a:lnTo>
                      <a:pt x="645" y="578"/>
                    </a:lnTo>
                    <a:lnTo>
                      <a:pt x="614" y="632"/>
                    </a:lnTo>
                    <a:close/>
                  </a:path>
                </a:pathLst>
              </a:custGeom>
              <a:solidFill>
                <a:srgbClr val="fff3d9"/>
              </a:solidFill>
              <a:ln w="0">
                <a:noFill/>
              </a:ln>
            </p:spPr>
            <p:style>
              <a:lnRef idx="0"/>
              <a:fillRef idx="0"/>
              <a:effectRef idx="0"/>
              <a:fontRef idx="minor"/>
            </p:style>
          </p:sp>
          <p:sp>
            <p:nvSpPr>
              <p:cNvPr id="1090" name="Freeform 88"/>
              <p:cNvSpPr/>
              <p:nvPr/>
            </p:nvSpPr>
            <p:spPr>
              <a:xfrm>
                <a:off x="2066760" y="3701880"/>
                <a:ext cx="196560" cy="290160"/>
              </a:xfrm>
              <a:custGeom>
                <a:avLst/>
                <a:gdLst/>
                <a:ahLst/>
                <a:rect l="l" t="t" r="r" b="b"/>
                <a:pathLst>
                  <a:path w="665" h="904">
                    <a:moveTo>
                      <a:pt x="614" y="632"/>
                    </a:moveTo>
                    <a:lnTo>
                      <a:pt x="614" y="655"/>
                    </a:lnTo>
                    <a:lnTo>
                      <a:pt x="609" y="679"/>
                    </a:lnTo>
                    <a:lnTo>
                      <a:pt x="603" y="702"/>
                    </a:lnTo>
                    <a:lnTo>
                      <a:pt x="597" y="723"/>
                    </a:lnTo>
                    <a:lnTo>
                      <a:pt x="589" y="745"/>
                    </a:lnTo>
                    <a:lnTo>
                      <a:pt x="579" y="768"/>
                    </a:lnTo>
                    <a:lnTo>
                      <a:pt x="570" y="787"/>
                    </a:lnTo>
                    <a:lnTo>
                      <a:pt x="562" y="809"/>
                    </a:lnTo>
                    <a:lnTo>
                      <a:pt x="556" y="822"/>
                    </a:lnTo>
                    <a:lnTo>
                      <a:pt x="548" y="832"/>
                    </a:lnTo>
                    <a:lnTo>
                      <a:pt x="539" y="844"/>
                    </a:lnTo>
                    <a:lnTo>
                      <a:pt x="529" y="851"/>
                    </a:lnTo>
                    <a:lnTo>
                      <a:pt x="515" y="861"/>
                    </a:lnTo>
                    <a:lnTo>
                      <a:pt x="504" y="867"/>
                    </a:lnTo>
                    <a:lnTo>
                      <a:pt x="490" y="875"/>
                    </a:lnTo>
                    <a:lnTo>
                      <a:pt x="477" y="880"/>
                    </a:lnTo>
                    <a:lnTo>
                      <a:pt x="463" y="884"/>
                    </a:lnTo>
                    <a:lnTo>
                      <a:pt x="448" y="888"/>
                    </a:lnTo>
                    <a:lnTo>
                      <a:pt x="432" y="892"/>
                    </a:lnTo>
                    <a:lnTo>
                      <a:pt x="417" y="896"/>
                    </a:lnTo>
                    <a:lnTo>
                      <a:pt x="401" y="898"/>
                    </a:lnTo>
                    <a:lnTo>
                      <a:pt x="386" y="900"/>
                    </a:lnTo>
                    <a:lnTo>
                      <a:pt x="372" y="902"/>
                    </a:lnTo>
                    <a:lnTo>
                      <a:pt x="358" y="904"/>
                    </a:lnTo>
                    <a:lnTo>
                      <a:pt x="353" y="904"/>
                    </a:lnTo>
                    <a:lnTo>
                      <a:pt x="343" y="904"/>
                    </a:lnTo>
                    <a:lnTo>
                      <a:pt x="329" y="904"/>
                    </a:lnTo>
                    <a:lnTo>
                      <a:pt x="318" y="904"/>
                    </a:lnTo>
                    <a:lnTo>
                      <a:pt x="302" y="902"/>
                    </a:lnTo>
                    <a:lnTo>
                      <a:pt x="291" y="900"/>
                    </a:lnTo>
                    <a:lnTo>
                      <a:pt x="279" y="898"/>
                    </a:lnTo>
                    <a:lnTo>
                      <a:pt x="273" y="894"/>
                    </a:lnTo>
                    <a:lnTo>
                      <a:pt x="250" y="875"/>
                    </a:lnTo>
                    <a:lnTo>
                      <a:pt x="229" y="851"/>
                    </a:lnTo>
                    <a:lnTo>
                      <a:pt x="205" y="830"/>
                    </a:lnTo>
                    <a:lnTo>
                      <a:pt x="186" y="803"/>
                    </a:lnTo>
                    <a:lnTo>
                      <a:pt x="167" y="778"/>
                    </a:lnTo>
                    <a:lnTo>
                      <a:pt x="151" y="750"/>
                    </a:lnTo>
                    <a:lnTo>
                      <a:pt x="136" y="723"/>
                    </a:lnTo>
                    <a:lnTo>
                      <a:pt x="122" y="696"/>
                    </a:lnTo>
                    <a:lnTo>
                      <a:pt x="110" y="661"/>
                    </a:lnTo>
                    <a:lnTo>
                      <a:pt x="99" y="632"/>
                    </a:lnTo>
                    <a:lnTo>
                      <a:pt x="91" y="607"/>
                    </a:lnTo>
                    <a:lnTo>
                      <a:pt x="87" y="588"/>
                    </a:lnTo>
                    <a:lnTo>
                      <a:pt x="81" y="568"/>
                    </a:lnTo>
                    <a:lnTo>
                      <a:pt x="75" y="549"/>
                    </a:lnTo>
                    <a:lnTo>
                      <a:pt x="72" y="529"/>
                    </a:lnTo>
                    <a:lnTo>
                      <a:pt x="64" y="508"/>
                    </a:lnTo>
                    <a:lnTo>
                      <a:pt x="62" y="498"/>
                    </a:lnTo>
                    <a:lnTo>
                      <a:pt x="56" y="487"/>
                    </a:lnTo>
                    <a:lnTo>
                      <a:pt x="48" y="475"/>
                    </a:lnTo>
                    <a:lnTo>
                      <a:pt x="43" y="463"/>
                    </a:lnTo>
                    <a:lnTo>
                      <a:pt x="35" y="452"/>
                    </a:lnTo>
                    <a:lnTo>
                      <a:pt x="29" y="438"/>
                    </a:lnTo>
                    <a:lnTo>
                      <a:pt x="23" y="427"/>
                    </a:lnTo>
                    <a:lnTo>
                      <a:pt x="17" y="415"/>
                    </a:lnTo>
                    <a:lnTo>
                      <a:pt x="4" y="341"/>
                    </a:lnTo>
                    <a:lnTo>
                      <a:pt x="0" y="264"/>
                    </a:lnTo>
                    <a:lnTo>
                      <a:pt x="0" y="186"/>
                    </a:lnTo>
                    <a:lnTo>
                      <a:pt x="2" y="112"/>
                    </a:lnTo>
                    <a:lnTo>
                      <a:pt x="23" y="99"/>
                    </a:lnTo>
                    <a:lnTo>
                      <a:pt x="46" y="87"/>
                    </a:lnTo>
                    <a:lnTo>
                      <a:pt x="70" y="75"/>
                    </a:lnTo>
                    <a:lnTo>
                      <a:pt x="91" y="66"/>
                    </a:lnTo>
                    <a:lnTo>
                      <a:pt x="114" y="58"/>
                    </a:lnTo>
                    <a:lnTo>
                      <a:pt x="138" y="50"/>
                    </a:lnTo>
                    <a:lnTo>
                      <a:pt x="163" y="43"/>
                    </a:lnTo>
                    <a:lnTo>
                      <a:pt x="186" y="39"/>
                    </a:lnTo>
                    <a:lnTo>
                      <a:pt x="209" y="33"/>
                    </a:lnTo>
                    <a:lnTo>
                      <a:pt x="234" y="29"/>
                    </a:lnTo>
                    <a:lnTo>
                      <a:pt x="260" y="25"/>
                    </a:lnTo>
                    <a:lnTo>
                      <a:pt x="285" y="21"/>
                    </a:lnTo>
                    <a:lnTo>
                      <a:pt x="310" y="15"/>
                    </a:lnTo>
                    <a:lnTo>
                      <a:pt x="335" y="10"/>
                    </a:lnTo>
                    <a:lnTo>
                      <a:pt x="360" y="6"/>
                    </a:lnTo>
                    <a:lnTo>
                      <a:pt x="386" y="0"/>
                    </a:lnTo>
                    <a:lnTo>
                      <a:pt x="457" y="0"/>
                    </a:lnTo>
                    <a:lnTo>
                      <a:pt x="479" y="13"/>
                    </a:lnTo>
                    <a:lnTo>
                      <a:pt x="498" y="35"/>
                    </a:lnTo>
                    <a:lnTo>
                      <a:pt x="517" y="64"/>
                    </a:lnTo>
                    <a:lnTo>
                      <a:pt x="537" y="97"/>
                    </a:lnTo>
                    <a:lnTo>
                      <a:pt x="552" y="132"/>
                    </a:lnTo>
                    <a:lnTo>
                      <a:pt x="568" y="165"/>
                    </a:lnTo>
                    <a:lnTo>
                      <a:pt x="579" y="194"/>
                    </a:lnTo>
                    <a:lnTo>
                      <a:pt x="587" y="217"/>
                    </a:lnTo>
                    <a:lnTo>
                      <a:pt x="609" y="267"/>
                    </a:lnTo>
                    <a:lnTo>
                      <a:pt x="628" y="318"/>
                    </a:lnTo>
                    <a:lnTo>
                      <a:pt x="647" y="368"/>
                    </a:lnTo>
                    <a:lnTo>
                      <a:pt x="659" y="419"/>
                    </a:lnTo>
                    <a:lnTo>
                      <a:pt x="665" y="471"/>
                    </a:lnTo>
                    <a:lnTo>
                      <a:pt x="659" y="524"/>
                    </a:lnTo>
                    <a:lnTo>
                      <a:pt x="645" y="578"/>
                    </a:lnTo>
                    <a:lnTo>
                      <a:pt x="614" y="632"/>
                    </a:lnTo>
                  </a:path>
                </a:pathLst>
              </a:custGeom>
              <a:noFill/>
              <a:ln w="1588">
                <a:solidFill>
                  <a:srgbClr val="000000"/>
                </a:solidFill>
                <a:round/>
              </a:ln>
            </p:spPr>
            <p:style>
              <a:lnRef idx="0"/>
              <a:fillRef idx="0"/>
              <a:effectRef idx="0"/>
              <a:fontRef idx="minor"/>
            </p:style>
          </p:sp>
          <p:sp>
            <p:nvSpPr>
              <p:cNvPr id="1091" name="Freeform 89"/>
              <p:cNvSpPr/>
              <p:nvPr/>
            </p:nvSpPr>
            <p:spPr>
              <a:xfrm>
                <a:off x="2025720" y="4308480"/>
                <a:ext cx="15480" cy="193320"/>
              </a:xfrm>
              <a:custGeom>
                <a:avLst/>
                <a:gdLst/>
                <a:ahLst/>
                <a:rect l="l" t="t" r="r" b="b"/>
                <a:pathLst>
                  <a:path w="55" h="603">
                    <a:moveTo>
                      <a:pt x="22" y="0"/>
                    </a:moveTo>
                    <a:lnTo>
                      <a:pt x="45" y="84"/>
                    </a:lnTo>
                    <a:lnTo>
                      <a:pt x="55" y="159"/>
                    </a:lnTo>
                    <a:lnTo>
                      <a:pt x="53" y="233"/>
                    </a:lnTo>
                    <a:lnTo>
                      <a:pt x="43" y="305"/>
                    </a:lnTo>
                    <a:lnTo>
                      <a:pt x="29" y="378"/>
                    </a:lnTo>
                    <a:lnTo>
                      <a:pt x="16" y="450"/>
                    </a:lnTo>
                    <a:lnTo>
                      <a:pt x="4" y="526"/>
                    </a:lnTo>
                    <a:lnTo>
                      <a:pt x="0" y="603"/>
                    </a:lnTo>
                  </a:path>
                </a:pathLst>
              </a:custGeom>
              <a:noFill/>
              <a:ln w="1588">
                <a:solidFill>
                  <a:srgbClr val="808080"/>
                </a:solidFill>
                <a:round/>
              </a:ln>
            </p:spPr>
            <p:style>
              <a:lnRef idx="0"/>
              <a:fillRef idx="0"/>
              <a:effectRef idx="0"/>
              <a:fontRef idx="minor"/>
            </p:style>
          </p:sp>
          <p:sp>
            <p:nvSpPr>
              <p:cNvPr id="1092" name="Freeform 90"/>
              <p:cNvSpPr/>
              <p:nvPr/>
            </p:nvSpPr>
            <p:spPr>
              <a:xfrm>
                <a:off x="2416320" y="4183200"/>
                <a:ext cx="36000" cy="242640"/>
              </a:xfrm>
              <a:custGeom>
                <a:avLst/>
                <a:gdLst/>
                <a:ahLst/>
                <a:rect l="l" t="t" r="r" b="b"/>
                <a:pathLst>
                  <a:path w="124" h="755">
                    <a:moveTo>
                      <a:pt x="4" y="0"/>
                    </a:moveTo>
                    <a:lnTo>
                      <a:pt x="4" y="43"/>
                    </a:lnTo>
                    <a:lnTo>
                      <a:pt x="4" y="88"/>
                    </a:lnTo>
                    <a:lnTo>
                      <a:pt x="2" y="136"/>
                    </a:lnTo>
                    <a:lnTo>
                      <a:pt x="2" y="186"/>
                    </a:lnTo>
                    <a:lnTo>
                      <a:pt x="0" y="239"/>
                    </a:lnTo>
                    <a:lnTo>
                      <a:pt x="0" y="291"/>
                    </a:lnTo>
                    <a:lnTo>
                      <a:pt x="2" y="344"/>
                    </a:lnTo>
                    <a:lnTo>
                      <a:pt x="4" y="398"/>
                    </a:lnTo>
                    <a:lnTo>
                      <a:pt x="10" y="450"/>
                    </a:lnTo>
                    <a:lnTo>
                      <a:pt x="16" y="503"/>
                    </a:lnTo>
                    <a:lnTo>
                      <a:pt x="26" y="551"/>
                    </a:lnTo>
                    <a:lnTo>
                      <a:pt x="37" y="600"/>
                    </a:lnTo>
                    <a:lnTo>
                      <a:pt x="53" y="644"/>
                    </a:lnTo>
                    <a:lnTo>
                      <a:pt x="72" y="685"/>
                    </a:lnTo>
                    <a:lnTo>
                      <a:pt x="97" y="722"/>
                    </a:lnTo>
                    <a:lnTo>
                      <a:pt x="124" y="755"/>
                    </a:lnTo>
                  </a:path>
                </a:pathLst>
              </a:custGeom>
              <a:noFill/>
              <a:ln w="1588">
                <a:solidFill>
                  <a:srgbClr val="808080"/>
                </a:solidFill>
                <a:round/>
              </a:ln>
            </p:spPr>
            <p:style>
              <a:lnRef idx="0"/>
              <a:fillRef idx="0"/>
              <a:effectRef idx="0"/>
              <a:fontRef idx="minor"/>
            </p:style>
          </p:sp>
          <p:sp>
            <p:nvSpPr>
              <p:cNvPr id="1093" name="Line 91"/>
              <p:cNvSpPr/>
              <p:nvPr/>
            </p:nvSpPr>
            <p:spPr>
              <a:xfrm flipH="1">
                <a:off x="2425680" y="4027320"/>
                <a:ext cx="6120" cy="50760"/>
              </a:xfrm>
              <a:prstGeom prst="line">
                <a:avLst/>
              </a:prstGeom>
              <a:ln w="1588">
                <a:solidFill>
                  <a:srgbClr val="808080"/>
                </a:solidFill>
                <a:round/>
              </a:ln>
            </p:spPr>
            <p:style>
              <a:lnRef idx="0"/>
              <a:fillRef idx="0"/>
              <a:effectRef idx="0"/>
              <a:fontRef idx="minor"/>
            </p:style>
          </p:sp>
          <p:sp>
            <p:nvSpPr>
              <p:cNvPr id="1094" name="Freeform 92"/>
              <p:cNvSpPr/>
              <p:nvPr/>
            </p:nvSpPr>
            <p:spPr>
              <a:xfrm>
                <a:off x="2003400" y="4064040"/>
                <a:ext cx="12240" cy="101160"/>
              </a:xfrm>
              <a:custGeom>
                <a:avLst/>
                <a:gdLst/>
                <a:ahLst/>
                <a:rect l="l" t="t" r="r" b="b"/>
                <a:pathLst>
                  <a:path w="42" h="312">
                    <a:moveTo>
                      <a:pt x="0" y="0"/>
                    </a:moveTo>
                    <a:lnTo>
                      <a:pt x="0" y="38"/>
                    </a:lnTo>
                    <a:lnTo>
                      <a:pt x="2" y="79"/>
                    </a:lnTo>
                    <a:lnTo>
                      <a:pt x="4" y="122"/>
                    </a:lnTo>
                    <a:lnTo>
                      <a:pt x="7" y="163"/>
                    </a:lnTo>
                    <a:lnTo>
                      <a:pt x="15" y="205"/>
                    </a:lnTo>
                    <a:lnTo>
                      <a:pt x="21" y="246"/>
                    </a:lnTo>
                    <a:lnTo>
                      <a:pt x="31" y="281"/>
                    </a:lnTo>
                    <a:lnTo>
                      <a:pt x="42" y="312"/>
                    </a:lnTo>
                  </a:path>
                </a:pathLst>
              </a:custGeom>
              <a:noFill/>
              <a:ln w="1588">
                <a:solidFill>
                  <a:srgbClr val="808080"/>
                </a:solidFill>
                <a:round/>
              </a:ln>
            </p:spPr>
            <p:style>
              <a:lnRef idx="0"/>
              <a:fillRef idx="0"/>
              <a:effectRef idx="0"/>
              <a:fontRef idx="minor"/>
            </p:style>
          </p:sp>
          <p:sp>
            <p:nvSpPr>
              <p:cNvPr id="1095" name="Freeform 93"/>
              <p:cNvSpPr/>
              <p:nvPr/>
            </p:nvSpPr>
            <p:spPr>
              <a:xfrm>
                <a:off x="2570040" y="4622760"/>
                <a:ext cx="66240" cy="6120"/>
              </a:xfrm>
              <a:custGeom>
                <a:avLst/>
                <a:gdLst/>
                <a:ahLst/>
                <a:rect l="l" t="t" r="r" b="b"/>
                <a:pathLst>
                  <a:path w="227" h="19">
                    <a:moveTo>
                      <a:pt x="227" y="19"/>
                    </a:moveTo>
                    <a:lnTo>
                      <a:pt x="213" y="17"/>
                    </a:lnTo>
                    <a:lnTo>
                      <a:pt x="199" y="15"/>
                    </a:lnTo>
                    <a:lnTo>
                      <a:pt x="186" y="13"/>
                    </a:lnTo>
                    <a:lnTo>
                      <a:pt x="170" y="11"/>
                    </a:lnTo>
                    <a:lnTo>
                      <a:pt x="155" y="9"/>
                    </a:lnTo>
                    <a:lnTo>
                      <a:pt x="139" y="7"/>
                    </a:lnTo>
                    <a:lnTo>
                      <a:pt x="124" y="5"/>
                    </a:lnTo>
                    <a:lnTo>
                      <a:pt x="108" y="3"/>
                    </a:lnTo>
                    <a:lnTo>
                      <a:pt x="95" y="3"/>
                    </a:lnTo>
                    <a:lnTo>
                      <a:pt x="79" y="2"/>
                    </a:lnTo>
                    <a:lnTo>
                      <a:pt x="64" y="2"/>
                    </a:lnTo>
                    <a:lnTo>
                      <a:pt x="50" y="0"/>
                    </a:lnTo>
                    <a:lnTo>
                      <a:pt x="37" y="0"/>
                    </a:lnTo>
                    <a:lnTo>
                      <a:pt x="23" y="0"/>
                    </a:lnTo>
                    <a:lnTo>
                      <a:pt x="11" y="0"/>
                    </a:lnTo>
                    <a:lnTo>
                      <a:pt x="0" y="0"/>
                    </a:lnTo>
                  </a:path>
                </a:pathLst>
              </a:custGeom>
              <a:noFill/>
              <a:ln w="1588">
                <a:solidFill>
                  <a:srgbClr val="808080"/>
                </a:solidFill>
                <a:round/>
              </a:ln>
            </p:spPr>
            <p:style>
              <a:lnRef idx="0"/>
              <a:fillRef idx="0"/>
              <a:effectRef idx="0"/>
              <a:fontRef idx="minor"/>
            </p:style>
          </p:sp>
          <p:sp>
            <p:nvSpPr>
              <p:cNvPr id="1096" name="Freeform 94"/>
              <p:cNvSpPr/>
              <p:nvPr/>
            </p:nvSpPr>
            <p:spPr>
              <a:xfrm>
                <a:off x="1873080" y="4583160"/>
                <a:ext cx="48960" cy="36000"/>
              </a:xfrm>
              <a:custGeom>
                <a:avLst/>
                <a:gdLst/>
                <a:ahLst/>
                <a:rect l="l" t="t" r="r" b="b"/>
                <a:pathLst>
                  <a:path w="168" h="109">
                    <a:moveTo>
                      <a:pt x="168" y="109"/>
                    </a:moveTo>
                    <a:lnTo>
                      <a:pt x="163" y="97"/>
                    </a:lnTo>
                    <a:lnTo>
                      <a:pt x="157" y="86"/>
                    </a:lnTo>
                    <a:lnTo>
                      <a:pt x="149" y="76"/>
                    </a:lnTo>
                    <a:lnTo>
                      <a:pt x="141" y="66"/>
                    </a:lnTo>
                    <a:lnTo>
                      <a:pt x="130" y="59"/>
                    </a:lnTo>
                    <a:lnTo>
                      <a:pt x="120" y="49"/>
                    </a:lnTo>
                    <a:lnTo>
                      <a:pt x="110" y="41"/>
                    </a:lnTo>
                    <a:lnTo>
                      <a:pt x="97" y="33"/>
                    </a:lnTo>
                    <a:lnTo>
                      <a:pt x="85" y="28"/>
                    </a:lnTo>
                    <a:lnTo>
                      <a:pt x="73" y="22"/>
                    </a:lnTo>
                    <a:lnTo>
                      <a:pt x="60" y="16"/>
                    </a:lnTo>
                    <a:lnTo>
                      <a:pt x="46" y="10"/>
                    </a:lnTo>
                    <a:lnTo>
                      <a:pt x="35" y="8"/>
                    </a:lnTo>
                    <a:lnTo>
                      <a:pt x="23" y="4"/>
                    </a:lnTo>
                    <a:lnTo>
                      <a:pt x="11" y="2"/>
                    </a:lnTo>
                    <a:lnTo>
                      <a:pt x="0" y="0"/>
                    </a:lnTo>
                  </a:path>
                </a:pathLst>
              </a:custGeom>
              <a:noFill/>
              <a:ln w="1588">
                <a:solidFill>
                  <a:srgbClr val="808080"/>
                </a:solidFill>
                <a:round/>
              </a:ln>
            </p:spPr>
            <p:style>
              <a:lnRef idx="0"/>
              <a:fillRef idx="0"/>
              <a:effectRef idx="0"/>
              <a:fontRef idx="minor"/>
            </p:style>
          </p:sp>
          <p:sp>
            <p:nvSpPr>
              <p:cNvPr id="1097" name="Freeform 95"/>
              <p:cNvSpPr/>
              <p:nvPr/>
            </p:nvSpPr>
            <p:spPr>
              <a:xfrm>
                <a:off x="2048040" y="3657600"/>
                <a:ext cx="228240" cy="266400"/>
              </a:xfrm>
              <a:custGeom>
                <a:avLst/>
                <a:gdLst/>
                <a:ahLst/>
                <a:rect l="l" t="t" r="r" b="b"/>
                <a:pathLst>
                  <a:path w="769" h="830">
                    <a:moveTo>
                      <a:pt x="531" y="140"/>
                    </a:moveTo>
                    <a:lnTo>
                      <a:pt x="488" y="153"/>
                    </a:lnTo>
                    <a:lnTo>
                      <a:pt x="448" y="161"/>
                    </a:lnTo>
                    <a:lnTo>
                      <a:pt x="411" y="171"/>
                    </a:lnTo>
                    <a:lnTo>
                      <a:pt x="376" y="177"/>
                    </a:lnTo>
                    <a:lnTo>
                      <a:pt x="341" y="182"/>
                    </a:lnTo>
                    <a:lnTo>
                      <a:pt x="312" y="186"/>
                    </a:lnTo>
                    <a:lnTo>
                      <a:pt x="283" y="192"/>
                    </a:lnTo>
                    <a:lnTo>
                      <a:pt x="256" y="196"/>
                    </a:lnTo>
                    <a:lnTo>
                      <a:pt x="229" y="198"/>
                    </a:lnTo>
                    <a:lnTo>
                      <a:pt x="205" y="204"/>
                    </a:lnTo>
                    <a:lnTo>
                      <a:pt x="180" y="208"/>
                    </a:lnTo>
                    <a:lnTo>
                      <a:pt x="157" y="212"/>
                    </a:lnTo>
                    <a:lnTo>
                      <a:pt x="134" y="219"/>
                    </a:lnTo>
                    <a:lnTo>
                      <a:pt x="110" y="227"/>
                    </a:lnTo>
                    <a:lnTo>
                      <a:pt x="87" y="235"/>
                    </a:lnTo>
                    <a:lnTo>
                      <a:pt x="64" y="246"/>
                    </a:lnTo>
                    <a:lnTo>
                      <a:pt x="54" y="245"/>
                    </a:lnTo>
                    <a:lnTo>
                      <a:pt x="46" y="243"/>
                    </a:lnTo>
                    <a:lnTo>
                      <a:pt x="39" y="239"/>
                    </a:lnTo>
                    <a:lnTo>
                      <a:pt x="31" y="235"/>
                    </a:lnTo>
                    <a:lnTo>
                      <a:pt x="23" y="233"/>
                    </a:lnTo>
                    <a:lnTo>
                      <a:pt x="15" y="229"/>
                    </a:lnTo>
                    <a:lnTo>
                      <a:pt x="8" y="227"/>
                    </a:lnTo>
                    <a:lnTo>
                      <a:pt x="0" y="225"/>
                    </a:lnTo>
                    <a:lnTo>
                      <a:pt x="0" y="196"/>
                    </a:lnTo>
                    <a:lnTo>
                      <a:pt x="4" y="169"/>
                    </a:lnTo>
                    <a:lnTo>
                      <a:pt x="10" y="144"/>
                    </a:lnTo>
                    <a:lnTo>
                      <a:pt x="19" y="118"/>
                    </a:lnTo>
                    <a:lnTo>
                      <a:pt x="132" y="72"/>
                    </a:lnTo>
                    <a:lnTo>
                      <a:pt x="141" y="66"/>
                    </a:lnTo>
                    <a:lnTo>
                      <a:pt x="155" y="62"/>
                    </a:lnTo>
                    <a:lnTo>
                      <a:pt x="168" y="58"/>
                    </a:lnTo>
                    <a:lnTo>
                      <a:pt x="182" y="56"/>
                    </a:lnTo>
                    <a:lnTo>
                      <a:pt x="196" y="52"/>
                    </a:lnTo>
                    <a:lnTo>
                      <a:pt x="211" y="49"/>
                    </a:lnTo>
                    <a:lnTo>
                      <a:pt x="227" y="47"/>
                    </a:lnTo>
                    <a:lnTo>
                      <a:pt x="242" y="47"/>
                    </a:lnTo>
                    <a:lnTo>
                      <a:pt x="258" y="43"/>
                    </a:lnTo>
                    <a:lnTo>
                      <a:pt x="273" y="43"/>
                    </a:lnTo>
                    <a:lnTo>
                      <a:pt x="289" y="43"/>
                    </a:lnTo>
                    <a:lnTo>
                      <a:pt x="302" y="41"/>
                    </a:lnTo>
                    <a:lnTo>
                      <a:pt x="316" y="43"/>
                    </a:lnTo>
                    <a:lnTo>
                      <a:pt x="331" y="43"/>
                    </a:lnTo>
                    <a:lnTo>
                      <a:pt x="345" y="47"/>
                    </a:lnTo>
                    <a:lnTo>
                      <a:pt x="357" y="47"/>
                    </a:lnTo>
                    <a:lnTo>
                      <a:pt x="370" y="49"/>
                    </a:lnTo>
                    <a:lnTo>
                      <a:pt x="382" y="49"/>
                    </a:lnTo>
                    <a:lnTo>
                      <a:pt x="395" y="47"/>
                    </a:lnTo>
                    <a:lnTo>
                      <a:pt x="409" y="45"/>
                    </a:lnTo>
                    <a:lnTo>
                      <a:pt x="420" y="41"/>
                    </a:lnTo>
                    <a:lnTo>
                      <a:pt x="434" y="37"/>
                    </a:lnTo>
                    <a:lnTo>
                      <a:pt x="446" y="31"/>
                    </a:lnTo>
                    <a:lnTo>
                      <a:pt x="459" y="25"/>
                    </a:lnTo>
                    <a:lnTo>
                      <a:pt x="471" y="20"/>
                    </a:lnTo>
                    <a:lnTo>
                      <a:pt x="483" y="14"/>
                    </a:lnTo>
                    <a:lnTo>
                      <a:pt x="494" y="10"/>
                    </a:lnTo>
                    <a:lnTo>
                      <a:pt x="506" y="6"/>
                    </a:lnTo>
                    <a:lnTo>
                      <a:pt x="517" y="4"/>
                    </a:lnTo>
                    <a:lnTo>
                      <a:pt x="527" y="2"/>
                    </a:lnTo>
                    <a:lnTo>
                      <a:pt x="537" y="0"/>
                    </a:lnTo>
                    <a:lnTo>
                      <a:pt x="546" y="4"/>
                    </a:lnTo>
                    <a:lnTo>
                      <a:pt x="576" y="14"/>
                    </a:lnTo>
                    <a:lnTo>
                      <a:pt x="601" y="31"/>
                    </a:lnTo>
                    <a:lnTo>
                      <a:pt x="624" y="51"/>
                    </a:lnTo>
                    <a:lnTo>
                      <a:pt x="643" y="74"/>
                    </a:lnTo>
                    <a:lnTo>
                      <a:pt x="659" y="99"/>
                    </a:lnTo>
                    <a:lnTo>
                      <a:pt x="674" y="128"/>
                    </a:lnTo>
                    <a:lnTo>
                      <a:pt x="688" y="155"/>
                    </a:lnTo>
                    <a:lnTo>
                      <a:pt x="698" y="186"/>
                    </a:lnTo>
                    <a:lnTo>
                      <a:pt x="707" y="219"/>
                    </a:lnTo>
                    <a:lnTo>
                      <a:pt x="715" y="250"/>
                    </a:lnTo>
                    <a:lnTo>
                      <a:pt x="723" y="281"/>
                    </a:lnTo>
                    <a:lnTo>
                      <a:pt x="729" y="312"/>
                    </a:lnTo>
                    <a:lnTo>
                      <a:pt x="735" y="343"/>
                    </a:lnTo>
                    <a:lnTo>
                      <a:pt x="740" y="373"/>
                    </a:lnTo>
                    <a:lnTo>
                      <a:pt x="744" y="398"/>
                    </a:lnTo>
                    <a:lnTo>
                      <a:pt x="748" y="423"/>
                    </a:lnTo>
                    <a:lnTo>
                      <a:pt x="760" y="477"/>
                    </a:lnTo>
                    <a:lnTo>
                      <a:pt x="767" y="534"/>
                    </a:lnTo>
                    <a:lnTo>
                      <a:pt x="769" y="586"/>
                    </a:lnTo>
                    <a:lnTo>
                      <a:pt x="766" y="638"/>
                    </a:lnTo>
                    <a:lnTo>
                      <a:pt x="756" y="689"/>
                    </a:lnTo>
                    <a:lnTo>
                      <a:pt x="736" y="739"/>
                    </a:lnTo>
                    <a:lnTo>
                      <a:pt x="709" y="786"/>
                    </a:lnTo>
                    <a:lnTo>
                      <a:pt x="671" y="830"/>
                    </a:lnTo>
                    <a:lnTo>
                      <a:pt x="672" y="793"/>
                    </a:lnTo>
                    <a:lnTo>
                      <a:pt x="674" y="733"/>
                    </a:lnTo>
                    <a:lnTo>
                      <a:pt x="680" y="675"/>
                    </a:lnTo>
                    <a:lnTo>
                      <a:pt x="690" y="648"/>
                    </a:lnTo>
                    <a:lnTo>
                      <a:pt x="709" y="632"/>
                    </a:lnTo>
                    <a:lnTo>
                      <a:pt x="721" y="607"/>
                    </a:lnTo>
                    <a:lnTo>
                      <a:pt x="727" y="576"/>
                    </a:lnTo>
                    <a:lnTo>
                      <a:pt x="727" y="543"/>
                    </a:lnTo>
                    <a:lnTo>
                      <a:pt x="719" y="510"/>
                    </a:lnTo>
                    <a:lnTo>
                      <a:pt x="703" y="483"/>
                    </a:lnTo>
                    <a:lnTo>
                      <a:pt x="680" y="470"/>
                    </a:lnTo>
                    <a:lnTo>
                      <a:pt x="649" y="470"/>
                    </a:lnTo>
                    <a:lnTo>
                      <a:pt x="641" y="473"/>
                    </a:lnTo>
                    <a:lnTo>
                      <a:pt x="640" y="485"/>
                    </a:lnTo>
                    <a:lnTo>
                      <a:pt x="634" y="499"/>
                    </a:lnTo>
                    <a:lnTo>
                      <a:pt x="628" y="512"/>
                    </a:lnTo>
                    <a:lnTo>
                      <a:pt x="626" y="514"/>
                    </a:lnTo>
                    <a:lnTo>
                      <a:pt x="620" y="516"/>
                    </a:lnTo>
                    <a:lnTo>
                      <a:pt x="616" y="518"/>
                    </a:lnTo>
                    <a:lnTo>
                      <a:pt x="610" y="520"/>
                    </a:lnTo>
                    <a:lnTo>
                      <a:pt x="605" y="520"/>
                    </a:lnTo>
                    <a:lnTo>
                      <a:pt x="601" y="520"/>
                    </a:lnTo>
                    <a:lnTo>
                      <a:pt x="595" y="520"/>
                    </a:lnTo>
                    <a:lnTo>
                      <a:pt x="591" y="522"/>
                    </a:lnTo>
                    <a:lnTo>
                      <a:pt x="591" y="475"/>
                    </a:lnTo>
                    <a:lnTo>
                      <a:pt x="587" y="429"/>
                    </a:lnTo>
                    <a:lnTo>
                      <a:pt x="581" y="382"/>
                    </a:lnTo>
                    <a:lnTo>
                      <a:pt x="576" y="334"/>
                    </a:lnTo>
                    <a:lnTo>
                      <a:pt x="566" y="287"/>
                    </a:lnTo>
                    <a:lnTo>
                      <a:pt x="556" y="237"/>
                    </a:lnTo>
                    <a:lnTo>
                      <a:pt x="545" y="188"/>
                    </a:lnTo>
                    <a:lnTo>
                      <a:pt x="531" y="140"/>
                    </a:lnTo>
                    <a:close/>
                  </a:path>
                </a:pathLst>
              </a:custGeom>
              <a:solidFill>
                <a:srgbClr val="43321d"/>
              </a:solidFill>
              <a:ln w="0">
                <a:noFill/>
              </a:ln>
            </p:spPr>
            <p:style>
              <a:lnRef idx="0"/>
              <a:fillRef idx="0"/>
              <a:effectRef idx="0"/>
              <a:fontRef idx="minor"/>
            </p:style>
          </p:sp>
          <p:sp>
            <p:nvSpPr>
              <p:cNvPr id="1098" name="Freeform 96"/>
              <p:cNvSpPr/>
              <p:nvPr/>
            </p:nvSpPr>
            <p:spPr>
              <a:xfrm>
                <a:off x="2048040" y="3657600"/>
                <a:ext cx="228240" cy="266400"/>
              </a:xfrm>
              <a:custGeom>
                <a:avLst/>
                <a:gdLst/>
                <a:ahLst/>
                <a:rect l="l" t="t" r="r" b="b"/>
                <a:pathLst>
                  <a:path w="769" h="830">
                    <a:moveTo>
                      <a:pt x="531" y="140"/>
                    </a:moveTo>
                    <a:lnTo>
                      <a:pt x="488" y="153"/>
                    </a:lnTo>
                    <a:lnTo>
                      <a:pt x="448" y="161"/>
                    </a:lnTo>
                    <a:lnTo>
                      <a:pt x="411" y="171"/>
                    </a:lnTo>
                    <a:lnTo>
                      <a:pt x="376" y="177"/>
                    </a:lnTo>
                    <a:lnTo>
                      <a:pt x="341" y="182"/>
                    </a:lnTo>
                    <a:lnTo>
                      <a:pt x="312" y="186"/>
                    </a:lnTo>
                    <a:lnTo>
                      <a:pt x="283" y="192"/>
                    </a:lnTo>
                    <a:lnTo>
                      <a:pt x="256" y="196"/>
                    </a:lnTo>
                    <a:lnTo>
                      <a:pt x="229" y="198"/>
                    </a:lnTo>
                    <a:lnTo>
                      <a:pt x="205" y="204"/>
                    </a:lnTo>
                    <a:lnTo>
                      <a:pt x="180" y="208"/>
                    </a:lnTo>
                    <a:lnTo>
                      <a:pt x="157" y="212"/>
                    </a:lnTo>
                    <a:lnTo>
                      <a:pt x="134" y="219"/>
                    </a:lnTo>
                    <a:lnTo>
                      <a:pt x="110" y="227"/>
                    </a:lnTo>
                    <a:lnTo>
                      <a:pt x="87" y="235"/>
                    </a:lnTo>
                    <a:lnTo>
                      <a:pt x="64" y="246"/>
                    </a:lnTo>
                    <a:lnTo>
                      <a:pt x="54" y="245"/>
                    </a:lnTo>
                    <a:lnTo>
                      <a:pt x="46" y="243"/>
                    </a:lnTo>
                    <a:lnTo>
                      <a:pt x="39" y="239"/>
                    </a:lnTo>
                    <a:lnTo>
                      <a:pt x="31" y="235"/>
                    </a:lnTo>
                    <a:lnTo>
                      <a:pt x="23" y="233"/>
                    </a:lnTo>
                    <a:lnTo>
                      <a:pt x="15" y="229"/>
                    </a:lnTo>
                    <a:lnTo>
                      <a:pt x="8" y="227"/>
                    </a:lnTo>
                    <a:lnTo>
                      <a:pt x="0" y="225"/>
                    </a:lnTo>
                    <a:lnTo>
                      <a:pt x="0" y="196"/>
                    </a:lnTo>
                    <a:lnTo>
                      <a:pt x="4" y="169"/>
                    </a:lnTo>
                    <a:lnTo>
                      <a:pt x="10" y="144"/>
                    </a:lnTo>
                    <a:lnTo>
                      <a:pt x="19" y="118"/>
                    </a:lnTo>
                    <a:lnTo>
                      <a:pt x="132" y="72"/>
                    </a:lnTo>
                    <a:lnTo>
                      <a:pt x="141" y="66"/>
                    </a:lnTo>
                    <a:lnTo>
                      <a:pt x="155" y="62"/>
                    </a:lnTo>
                    <a:lnTo>
                      <a:pt x="168" y="58"/>
                    </a:lnTo>
                    <a:lnTo>
                      <a:pt x="182" y="56"/>
                    </a:lnTo>
                    <a:lnTo>
                      <a:pt x="196" y="52"/>
                    </a:lnTo>
                    <a:lnTo>
                      <a:pt x="211" y="49"/>
                    </a:lnTo>
                    <a:lnTo>
                      <a:pt x="227" y="47"/>
                    </a:lnTo>
                    <a:lnTo>
                      <a:pt x="242" y="47"/>
                    </a:lnTo>
                    <a:lnTo>
                      <a:pt x="258" y="43"/>
                    </a:lnTo>
                    <a:lnTo>
                      <a:pt x="273" y="43"/>
                    </a:lnTo>
                    <a:lnTo>
                      <a:pt x="289" y="43"/>
                    </a:lnTo>
                    <a:lnTo>
                      <a:pt x="302" y="41"/>
                    </a:lnTo>
                    <a:lnTo>
                      <a:pt x="316" y="43"/>
                    </a:lnTo>
                    <a:lnTo>
                      <a:pt x="331" y="43"/>
                    </a:lnTo>
                    <a:lnTo>
                      <a:pt x="345" y="47"/>
                    </a:lnTo>
                    <a:lnTo>
                      <a:pt x="357" y="47"/>
                    </a:lnTo>
                    <a:lnTo>
                      <a:pt x="370" y="49"/>
                    </a:lnTo>
                    <a:lnTo>
                      <a:pt x="382" y="49"/>
                    </a:lnTo>
                    <a:lnTo>
                      <a:pt x="395" y="47"/>
                    </a:lnTo>
                    <a:lnTo>
                      <a:pt x="409" y="45"/>
                    </a:lnTo>
                    <a:lnTo>
                      <a:pt x="420" y="41"/>
                    </a:lnTo>
                    <a:lnTo>
                      <a:pt x="434" y="37"/>
                    </a:lnTo>
                    <a:lnTo>
                      <a:pt x="446" y="31"/>
                    </a:lnTo>
                    <a:lnTo>
                      <a:pt x="459" y="25"/>
                    </a:lnTo>
                    <a:lnTo>
                      <a:pt x="471" y="20"/>
                    </a:lnTo>
                    <a:lnTo>
                      <a:pt x="483" y="14"/>
                    </a:lnTo>
                    <a:lnTo>
                      <a:pt x="494" y="10"/>
                    </a:lnTo>
                    <a:lnTo>
                      <a:pt x="506" y="6"/>
                    </a:lnTo>
                    <a:lnTo>
                      <a:pt x="517" y="4"/>
                    </a:lnTo>
                    <a:lnTo>
                      <a:pt x="527" y="2"/>
                    </a:lnTo>
                    <a:lnTo>
                      <a:pt x="537" y="0"/>
                    </a:lnTo>
                    <a:lnTo>
                      <a:pt x="546" y="4"/>
                    </a:lnTo>
                    <a:lnTo>
                      <a:pt x="576" y="14"/>
                    </a:lnTo>
                    <a:lnTo>
                      <a:pt x="601" y="31"/>
                    </a:lnTo>
                    <a:lnTo>
                      <a:pt x="624" y="51"/>
                    </a:lnTo>
                    <a:lnTo>
                      <a:pt x="643" y="74"/>
                    </a:lnTo>
                    <a:lnTo>
                      <a:pt x="659" y="99"/>
                    </a:lnTo>
                    <a:lnTo>
                      <a:pt x="674" y="128"/>
                    </a:lnTo>
                    <a:lnTo>
                      <a:pt x="688" y="155"/>
                    </a:lnTo>
                    <a:lnTo>
                      <a:pt x="698" y="186"/>
                    </a:lnTo>
                    <a:lnTo>
                      <a:pt x="707" y="219"/>
                    </a:lnTo>
                    <a:lnTo>
                      <a:pt x="715" y="250"/>
                    </a:lnTo>
                    <a:lnTo>
                      <a:pt x="723" y="281"/>
                    </a:lnTo>
                    <a:lnTo>
                      <a:pt x="729" y="312"/>
                    </a:lnTo>
                    <a:lnTo>
                      <a:pt x="735" y="343"/>
                    </a:lnTo>
                    <a:lnTo>
                      <a:pt x="740" y="373"/>
                    </a:lnTo>
                    <a:lnTo>
                      <a:pt x="744" y="398"/>
                    </a:lnTo>
                    <a:lnTo>
                      <a:pt x="748" y="423"/>
                    </a:lnTo>
                    <a:lnTo>
                      <a:pt x="760" y="477"/>
                    </a:lnTo>
                    <a:lnTo>
                      <a:pt x="767" y="534"/>
                    </a:lnTo>
                    <a:lnTo>
                      <a:pt x="769" y="586"/>
                    </a:lnTo>
                    <a:lnTo>
                      <a:pt x="766" y="638"/>
                    </a:lnTo>
                    <a:lnTo>
                      <a:pt x="756" y="689"/>
                    </a:lnTo>
                    <a:lnTo>
                      <a:pt x="736" y="739"/>
                    </a:lnTo>
                    <a:lnTo>
                      <a:pt x="709" y="786"/>
                    </a:lnTo>
                    <a:lnTo>
                      <a:pt x="671" y="830"/>
                    </a:lnTo>
                    <a:lnTo>
                      <a:pt x="672" y="793"/>
                    </a:lnTo>
                    <a:lnTo>
                      <a:pt x="674" y="733"/>
                    </a:lnTo>
                    <a:lnTo>
                      <a:pt x="680" y="675"/>
                    </a:lnTo>
                    <a:lnTo>
                      <a:pt x="690" y="648"/>
                    </a:lnTo>
                    <a:lnTo>
                      <a:pt x="709" y="632"/>
                    </a:lnTo>
                    <a:lnTo>
                      <a:pt x="721" y="607"/>
                    </a:lnTo>
                    <a:lnTo>
                      <a:pt x="727" y="576"/>
                    </a:lnTo>
                    <a:lnTo>
                      <a:pt x="727" y="543"/>
                    </a:lnTo>
                    <a:lnTo>
                      <a:pt x="719" y="510"/>
                    </a:lnTo>
                    <a:lnTo>
                      <a:pt x="703" y="483"/>
                    </a:lnTo>
                    <a:lnTo>
                      <a:pt x="680" y="470"/>
                    </a:lnTo>
                    <a:lnTo>
                      <a:pt x="649" y="470"/>
                    </a:lnTo>
                    <a:lnTo>
                      <a:pt x="641" y="473"/>
                    </a:lnTo>
                    <a:lnTo>
                      <a:pt x="640" y="485"/>
                    </a:lnTo>
                    <a:lnTo>
                      <a:pt x="634" y="499"/>
                    </a:lnTo>
                    <a:lnTo>
                      <a:pt x="628" y="512"/>
                    </a:lnTo>
                    <a:lnTo>
                      <a:pt x="626" y="514"/>
                    </a:lnTo>
                    <a:lnTo>
                      <a:pt x="620" y="516"/>
                    </a:lnTo>
                    <a:lnTo>
                      <a:pt x="616" y="518"/>
                    </a:lnTo>
                    <a:lnTo>
                      <a:pt x="610" y="520"/>
                    </a:lnTo>
                    <a:lnTo>
                      <a:pt x="605" y="520"/>
                    </a:lnTo>
                    <a:lnTo>
                      <a:pt x="601" y="520"/>
                    </a:lnTo>
                    <a:lnTo>
                      <a:pt x="595" y="520"/>
                    </a:lnTo>
                    <a:lnTo>
                      <a:pt x="591" y="522"/>
                    </a:lnTo>
                    <a:lnTo>
                      <a:pt x="591" y="475"/>
                    </a:lnTo>
                    <a:lnTo>
                      <a:pt x="587" y="429"/>
                    </a:lnTo>
                    <a:lnTo>
                      <a:pt x="581" y="382"/>
                    </a:lnTo>
                    <a:lnTo>
                      <a:pt x="576" y="334"/>
                    </a:lnTo>
                    <a:lnTo>
                      <a:pt x="566" y="287"/>
                    </a:lnTo>
                    <a:lnTo>
                      <a:pt x="556" y="237"/>
                    </a:lnTo>
                    <a:lnTo>
                      <a:pt x="545" y="188"/>
                    </a:lnTo>
                    <a:lnTo>
                      <a:pt x="531" y="140"/>
                    </a:lnTo>
                  </a:path>
                </a:pathLst>
              </a:custGeom>
              <a:noFill/>
              <a:ln w="1588">
                <a:solidFill>
                  <a:srgbClr val="000000"/>
                </a:solidFill>
                <a:round/>
              </a:ln>
            </p:spPr>
            <p:style>
              <a:lnRef idx="0"/>
              <a:fillRef idx="0"/>
              <a:effectRef idx="0"/>
              <a:fontRef idx="minor"/>
            </p:style>
          </p:sp>
          <p:sp>
            <p:nvSpPr>
              <p:cNvPr id="1099" name="Freeform 97"/>
              <p:cNvSpPr/>
              <p:nvPr/>
            </p:nvSpPr>
            <p:spPr>
              <a:xfrm>
                <a:off x="2066760" y="3789360"/>
                <a:ext cx="151920" cy="68040"/>
              </a:xfrm>
              <a:custGeom>
                <a:avLst/>
                <a:gdLst/>
                <a:ahLst/>
                <a:rect l="l" t="t" r="r" b="b"/>
                <a:pathLst>
                  <a:path w="519" h="216">
                    <a:moveTo>
                      <a:pt x="254" y="49"/>
                    </a:moveTo>
                    <a:lnTo>
                      <a:pt x="262" y="49"/>
                    </a:lnTo>
                    <a:lnTo>
                      <a:pt x="268" y="49"/>
                    </a:lnTo>
                    <a:lnTo>
                      <a:pt x="271" y="49"/>
                    </a:lnTo>
                    <a:lnTo>
                      <a:pt x="275" y="51"/>
                    </a:lnTo>
                    <a:lnTo>
                      <a:pt x="277" y="70"/>
                    </a:lnTo>
                    <a:lnTo>
                      <a:pt x="279" y="90"/>
                    </a:lnTo>
                    <a:lnTo>
                      <a:pt x="287" y="107"/>
                    </a:lnTo>
                    <a:lnTo>
                      <a:pt x="297" y="123"/>
                    </a:lnTo>
                    <a:lnTo>
                      <a:pt x="306" y="136"/>
                    </a:lnTo>
                    <a:lnTo>
                      <a:pt x="320" y="148"/>
                    </a:lnTo>
                    <a:lnTo>
                      <a:pt x="333" y="158"/>
                    </a:lnTo>
                    <a:lnTo>
                      <a:pt x="351" y="163"/>
                    </a:lnTo>
                    <a:lnTo>
                      <a:pt x="366" y="169"/>
                    </a:lnTo>
                    <a:lnTo>
                      <a:pt x="384" y="173"/>
                    </a:lnTo>
                    <a:lnTo>
                      <a:pt x="403" y="173"/>
                    </a:lnTo>
                    <a:lnTo>
                      <a:pt x="423" y="171"/>
                    </a:lnTo>
                    <a:lnTo>
                      <a:pt x="442" y="167"/>
                    </a:lnTo>
                    <a:lnTo>
                      <a:pt x="461" y="161"/>
                    </a:lnTo>
                    <a:lnTo>
                      <a:pt x="479" y="152"/>
                    </a:lnTo>
                    <a:lnTo>
                      <a:pt x="496" y="138"/>
                    </a:lnTo>
                    <a:lnTo>
                      <a:pt x="506" y="127"/>
                    </a:lnTo>
                    <a:lnTo>
                      <a:pt x="514" y="109"/>
                    </a:lnTo>
                    <a:lnTo>
                      <a:pt x="518" y="88"/>
                    </a:lnTo>
                    <a:lnTo>
                      <a:pt x="519" y="64"/>
                    </a:lnTo>
                    <a:lnTo>
                      <a:pt x="518" y="41"/>
                    </a:lnTo>
                    <a:lnTo>
                      <a:pt x="514" y="24"/>
                    </a:lnTo>
                    <a:lnTo>
                      <a:pt x="506" y="8"/>
                    </a:lnTo>
                    <a:lnTo>
                      <a:pt x="492" y="0"/>
                    </a:lnTo>
                    <a:lnTo>
                      <a:pt x="252" y="41"/>
                    </a:lnTo>
                    <a:lnTo>
                      <a:pt x="12" y="76"/>
                    </a:lnTo>
                    <a:lnTo>
                      <a:pt x="4" y="86"/>
                    </a:lnTo>
                    <a:lnTo>
                      <a:pt x="0" y="101"/>
                    </a:lnTo>
                    <a:lnTo>
                      <a:pt x="2" y="121"/>
                    </a:lnTo>
                    <a:lnTo>
                      <a:pt x="8" y="142"/>
                    </a:lnTo>
                    <a:lnTo>
                      <a:pt x="16" y="163"/>
                    </a:lnTo>
                    <a:lnTo>
                      <a:pt x="27" y="183"/>
                    </a:lnTo>
                    <a:lnTo>
                      <a:pt x="39" y="196"/>
                    </a:lnTo>
                    <a:lnTo>
                      <a:pt x="52" y="206"/>
                    </a:lnTo>
                    <a:lnTo>
                      <a:pt x="74" y="212"/>
                    </a:lnTo>
                    <a:lnTo>
                      <a:pt x="93" y="214"/>
                    </a:lnTo>
                    <a:lnTo>
                      <a:pt x="112" y="216"/>
                    </a:lnTo>
                    <a:lnTo>
                      <a:pt x="132" y="214"/>
                    </a:lnTo>
                    <a:lnTo>
                      <a:pt x="149" y="210"/>
                    </a:lnTo>
                    <a:lnTo>
                      <a:pt x="167" y="204"/>
                    </a:lnTo>
                    <a:lnTo>
                      <a:pt x="182" y="194"/>
                    </a:lnTo>
                    <a:lnTo>
                      <a:pt x="196" y="185"/>
                    </a:lnTo>
                    <a:lnTo>
                      <a:pt x="209" y="173"/>
                    </a:lnTo>
                    <a:lnTo>
                      <a:pt x="219" y="161"/>
                    </a:lnTo>
                    <a:lnTo>
                      <a:pt x="229" y="146"/>
                    </a:lnTo>
                    <a:lnTo>
                      <a:pt x="235" y="130"/>
                    </a:lnTo>
                    <a:lnTo>
                      <a:pt x="238" y="113"/>
                    </a:lnTo>
                    <a:lnTo>
                      <a:pt x="240" y="94"/>
                    </a:lnTo>
                    <a:lnTo>
                      <a:pt x="238" y="76"/>
                    </a:lnTo>
                    <a:lnTo>
                      <a:pt x="233" y="55"/>
                    </a:lnTo>
                    <a:lnTo>
                      <a:pt x="236" y="55"/>
                    </a:lnTo>
                    <a:lnTo>
                      <a:pt x="240" y="51"/>
                    </a:lnTo>
                    <a:lnTo>
                      <a:pt x="246" y="51"/>
                    </a:lnTo>
                    <a:lnTo>
                      <a:pt x="254" y="49"/>
                    </a:lnTo>
                    <a:close/>
                  </a:path>
                </a:pathLst>
              </a:custGeom>
              <a:solidFill>
                <a:srgbClr val="000000"/>
              </a:solidFill>
              <a:ln w="0">
                <a:noFill/>
              </a:ln>
            </p:spPr>
            <p:style>
              <a:lnRef idx="0"/>
              <a:fillRef idx="0"/>
              <a:effectRef idx="0"/>
              <a:fontRef idx="minor"/>
            </p:style>
          </p:sp>
          <p:sp>
            <p:nvSpPr>
              <p:cNvPr id="1100" name="Freeform 98"/>
              <p:cNvSpPr/>
              <p:nvPr/>
            </p:nvSpPr>
            <p:spPr>
              <a:xfrm>
                <a:off x="2066760" y="3789360"/>
                <a:ext cx="151920" cy="68040"/>
              </a:xfrm>
              <a:custGeom>
                <a:avLst/>
                <a:gdLst/>
                <a:ahLst/>
                <a:rect l="l" t="t" r="r" b="b"/>
                <a:pathLst>
                  <a:path w="519" h="216">
                    <a:moveTo>
                      <a:pt x="254" y="49"/>
                    </a:moveTo>
                    <a:lnTo>
                      <a:pt x="262" y="49"/>
                    </a:lnTo>
                    <a:lnTo>
                      <a:pt x="268" y="49"/>
                    </a:lnTo>
                    <a:lnTo>
                      <a:pt x="271" y="49"/>
                    </a:lnTo>
                    <a:lnTo>
                      <a:pt x="275" y="51"/>
                    </a:lnTo>
                    <a:lnTo>
                      <a:pt x="277" y="70"/>
                    </a:lnTo>
                    <a:lnTo>
                      <a:pt x="279" y="90"/>
                    </a:lnTo>
                    <a:lnTo>
                      <a:pt x="287" y="107"/>
                    </a:lnTo>
                    <a:lnTo>
                      <a:pt x="297" y="123"/>
                    </a:lnTo>
                    <a:lnTo>
                      <a:pt x="306" y="136"/>
                    </a:lnTo>
                    <a:lnTo>
                      <a:pt x="320" y="148"/>
                    </a:lnTo>
                    <a:lnTo>
                      <a:pt x="333" y="158"/>
                    </a:lnTo>
                    <a:lnTo>
                      <a:pt x="351" y="163"/>
                    </a:lnTo>
                    <a:lnTo>
                      <a:pt x="366" y="169"/>
                    </a:lnTo>
                    <a:lnTo>
                      <a:pt x="384" y="173"/>
                    </a:lnTo>
                    <a:lnTo>
                      <a:pt x="403" y="173"/>
                    </a:lnTo>
                    <a:lnTo>
                      <a:pt x="423" y="171"/>
                    </a:lnTo>
                    <a:lnTo>
                      <a:pt x="442" y="167"/>
                    </a:lnTo>
                    <a:lnTo>
                      <a:pt x="461" y="161"/>
                    </a:lnTo>
                    <a:lnTo>
                      <a:pt x="479" y="152"/>
                    </a:lnTo>
                    <a:lnTo>
                      <a:pt x="496" y="138"/>
                    </a:lnTo>
                    <a:lnTo>
                      <a:pt x="506" y="127"/>
                    </a:lnTo>
                    <a:lnTo>
                      <a:pt x="514" y="109"/>
                    </a:lnTo>
                    <a:lnTo>
                      <a:pt x="518" y="88"/>
                    </a:lnTo>
                    <a:lnTo>
                      <a:pt x="519" y="64"/>
                    </a:lnTo>
                    <a:lnTo>
                      <a:pt x="518" y="41"/>
                    </a:lnTo>
                    <a:lnTo>
                      <a:pt x="514" y="24"/>
                    </a:lnTo>
                    <a:lnTo>
                      <a:pt x="506" y="8"/>
                    </a:lnTo>
                    <a:lnTo>
                      <a:pt x="492" y="0"/>
                    </a:lnTo>
                    <a:lnTo>
                      <a:pt x="252" y="41"/>
                    </a:lnTo>
                    <a:lnTo>
                      <a:pt x="12" y="76"/>
                    </a:lnTo>
                    <a:lnTo>
                      <a:pt x="4" y="86"/>
                    </a:lnTo>
                    <a:lnTo>
                      <a:pt x="0" y="101"/>
                    </a:lnTo>
                    <a:lnTo>
                      <a:pt x="2" y="121"/>
                    </a:lnTo>
                    <a:lnTo>
                      <a:pt x="8" y="142"/>
                    </a:lnTo>
                    <a:lnTo>
                      <a:pt x="16" y="163"/>
                    </a:lnTo>
                    <a:lnTo>
                      <a:pt x="27" y="183"/>
                    </a:lnTo>
                    <a:lnTo>
                      <a:pt x="39" y="196"/>
                    </a:lnTo>
                    <a:lnTo>
                      <a:pt x="52" y="206"/>
                    </a:lnTo>
                    <a:lnTo>
                      <a:pt x="74" y="212"/>
                    </a:lnTo>
                    <a:lnTo>
                      <a:pt x="93" y="214"/>
                    </a:lnTo>
                    <a:lnTo>
                      <a:pt x="112" y="216"/>
                    </a:lnTo>
                    <a:lnTo>
                      <a:pt x="132" y="214"/>
                    </a:lnTo>
                    <a:lnTo>
                      <a:pt x="149" y="210"/>
                    </a:lnTo>
                    <a:lnTo>
                      <a:pt x="167" y="204"/>
                    </a:lnTo>
                    <a:lnTo>
                      <a:pt x="182" y="194"/>
                    </a:lnTo>
                    <a:lnTo>
                      <a:pt x="196" y="185"/>
                    </a:lnTo>
                    <a:lnTo>
                      <a:pt x="209" y="173"/>
                    </a:lnTo>
                    <a:lnTo>
                      <a:pt x="219" y="161"/>
                    </a:lnTo>
                    <a:lnTo>
                      <a:pt x="229" y="146"/>
                    </a:lnTo>
                    <a:lnTo>
                      <a:pt x="235" y="130"/>
                    </a:lnTo>
                    <a:lnTo>
                      <a:pt x="238" y="113"/>
                    </a:lnTo>
                    <a:lnTo>
                      <a:pt x="240" y="94"/>
                    </a:lnTo>
                    <a:lnTo>
                      <a:pt x="238" y="76"/>
                    </a:lnTo>
                    <a:lnTo>
                      <a:pt x="233" y="55"/>
                    </a:lnTo>
                    <a:lnTo>
                      <a:pt x="236" y="55"/>
                    </a:lnTo>
                    <a:lnTo>
                      <a:pt x="240" y="51"/>
                    </a:lnTo>
                    <a:lnTo>
                      <a:pt x="246" y="51"/>
                    </a:lnTo>
                    <a:lnTo>
                      <a:pt x="254" y="49"/>
                    </a:lnTo>
                  </a:path>
                </a:pathLst>
              </a:custGeom>
              <a:noFill/>
              <a:ln w="1588">
                <a:solidFill>
                  <a:srgbClr val="000000"/>
                </a:solidFill>
                <a:round/>
              </a:ln>
            </p:spPr>
            <p:style>
              <a:lnRef idx="0"/>
              <a:fillRef idx="0"/>
              <a:effectRef idx="0"/>
              <a:fontRef idx="minor"/>
            </p:style>
          </p:sp>
          <p:sp>
            <p:nvSpPr>
              <p:cNvPr id="1101" name="Freeform 99"/>
              <p:cNvSpPr/>
              <p:nvPr/>
            </p:nvSpPr>
            <p:spPr>
              <a:xfrm>
                <a:off x="2165400" y="4017960"/>
                <a:ext cx="60120" cy="68040"/>
              </a:xfrm>
              <a:custGeom>
                <a:avLst/>
                <a:gdLst/>
                <a:ahLst/>
                <a:rect l="l" t="t" r="r" b="b"/>
                <a:pathLst>
                  <a:path w="200" h="214">
                    <a:moveTo>
                      <a:pt x="128" y="0"/>
                    </a:moveTo>
                    <a:lnTo>
                      <a:pt x="107" y="0"/>
                    </a:lnTo>
                    <a:lnTo>
                      <a:pt x="84" y="2"/>
                    </a:lnTo>
                    <a:lnTo>
                      <a:pt x="62" y="6"/>
                    </a:lnTo>
                    <a:lnTo>
                      <a:pt x="39" y="12"/>
                    </a:lnTo>
                    <a:lnTo>
                      <a:pt x="22" y="22"/>
                    </a:lnTo>
                    <a:lnTo>
                      <a:pt x="8" y="33"/>
                    </a:lnTo>
                    <a:lnTo>
                      <a:pt x="0" y="51"/>
                    </a:lnTo>
                    <a:lnTo>
                      <a:pt x="0" y="72"/>
                    </a:lnTo>
                    <a:lnTo>
                      <a:pt x="4" y="93"/>
                    </a:lnTo>
                    <a:lnTo>
                      <a:pt x="8" y="113"/>
                    </a:lnTo>
                    <a:lnTo>
                      <a:pt x="14" y="132"/>
                    </a:lnTo>
                    <a:lnTo>
                      <a:pt x="20" y="150"/>
                    </a:lnTo>
                    <a:lnTo>
                      <a:pt x="25" y="167"/>
                    </a:lnTo>
                    <a:lnTo>
                      <a:pt x="33" y="185"/>
                    </a:lnTo>
                    <a:lnTo>
                      <a:pt x="45" y="200"/>
                    </a:lnTo>
                    <a:lnTo>
                      <a:pt x="56" y="214"/>
                    </a:lnTo>
                    <a:lnTo>
                      <a:pt x="72" y="204"/>
                    </a:lnTo>
                    <a:lnTo>
                      <a:pt x="86" y="200"/>
                    </a:lnTo>
                    <a:lnTo>
                      <a:pt x="101" y="194"/>
                    </a:lnTo>
                    <a:lnTo>
                      <a:pt x="117" y="192"/>
                    </a:lnTo>
                    <a:lnTo>
                      <a:pt x="130" y="192"/>
                    </a:lnTo>
                    <a:lnTo>
                      <a:pt x="146" y="194"/>
                    </a:lnTo>
                    <a:lnTo>
                      <a:pt x="159" y="196"/>
                    </a:lnTo>
                    <a:lnTo>
                      <a:pt x="175" y="200"/>
                    </a:lnTo>
                    <a:lnTo>
                      <a:pt x="180" y="188"/>
                    </a:lnTo>
                    <a:lnTo>
                      <a:pt x="190" y="165"/>
                    </a:lnTo>
                    <a:lnTo>
                      <a:pt x="198" y="132"/>
                    </a:lnTo>
                    <a:lnTo>
                      <a:pt x="200" y="95"/>
                    </a:lnTo>
                    <a:lnTo>
                      <a:pt x="198" y="58"/>
                    </a:lnTo>
                    <a:lnTo>
                      <a:pt x="186" y="29"/>
                    </a:lnTo>
                    <a:lnTo>
                      <a:pt x="163" y="8"/>
                    </a:lnTo>
                    <a:lnTo>
                      <a:pt x="128" y="0"/>
                    </a:lnTo>
                    <a:close/>
                  </a:path>
                </a:pathLst>
              </a:custGeom>
              <a:solidFill>
                <a:srgbClr val="464d4d"/>
              </a:solidFill>
              <a:ln w="0">
                <a:noFill/>
              </a:ln>
            </p:spPr>
            <p:style>
              <a:lnRef idx="0"/>
              <a:fillRef idx="0"/>
              <a:effectRef idx="0"/>
              <a:fontRef idx="minor"/>
            </p:style>
          </p:sp>
          <p:sp>
            <p:nvSpPr>
              <p:cNvPr id="1102" name="Freeform 100"/>
              <p:cNvSpPr/>
              <p:nvPr/>
            </p:nvSpPr>
            <p:spPr>
              <a:xfrm>
                <a:off x="2165400" y="4017960"/>
                <a:ext cx="60120" cy="68040"/>
              </a:xfrm>
              <a:custGeom>
                <a:avLst/>
                <a:gdLst/>
                <a:ahLst/>
                <a:rect l="l" t="t" r="r" b="b"/>
                <a:pathLst>
                  <a:path w="200" h="214">
                    <a:moveTo>
                      <a:pt x="128" y="0"/>
                    </a:moveTo>
                    <a:lnTo>
                      <a:pt x="107" y="0"/>
                    </a:lnTo>
                    <a:lnTo>
                      <a:pt x="84" y="2"/>
                    </a:lnTo>
                    <a:lnTo>
                      <a:pt x="62" y="6"/>
                    </a:lnTo>
                    <a:lnTo>
                      <a:pt x="39" y="12"/>
                    </a:lnTo>
                    <a:lnTo>
                      <a:pt x="22" y="22"/>
                    </a:lnTo>
                    <a:lnTo>
                      <a:pt x="8" y="33"/>
                    </a:lnTo>
                    <a:lnTo>
                      <a:pt x="0" y="51"/>
                    </a:lnTo>
                    <a:lnTo>
                      <a:pt x="0" y="72"/>
                    </a:lnTo>
                    <a:lnTo>
                      <a:pt x="4" y="93"/>
                    </a:lnTo>
                    <a:lnTo>
                      <a:pt x="8" y="113"/>
                    </a:lnTo>
                    <a:lnTo>
                      <a:pt x="14" y="132"/>
                    </a:lnTo>
                    <a:lnTo>
                      <a:pt x="20" y="150"/>
                    </a:lnTo>
                    <a:lnTo>
                      <a:pt x="25" y="167"/>
                    </a:lnTo>
                    <a:lnTo>
                      <a:pt x="33" y="185"/>
                    </a:lnTo>
                    <a:lnTo>
                      <a:pt x="45" y="200"/>
                    </a:lnTo>
                    <a:lnTo>
                      <a:pt x="56" y="214"/>
                    </a:lnTo>
                    <a:lnTo>
                      <a:pt x="72" y="204"/>
                    </a:lnTo>
                    <a:lnTo>
                      <a:pt x="86" y="200"/>
                    </a:lnTo>
                    <a:lnTo>
                      <a:pt x="101" y="194"/>
                    </a:lnTo>
                    <a:lnTo>
                      <a:pt x="117" y="192"/>
                    </a:lnTo>
                    <a:lnTo>
                      <a:pt x="130" y="192"/>
                    </a:lnTo>
                    <a:lnTo>
                      <a:pt x="146" y="194"/>
                    </a:lnTo>
                    <a:lnTo>
                      <a:pt x="159" y="196"/>
                    </a:lnTo>
                    <a:lnTo>
                      <a:pt x="175" y="200"/>
                    </a:lnTo>
                    <a:lnTo>
                      <a:pt x="180" y="188"/>
                    </a:lnTo>
                    <a:lnTo>
                      <a:pt x="190" y="165"/>
                    </a:lnTo>
                    <a:lnTo>
                      <a:pt x="198" y="132"/>
                    </a:lnTo>
                    <a:lnTo>
                      <a:pt x="200" y="95"/>
                    </a:lnTo>
                    <a:lnTo>
                      <a:pt x="198" y="58"/>
                    </a:lnTo>
                    <a:lnTo>
                      <a:pt x="186" y="29"/>
                    </a:lnTo>
                    <a:lnTo>
                      <a:pt x="163" y="8"/>
                    </a:lnTo>
                    <a:lnTo>
                      <a:pt x="128" y="0"/>
                    </a:lnTo>
                  </a:path>
                </a:pathLst>
              </a:custGeom>
              <a:noFill/>
              <a:ln w="1588">
                <a:solidFill>
                  <a:srgbClr val="000000"/>
                </a:solidFill>
                <a:round/>
              </a:ln>
            </p:spPr>
            <p:style>
              <a:lnRef idx="0"/>
              <a:fillRef idx="0"/>
              <a:effectRef idx="0"/>
              <a:fontRef idx="minor"/>
            </p:style>
          </p:sp>
          <p:sp>
            <p:nvSpPr>
              <p:cNvPr id="1103" name="Freeform 101"/>
              <p:cNvSpPr/>
              <p:nvPr/>
            </p:nvSpPr>
            <p:spPr>
              <a:xfrm>
                <a:off x="2205000" y="3925800"/>
                <a:ext cx="93240" cy="149040"/>
              </a:xfrm>
              <a:custGeom>
                <a:avLst/>
                <a:gdLst/>
                <a:ahLst/>
                <a:rect l="l" t="t" r="r" b="b"/>
                <a:pathLst>
                  <a:path w="322" h="466">
                    <a:moveTo>
                      <a:pt x="138" y="6"/>
                    </a:moveTo>
                    <a:lnTo>
                      <a:pt x="138" y="18"/>
                    </a:lnTo>
                    <a:lnTo>
                      <a:pt x="134" y="31"/>
                    </a:lnTo>
                    <a:lnTo>
                      <a:pt x="130" y="45"/>
                    </a:lnTo>
                    <a:lnTo>
                      <a:pt x="124" y="58"/>
                    </a:lnTo>
                    <a:lnTo>
                      <a:pt x="118" y="74"/>
                    </a:lnTo>
                    <a:lnTo>
                      <a:pt x="113" y="89"/>
                    </a:lnTo>
                    <a:lnTo>
                      <a:pt x="105" y="103"/>
                    </a:lnTo>
                    <a:lnTo>
                      <a:pt x="97" y="118"/>
                    </a:lnTo>
                    <a:lnTo>
                      <a:pt x="83" y="146"/>
                    </a:lnTo>
                    <a:lnTo>
                      <a:pt x="70" y="171"/>
                    </a:lnTo>
                    <a:lnTo>
                      <a:pt x="54" y="194"/>
                    </a:lnTo>
                    <a:lnTo>
                      <a:pt x="43" y="215"/>
                    </a:lnTo>
                    <a:lnTo>
                      <a:pt x="29" y="235"/>
                    </a:lnTo>
                    <a:lnTo>
                      <a:pt x="18" y="250"/>
                    </a:lnTo>
                    <a:lnTo>
                      <a:pt x="8" y="260"/>
                    </a:lnTo>
                    <a:lnTo>
                      <a:pt x="0" y="268"/>
                    </a:lnTo>
                    <a:lnTo>
                      <a:pt x="14" y="274"/>
                    </a:lnTo>
                    <a:lnTo>
                      <a:pt x="27" y="281"/>
                    </a:lnTo>
                    <a:lnTo>
                      <a:pt x="41" y="291"/>
                    </a:lnTo>
                    <a:lnTo>
                      <a:pt x="54" y="307"/>
                    </a:lnTo>
                    <a:lnTo>
                      <a:pt x="66" y="322"/>
                    </a:lnTo>
                    <a:lnTo>
                      <a:pt x="78" y="340"/>
                    </a:lnTo>
                    <a:lnTo>
                      <a:pt x="87" y="359"/>
                    </a:lnTo>
                    <a:lnTo>
                      <a:pt x="99" y="378"/>
                    </a:lnTo>
                    <a:lnTo>
                      <a:pt x="111" y="396"/>
                    </a:lnTo>
                    <a:lnTo>
                      <a:pt x="118" y="413"/>
                    </a:lnTo>
                    <a:lnTo>
                      <a:pt x="128" y="431"/>
                    </a:lnTo>
                    <a:lnTo>
                      <a:pt x="138" y="442"/>
                    </a:lnTo>
                    <a:lnTo>
                      <a:pt x="147" y="454"/>
                    </a:lnTo>
                    <a:lnTo>
                      <a:pt x="155" y="462"/>
                    </a:lnTo>
                    <a:lnTo>
                      <a:pt x="163" y="466"/>
                    </a:lnTo>
                    <a:lnTo>
                      <a:pt x="171" y="464"/>
                    </a:lnTo>
                    <a:lnTo>
                      <a:pt x="188" y="446"/>
                    </a:lnTo>
                    <a:lnTo>
                      <a:pt x="204" y="427"/>
                    </a:lnTo>
                    <a:lnTo>
                      <a:pt x="217" y="406"/>
                    </a:lnTo>
                    <a:lnTo>
                      <a:pt x="229" y="382"/>
                    </a:lnTo>
                    <a:lnTo>
                      <a:pt x="240" y="361"/>
                    </a:lnTo>
                    <a:lnTo>
                      <a:pt x="250" y="338"/>
                    </a:lnTo>
                    <a:lnTo>
                      <a:pt x="258" y="314"/>
                    </a:lnTo>
                    <a:lnTo>
                      <a:pt x="268" y="291"/>
                    </a:lnTo>
                    <a:lnTo>
                      <a:pt x="275" y="268"/>
                    </a:lnTo>
                    <a:lnTo>
                      <a:pt x="281" y="243"/>
                    </a:lnTo>
                    <a:lnTo>
                      <a:pt x="287" y="221"/>
                    </a:lnTo>
                    <a:lnTo>
                      <a:pt x="295" y="198"/>
                    </a:lnTo>
                    <a:lnTo>
                      <a:pt x="301" y="177"/>
                    </a:lnTo>
                    <a:lnTo>
                      <a:pt x="308" y="155"/>
                    </a:lnTo>
                    <a:lnTo>
                      <a:pt x="314" y="136"/>
                    </a:lnTo>
                    <a:lnTo>
                      <a:pt x="322" y="117"/>
                    </a:lnTo>
                    <a:lnTo>
                      <a:pt x="169" y="0"/>
                    </a:lnTo>
                    <a:lnTo>
                      <a:pt x="138" y="6"/>
                    </a:lnTo>
                    <a:close/>
                  </a:path>
                </a:pathLst>
              </a:custGeom>
              <a:solidFill>
                <a:srgbClr val="ecf3f3"/>
              </a:solidFill>
              <a:ln w="0">
                <a:noFill/>
              </a:ln>
            </p:spPr>
            <p:style>
              <a:lnRef idx="0"/>
              <a:fillRef idx="0"/>
              <a:effectRef idx="0"/>
              <a:fontRef idx="minor"/>
            </p:style>
          </p:sp>
          <p:sp>
            <p:nvSpPr>
              <p:cNvPr id="1104" name="Freeform 102"/>
              <p:cNvSpPr/>
              <p:nvPr/>
            </p:nvSpPr>
            <p:spPr>
              <a:xfrm>
                <a:off x="2205000" y="3925800"/>
                <a:ext cx="93240" cy="149040"/>
              </a:xfrm>
              <a:custGeom>
                <a:avLst/>
                <a:gdLst/>
                <a:ahLst/>
                <a:rect l="l" t="t" r="r" b="b"/>
                <a:pathLst>
                  <a:path w="322" h="466">
                    <a:moveTo>
                      <a:pt x="138" y="6"/>
                    </a:moveTo>
                    <a:lnTo>
                      <a:pt x="138" y="18"/>
                    </a:lnTo>
                    <a:lnTo>
                      <a:pt x="134" y="31"/>
                    </a:lnTo>
                    <a:lnTo>
                      <a:pt x="130" y="45"/>
                    </a:lnTo>
                    <a:lnTo>
                      <a:pt x="124" y="58"/>
                    </a:lnTo>
                    <a:lnTo>
                      <a:pt x="118" y="74"/>
                    </a:lnTo>
                    <a:lnTo>
                      <a:pt x="113" y="89"/>
                    </a:lnTo>
                    <a:lnTo>
                      <a:pt x="105" y="103"/>
                    </a:lnTo>
                    <a:lnTo>
                      <a:pt x="97" y="118"/>
                    </a:lnTo>
                    <a:lnTo>
                      <a:pt x="83" y="146"/>
                    </a:lnTo>
                    <a:lnTo>
                      <a:pt x="70" y="171"/>
                    </a:lnTo>
                    <a:lnTo>
                      <a:pt x="54" y="194"/>
                    </a:lnTo>
                    <a:lnTo>
                      <a:pt x="43" y="215"/>
                    </a:lnTo>
                    <a:lnTo>
                      <a:pt x="29" y="235"/>
                    </a:lnTo>
                    <a:lnTo>
                      <a:pt x="18" y="250"/>
                    </a:lnTo>
                    <a:lnTo>
                      <a:pt x="8" y="260"/>
                    </a:lnTo>
                    <a:lnTo>
                      <a:pt x="0" y="268"/>
                    </a:lnTo>
                    <a:lnTo>
                      <a:pt x="14" y="274"/>
                    </a:lnTo>
                    <a:lnTo>
                      <a:pt x="27" y="281"/>
                    </a:lnTo>
                    <a:lnTo>
                      <a:pt x="41" y="291"/>
                    </a:lnTo>
                    <a:lnTo>
                      <a:pt x="54" y="307"/>
                    </a:lnTo>
                    <a:lnTo>
                      <a:pt x="66" y="322"/>
                    </a:lnTo>
                    <a:lnTo>
                      <a:pt x="78" y="340"/>
                    </a:lnTo>
                    <a:lnTo>
                      <a:pt x="87" y="359"/>
                    </a:lnTo>
                    <a:lnTo>
                      <a:pt x="99" y="378"/>
                    </a:lnTo>
                    <a:lnTo>
                      <a:pt x="111" y="396"/>
                    </a:lnTo>
                    <a:lnTo>
                      <a:pt x="118" y="413"/>
                    </a:lnTo>
                    <a:lnTo>
                      <a:pt x="128" y="431"/>
                    </a:lnTo>
                    <a:lnTo>
                      <a:pt x="138" y="442"/>
                    </a:lnTo>
                    <a:lnTo>
                      <a:pt x="147" y="454"/>
                    </a:lnTo>
                    <a:lnTo>
                      <a:pt x="155" y="462"/>
                    </a:lnTo>
                    <a:lnTo>
                      <a:pt x="163" y="466"/>
                    </a:lnTo>
                    <a:lnTo>
                      <a:pt x="171" y="464"/>
                    </a:lnTo>
                    <a:lnTo>
                      <a:pt x="188" y="446"/>
                    </a:lnTo>
                    <a:lnTo>
                      <a:pt x="204" y="427"/>
                    </a:lnTo>
                    <a:lnTo>
                      <a:pt x="217" y="406"/>
                    </a:lnTo>
                    <a:lnTo>
                      <a:pt x="229" y="382"/>
                    </a:lnTo>
                    <a:lnTo>
                      <a:pt x="240" y="361"/>
                    </a:lnTo>
                    <a:lnTo>
                      <a:pt x="250" y="338"/>
                    </a:lnTo>
                    <a:lnTo>
                      <a:pt x="258" y="314"/>
                    </a:lnTo>
                    <a:lnTo>
                      <a:pt x="268" y="291"/>
                    </a:lnTo>
                    <a:lnTo>
                      <a:pt x="275" y="268"/>
                    </a:lnTo>
                    <a:lnTo>
                      <a:pt x="281" y="243"/>
                    </a:lnTo>
                    <a:lnTo>
                      <a:pt x="287" y="221"/>
                    </a:lnTo>
                    <a:lnTo>
                      <a:pt x="295" y="198"/>
                    </a:lnTo>
                    <a:lnTo>
                      <a:pt x="301" y="177"/>
                    </a:lnTo>
                    <a:lnTo>
                      <a:pt x="308" y="155"/>
                    </a:lnTo>
                    <a:lnTo>
                      <a:pt x="314" y="136"/>
                    </a:lnTo>
                    <a:lnTo>
                      <a:pt x="322" y="117"/>
                    </a:lnTo>
                    <a:lnTo>
                      <a:pt x="169" y="0"/>
                    </a:lnTo>
                    <a:lnTo>
                      <a:pt x="138" y="6"/>
                    </a:lnTo>
                  </a:path>
                </a:pathLst>
              </a:custGeom>
              <a:noFill/>
              <a:ln w="1588">
                <a:solidFill>
                  <a:srgbClr val="000000"/>
                </a:solidFill>
                <a:round/>
              </a:ln>
            </p:spPr>
            <p:style>
              <a:lnRef idx="0"/>
              <a:fillRef idx="0"/>
              <a:effectRef idx="0"/>
              <a:fontRef idx="minor"/>
            </p:style>
          </p:sp>
          <p:sp>
            <p:nvSpPr>
              <p:cNvPr id="1105" name="Freeform 103"/>
              <p:cNvSpPr/>
              <p:nvPr/>
            </p:nvSpPr>
            <p:spPr>
              <a:xfrm>
                <a:off x="2187720" y="4091040"/>
                <a:ext cx="48960" cy="363240"/>
              </a:xfrm>
              <a:custGeom>
                <a:avLst/>
                <a:gdLst/>
                <a:ahLst/>
                <a:rect l="l" t="t" r="r" b="b"/>
                <a:pathLst>
                  <a:path w="171" h="1131">
                    <a:moveTo>
                      <a:pt x="14" y="0"/>
                    </a:moveTo>
                    <a:lnTo>
                      <a:pt x="0" y="912"/>
                    </a:lnTo>
                    <a:lnTo>
                      <a:pt x="116" y="1131"/>
                    </a:lnTo>
                    <a:lnTo>
                      <a:pt x="163" y="935"/>
                    </a:lnTo>
                    <a:lnTo>
                      <a:pt x="169" y="863"/>
                    </a:lnTo>
                    <a:lnTo>
                      <a:pt x="171" y="792"/>
                    </a:lnTo>
                    <a:lnTo>
                      <a:pt x="169" y="724"/>
                    </a:lnTo>
                    <a:lnTo>
                      <a:pt x="165" y="656"/>
                    </a:lnTo>
                    <a:lnTo>
                      <a:pt x="163" y="594"/>
                    </a:lnTo>
                    <a:lnTo>
                      <a:pt x="155" y="532"/>
                    </a:lnTo>
                    <a:lnTo>
                      <a:pt x="147" y="472"/>
                    </a:lnTo>
                    <a:lnTo>
                      <a:pt x="138" y="413"/>
                    </a:lnTo>
                    <a:lnTo>
                      <a:pt x="128" y="357"/>
                    </a:lnTo>
                    <a:lnTo>
                      <a:pt x="114" y="303"/>
                    </a:lnTo>
                    <a:lnTo>
                      <a:pt x="101" y="248"/>
                    </a:lnTo>
                    <a:lnTo>
                      <a:pt x="85" y="198"/>
                    </a:lnTo>
                    <a:lnTo>
                      <a:pt x="70" y="146"/>
                    </a:lnTo>
                    <a:lnTo>
                      <a:pt x="50" y="97"/>
                    </a:lnTo>
                    <a:lnTo>
                      <a:pt x="33" y="47"/>
                    </a:lnTo>
                    <a:lnTo>
                      <a:pt x="14" y="0"/>
                    </a:lnTo>
                    <a:close/>
                  </a:path>
                </a:pathLst>
              </a:custGeom>
              <a:solidFill>
                <a:srgbClr val="000000"/>
              </a:solidFill>
              <a:ln w="0">
                <a:noFill/>
              </a:ln>
            </p:spPr>
            <p:style>
              <a:lnRef idx="0"/>
              <a:fillRef idx="0"/>
              <a:effectRef idx="0"/>
              <a:fontRef idx="minor"/>
            </p:style>
          </p:sp>
          <p:sp>
            <p:nvSpPr>
              <p:cNvPr id="1106" name="Freeform 104"/>
              <p:cNvSpPr/>
              <p:nvPr/>
            </p:nvSpPr>
            <p:spPr>
              <a:xfrm>
                <a:off x="2187720" y="4091040"/>
                <a:ext cx="48960" cy="363240"/>
              </a:xfrm>
              <a:custGeom>
                <a:avLst/>
                <a:gdLst/>
                <a:ahLst/>
                <a:rect l="l" t="t" r="r" b="b"/>
                <a:pathLst>
                  <a:path w="171" h="1131">
                    <a:moveTo>
                      <a:pt x="14" y="0"/>
                    </a:moveTo>
                    <a:lnTo>
                      <a:pt x="0" y="912"/>
                    </a:lnTo>
                    <a:lnTo>
                      <a:pt x="116" y="1131"/>
                    </a:lnTo>
                    <a:lnTo>
                      <a:pt x="163" y="935"/>
                    </a:lnTo>
                    <a:lnTo>
                      <a:pt x="169" y="863"/>
                    </a:lnTo>
                    <a:lnTo>
                      <a:pt x="171" y="792"/>
                    </a:lnTo>
                    <a:lnTo>
                      <a:pt x="169" y="724"/>
                    </a:lnTo>
                    <a:lnTo>
                      <a:pt x="165" y="656"/>
                    </a:lnTo>
                    <a:lnTo>
                      <a:pt x="163" y="594"/>
                    </a:lnTo>
                    <a:lnTo>
                      <a:pt x="155" y="532"/>
                    </a:lnTo>
                    <a:lnTo>
                      <a:pt x="147" y="472"/>
                    </a:lnTo>
                    <a:lnTo>
                      <a:pt x="138" y="413"/>
                    </a:lnTo>
                    <a:lnTo>
                      <a:pt x="128" y="357"/>
                    </a:lnTo>
                    <a:lnTo>
                      <a:pt x="114" y="303"/>
                    </a:lnTo>
                    <a:lnTo>
                      <a:pt x="101" y="248"/>
                    </a:lnTo>
                    <a:lnTo>
                      <a:pt x="85" y="198"/>
                    </a:lnTo>
                    <a:lnTo>
                      <a:pt x="70" y="146"/>
                    </a:lnTo>
                    <a:lnTo>
                      <a:pt x="50" y="97"/>
                    </a:lnTo>
                    <a:lnTo>
                      <a:pt x="33" y="47"/>
                    </a:lnTo>
                    <a:lnTo>
                      <a:pt x="14" y="0"/>
                    </a:lnTo>
                  </a:path>
                </a:pathLst>
              </a:custGeom>
              <a:noFill/>
              <a:ln w="1588">
                <a:solidFill>
                  <a:srgbClr val="000000"/>
                </a:solidFill>
                <a:round/>
              </a:ln>
            </p:spPr>
            <p:style>
              <a:lnRef idx="0"/>
              <a:fillRef idx="0"/>
              <a:effectRef idx="0"/>
              <a:fontRef idx="minor"/>
            </p:style>
          </p:sp>
          <p:sp>
            <p:nvSpPr>
              <p:cNvPr id="1107" name="Freeform 105"/>
              <p:cNvSpPr/>
              <p:nvPr/>
            </p:nvSpPr>
            <p:spPr>
              <a:xfrm>
                <a:off x="2130480" y="3973680"/>
                <a:ext cx="72720" cy="107640"/>
              </a:xfrm>
              <a:custGeom>
                <a:avLst/>
                <a:gdLst/>
                <a:ahLst/>
                <a:rect l="l" t="t" r="r" b="b"/>
                <a:pathLst>
                  <a:path w="246" h="335">
                    <a:moveTo>
                      <a:pt x="54" y="56"/>
                    </a:moveTo>
                    <a:lnTo>
                      <a:pt x="64" y="64"/>
                    </a:lnTo>
                    <a:lnTo>
                      <a:pt x="76" y="71"/>
                    </a:lnTo>
                    <a:lnTo>
                      <a:pt x="85" y="79"/>
                    </a:lnTo>
                    <a:lnTo>
                      <a:pt x="97" y="87"/>
                    </a:lnTo>
                    <a:lnTo>
                      <a:pt x="107" y="91"/>
                    </a:lnTo>
                    <a:lnTo>
                      <a:pt x="120" y="97"/>
                    </a:lnTo>
                    <a:lnTo>
                      <a:pt x="132" y="102"/>
                    </a:lnTo>
                    <a:lnTo>
                      <a:pt x="143" y="106"/>
                    </a:lnTo>
                    <a:lnTo>
                      <a:pt x="157" y="110"/>
                    </a:lnTo>
                    <a:lnTo>
                      <a:pt x="171" y="114"/>
                    </a:lnTo>
                    <a:lnTo>
                      <a:pt x="182" y="116"/>
                    </a:lnTo>
                    <a:lnTo>
                      <a:pt x="196" y="118"/>
                    </a:lnTo>
                    <a:lnTo>
                      <a:pt x="207" y="120"/>
                    </a:lnTo>
                    <a:lnTo>
                      <a:pt x="221" y="122"/>
                    </a:lnTo>
                    <a:lnTo>
                      <a:pt x="235" y="122"/>
                    </a:lnTo>
                    <a:lnTo>
                      <a:pt x="246" y="122"/>
                    </a:lnTo>
                    <a:lnTo>
                      <a:pt x="244" y="128"/>
                    </a:lnTo>
                    <a:lnTo>
                      <a:pt x="236" y="130"/>
                    </a:lnTo>
                    <a:lnTo>
                      <a:pt x="227" y="132"/>
                    </a:lnTo>
                    <a:lnTo>
                      <a:pt x="215" y="133"/>
                    </a:lnTo>
                    <a:lnTo>
                      <a:pt x="204" y="133"/>
                    </a:lnTo>
                    <a:lnTo>
                      <a:pt x="192" y="135"/>
                    </a:lnTo>
                    <a:lnTo>
                      <a:pt x="182" y="135"/>
                    </a:lnTo>
                    <a:lnTo>
                      <a:pt x="176" y="137"/>
                    </a:lnTo>
                    <a:lnTo>
                      <a:pt x="151" y="155"/>
                    </a:lnTo>
                    <a:lnTo>
                      <a:pt x="132" y="186"/>
                    </a:lnTo>
                    <a:lnTo>
                      <a:pt x="114" y="225"/>
                    </a:lnTo>
                    <a:lnTo>
                      <a:pt x="99" y="265"/>
                    </a:lnTo>
                    <a:lnTo>
                      <a:pt x="85" y="300"/>
                    </a:lnTo>
                    <a:lnTo>
                      <a:pt x="74" y="325"/>
                    </a:lnTo>
                    <a:lnTo>
                      <a:pt x="60" y="335"/>
                    </a:lnTo>
                    <a:lnTo>
                      <a:pt x="47" y="324"/>
                    </a:lnTo>
                    <a:lnTo>
                      <a:pt x="29" y="292"/>
                    </a:lnTo>
                    <a:lnTo>
                      <a:pt x="17" y="260"/>
                    </a:lnTo>
                    <a:lnTo>
                      <a:pt x="8" y="223"/>
                    </a:lnTo>
                    <a:lnTo>
                      <a:pt x="4" y="184"/>
                    </a:lnTo>
                    <a:lnTo>
                      <a:pt x="2" y="145"/>
                    </a:lnTo>
                    <a:lnTo>
                      <a:pt x="0" y="104"/>
                    </a:lnTo>
                    <a:lnTo>
                      <a:pt x="2" y="68"/>
                    </a:lnTo>
                    <a:lnTo>
                      <a:pt x="2" y="33"/>
                    </a:lnTo>
                    <a:lnTo>
                      <a:pt x="4" y="0"/>
                    </a:lnTo>
                    <a:lnTo>
                      <a:pt x="56" y="56"/>
                    </a:lnTo>
                    <a:lnTo>
                      <a:pt x="54" y="56"/>
                    </a:lnTo>
                    <a:close/>
                  </a:path>
                </a:pathLst>
              </a:custGeom>
              <a:solidFill>
                <a:srgbClr val="ecf3f3"/>
              </a:solidFill>
              <a:ln w="0">
                <a:noFill/>
              </a:ln>
            </p:spPr>
            <p:style>
              <a:lnRef idx="0"/>
              <a:fillRef idx="0"/>
              <a:effectRef idx="0"/>
              <a:fontRef idx="minor"/>
            </p:style>
          </p:sp>
          <p:sp>
            <p:nvSpPr>
              <p:cNvPr id="1108" name="Freeform 106"/>
              <p:cNvSpPr/>
              <p:nvPr/>
            </p:nvSpPr>
            <p:spPr>
              <a:xfrm>
                <a:off x="2130480" y="3973680"/>
                <a:ext cx="72720" cy="107640"/>
              </a:xfrm>
              <a:custGeom>
                <a:avLst/>
                <a:gdLst/>
                <a:ahLst/>
                <a:rect l="l" t="t" r="r" b="b"/>
                <a:pathLst>
                  <a:path w="246" h="335">
                    <a:moveTo>
                      <a:pt x="54" y="56"/>
                    </a:moveTo>
                    <a:lnTo>
                      <a:pt x="64" y="64"/>
                    </a:lnTo>
                    <a:lnTo>
                      <a:pt x="76" y="71"/>
                    </a:lnTo>
                    <a:lnTo>
                      <a:pt x="85" y="79"/>
                    </a:lnTo>
                    <a:lnTo>
                      <a:pt x="97" y="87"/>
                    </a:lnTo>
                    <a:lnTo>
                      <a:pt x="107" y="91"/>
                    </a:lnTo>
                    <a:lnTo>
                      <a:pt x="120" y="97"/>
                    </a:lnTo>
                    <a:lnTo>
                      <a:pt x="132" y="102"/>
                    </a:lnTo>
                    <a:lnTo>
                      <a:pt x="143" y="106"/>
                    </a:lnTo>
                    <a:lnTo>
                      <a:pt x="157" y="110"/>
                    </a:lnTo>
                    <a:lnTo>
                      <a:pt x="171" y="114"/>
                    </a:lnTo>
                    <a:lnTo>
                      <a:pt x="182" y="116"/>
                    </a:lnTo>
                    <a:lnTo>
                      <a:pt x="196" y="118"/>
                    </a:lnTo>
                    <a:lnTo>
                      <a:pt x="207" y="120"/>
                    </a:lnTo>
                    <a:lnTo>
                      <a:pt x="221" y="122"/>
                    </a:lnTo>
                    <a:lnTo>
                      <a:pt x="235" y="122"/>
                    </a:lnTo>
                    <a:lnTo>
                      <a:pt x="246" y="122"/>
                    </a:lnTo>
                    <a:lnTo>
                      <a:pt x="244" y="128"/>
                    </a:lnTo>
                    <a:lnTo>
                      <a:pt x="236" y="130"/>
                    </a:lnTo>
                    <a:lnTo>
                      <a:pt x="227" y="132"/>
                    </a:lnTo>
                    <a:lnTo>
                      <a:pt x="215" y="133"/>
                    </a:lnTo>
                    <a:lnTo>
                      <a:pt x="204" y="133"/>
                    </a:lnTo>
                    <a:lnTo>
                      <a:pt x="192" y="135"/>
                    </a:lnTo>
                    <a:lnTo>
                      <a:pt x="182" y="135"/>
                    </a:lnTo>
                    <a:lnTo>
                      <a:pt x="176" y="137"/>
                    </a:lnTo>
                    <a:lnTo>
                      <a:pt x="151" y="155"/>
                    </a:lnTo>
                    <a:lnTo>
                      <a:pt x="132" y="186"/>
                    </a:lnTo>
                    <a:lnTo>
                      <a:pt x="114" y="225"/>
                    </a:lnTo>
                    <a:lnTo>
                      <a:pt x="99" y="265"/>
                    </a:lnTo>
                    <a:lnTo>
                      <a:pt x="85" y="300"/>
                    </a:lnTo>
                    <a:lnTo>
                      <a:pt x="74" y="325"/>
                    </a:lnTo>
                    <a:lnTo>
                      <a:pt x="60" y="335"/>
                    </a:lnTo>
                    <a:lnTo>
                      <a:pt x="47" y="324"/>
                    </a:lnTo>
                    <a:lnTo>
                      <a:pt x="29" y="292"/>
                    </a:lnTo>
                    <a:lnTo>
                      <a:pt x="17" y="260"/>
                    </a:lnTo>
                    <a:lnTo>
                      <a:pt x="8" y="223"/>
                    </a:lnTo>
                    <a:lnTo>
                      <a:pt x="4" y="184"/>
                    </a:lnTo>
                    <a:lnTo>
                      <a:pt x="2" y="145"/>
                    </a:lnTo>
                    <a:lnTo>
                      <a:pt x="0" y="104"/>
                    </a:lnTo>
                    <a:lnTo>
                      <a:pt x="2" y="68"/>
                    </a:lnTo>
                    <a:lnTo>
                      <a:pt x="2" y="33"/>
                    </a:lnTo>
                    <a:lnTo>
                      <a:pt x="4" y="0"/>
                    </a:lnTo>
                    <a:lnTo>
                      <a:pt x="56" y="56"/>
                    </a:lnTo>
                  </a:path>
                </a:pathLst>
              </a:custGeom>
              <a:noFill/>
              <a:ln w="1588">
                <a:solidFill>
                  <a:srgbClr val="000000"/>
                </a:solidFill>
                <a:round/>
              </a:ln>
            </p:spPr>
            <p:style>
              <a:lnRef idx="0"/>
              <a:fillRef idx="0"/>
              <a:effectRef idx="0"/>
              <a:fontRef idx="minor"/>
            </p:style>
          </p:sp>
          <p:sp>
            <p:nvSpPr>
              <p:cNvPr id="1109" name="Freeform 107"/>
              <p:cNvSpPr/>
              <p:nvPr/>
            </p:nvSpPr>
            <p:spPr>
              <a:xfrm>
                <a:off x="2184480" y="4079880"/>
                <a:ext cx="144000" cy="421920"/>
              </a:xfrm>
              <a:custGeom>
                <a:avLst/>
                <a:gdLst/>
                <a:ahLst/>
                <a:rect l="l" t="t" r="r" b="b"/>
                <a:pathLst>
                  <a:path w="493" h="1313">
                    <a:moveTo>
                      <a:pt x="0" y="16"/>
                    </a:moveTo>
                    <a:lnTo>
                      <a:pt x="49" y="206"/>
                    </a:lnTo>
                    <a:lnTo>
                      <a:pt x="66" y="274"/>
                    </a:lnTo>
                    <a:lnTo>
                      <a:pt x="78" y="346"/>
                    </a:lnTo>
                    <a:lnTo>
                      <a:pt x="86" y="419"/>
                    </a:lnTo>
                    <a:lnTo>
                      <a:pt x="93" y="493"/>
                    </a:lnTo>
                    <a:lnTo>
                      <a:pt x="99" y="569"/>
                    </a:lnTo>
                    <a:lnTo>
                      <a:pt x="105" y="644"/>
                    </a:lnTo>
                    <a:lnTo>
                      <a:pt x="111" y="720"/>
                    </a:lnTo>
                    <a:lnTo>
                      <a:pt x="117" y="796"/>
                    </a:lnTo>
                    <a:lnTo>
                      <a:pt x="118" y="827"/>
                    </a:lnTo>
                    <a:lnTo>
                      <a:pt x="122" y="861"/>
                    </a:lnTo>
                    <a:lnTo>
                      <a:pt x="128" y="900"/>
                    </a:lnTo>
                    <a:lnTo>
                      <a:pt x="134" y="937"/>
                    </a:lnTo>
                    <a:lnTo>
                      <a:pt x="140" y="974"/>
                    </a:lnTo>
                    <a:lnTo>
                      <a:pt x="146" y="1011"/>
                    </a:lnTo>
                    <a:lnTo>
                      <a:pt x="150" y="1046"/>
                    </a:lnTo>
                    <a:lnTo>
                      <a:pt x="151" y="1075"/>
                    </a:lnTo>
                    <a:lnTo>
                      <a:pt x="153" y="1079"/>
                    </a:lnTo>
                    <a:lnTo>
                      <a:pt x="161" y="1083"/>
                    </a:lnTo>
                    <a:lnTo>
                      <a:pt x="171" y="1090"/>
                    </a:lnTo>
                    <a:lnTo>
                      <a:pt x="182" y="1100"/>
                    </a:lnTo>
                    <a:lnTo>
                      <a:pt x="198" y="1112"/>
                    </a:lnTo>
                    <a:lnTo>
                      <a:pt x="213" y="1125"/>
                    </a:lnTo>
                    <a:lnTo>
                      <a:pt x="233" y="1141"/>
                    </a:lnTo>
                    <a:lnTo>
                      <a:pt x="252" y="1156"/>
                    </a:lnTo>
                    <a:lnTo>
                      <a:pt x="272" y="1176"/>
                    </a:lnTo>
                    <a:lnTo>
                      <a:pt x="291" y="1193"/>
                    </a:lnTo>
                    <a:lnTo>
                      <a:pt x="310" y="1213"/>
                    </a:lnTo>
                    <a:lnTo>
                      <a:pt x="328" y="1234"/>
                    </a:lnTo>
                    <a:lnTo>
                      <a:pt x="343" y="1253"/>
                    </a:lnTo>
                    <a:lnTo>
                      <a:pt x="359" y="1275"/>
                    </a:lnTo>
                    <a:lnTo>
                      <a:pt x="370" y="1294"/>
                    </a:lnTo>
                    <a:lnTo>
                      <a:pt x="378" y="1313"/>
                    </a:lnTo>
                    <a:lnTo>
                      <a:pt x="396" y="1290"/>
                    </a:lnTo>
                    <a:lnTo>
                      <a:pt x="413" y="1259"/>
                    </a:lnTo>
                    <a:lnTo>
                      <a:pt x="431" y="1222"/>
                    </a:lnTo>
                    <a:lnTo>
                      <a:pt x="448" y="1183"/>
                    </a:lnTo>
                    <a:lnTo>
                      <a:pt x="464" y="1141"/>
                    </a:lnTo>
                    <a:lnTo>
                      <a:pt x="477" y="1100"/>
                    </a:lnTo>
                    <a:lnTo>
                      <a:pt x="487" y="1063"/>
                    </a:lnTo>
                    <a:lnTo>
                      <a:pt x="493" y="1032"/>
                    </a:lnTo>
                    <a:lnTo>
                      <a:pt x="477" y="1015"/>
                    </a:lnTo>
                    <a:lnTo>
                      <a:pt x="465" y="997"/>
                    </a:lnTo>
                    <a:lnTo>
                      <a:pt x="452" y="984"/>
                    </a:lnTo>
                    <a:lnTo>
                      <a:pt x="442" y="970"/>
                    </a:lnTo>
                    <a:lnTo>
                      <a:pt x="431" y="958"/>
                    </a:lnTo>
                    <a:lnTo>
                      <a:pt x="421" y="947"/>
                    </a:lnTo>
                    <a:lnTo>
                      <a:pt x="407" y="933"/>
                    </a:lnTo>
                    <a:lnTo>
                      <a:pt x="396" y="916"/>
                    </a:lnTo>
                    <a:lnTo>
                      <a:pt x="370" y="879"/>
                    </a:lnTo>
                    <a:lnTo>
                      <a:pt x="347" y="840"/>
                    </a:lnTo>
                    <a:lnTo>
                      <a:pt x="328" y="799"/>
                    </a:lnTo>
                    <a:lnTo>
                      <a:pt x="312" y="759"/>
                    </a:lnTo>
                    <a:lnTo>
                      <a:pt x="297" y="716"/>
                    </a:lnTo>
                    <a:lnTo>
                      <a:pt x="285" y="671"/>
                    </a:lnTo>
                    <a:lnTo>
                      <a:pt x="274" y="627"/>
                    </a:lnTo>
                    <a:lnTo>
                      <a:pt x="262" y="580"/>
                    </a:lnTo>
                    <a:lnTo>
                      <a:pt x="254" y="536"/>
                    </a:lnTo>
                    <a:lnTo>
                      <a:pt x="244" y="489"/>
                    </a:lnTo>
                    <a:lnTo>
                      <a:pt x="235" y="443"/>
                    </a:lnTo>
                    <a:lnTo>
                      <a:pt x="225" y="396"/>
                    </a:lnTo>
                    <a:lnTo>
                      <a:pt x="215" y="351"/>
                    </a:lnTo>
                    <a:lnTo>
                      <a:pt x="204" y="307"/>
                    </a:lnTo>
                    <a:lnTo>
                      <a:pt x="190" y="264"/>
                    </a:lnTo>
                    <a:lnTo>
                      <a:pt x="177" y="221"/>
                    </a:lnTo>
                    <a:lnTo>
                      <a:pt x="171" y="204"/>
                    </a:lnTo>
                    <a:lnTo>
                      <a:pt x="165" y="181"/>
                    </a:lnTo>
                    <a:lnTo>
                      <a:pt x="157" y="155"/>
                    </a:lnTo>
                    <a:lnTo>
                      <a:pt x="150" y="126"/>
                    </a:lnTo>
                    <a:lnTo>
                      <a:pt x="142" y="95"/>
                    </a:lnTo>
                    <a:lnTo>
                      <a:pt x="132" y="66"/>
                    </a:lnTo>
                    <a:lnTo>
                      <a:pt x="122" y="37"/>
                    </a:lnTo>
                    <a:lnTo>
                      <a:pt x="111" y="10"/>
                    </a:lnTo>
                    <a:lnTo>
                      <a:pt x="91" y="2"/>
                    </a:lnTo>
                    <a:lnTo>
                      <a:pt x="74" y="0"/>
                    </a:lnTo>
                    <a:lnTo>
                      <a:pt x="56" y="0"/>
                    </a:lnTo>
                    <a:lnTo>
                      <a:pt x="41" y="2"/>
                    </a:lnTo>
                    <a:lnTo>
                      <a:pt x="27" y="6"/>
                    </a:lnTo>
                    <a:lnTo>
                      <a:pt x="14" y="12"/>
                    </a:lnTo>
                    <a:lnTo>
                      <a:pt x="4" y="16"/>
                    </a:lnTo>
                    <a:lnTo>
                      <a:pt x="0" y="18"/>
                    </a:lnTo>
                    <a:lnTo>
                      <a:pt x="0" y="16"/>
                    </a:lnTo>
                    <a:close/>
                  </a:path>
                </a:pathLst>
              </a:custGeom>
              <a:solidFill>
                <a:srgbClr val="464d4d"/>
              </a:solidFill>
              <a:ln w="0">
                <a:noFill/>
              </a:ln>
            </p:spPr>
            <p:style>
              <a:lnRef idx="0"/>
              <a:fillRef idx="0"/>
              <a:effectRef idx="0"/>
              <a:fontRef idx="minor"/>
            </p:style>
          </p:sp>
          <p:sp>
            <p:nvSpPr>
              <p:cNvPr id="1110" name="Freeform 108"/>
              <p:cNvSpPr/>
              <p:nvPr/>
            </p:nvSpPr>
            <p:spPr>
              <a:xfrm>
                <a:off x="2216160" y="4735440"/>
                <a:ext cx="56880" cy="72720"/>
              </a:xfrm>
              <a:custGeom>
                <a:avLst/>
                <a:gdLst/>
                <a:ahLst/>
                <a:rect l="l" t="t" r="r" b="b"/>
                <a:pathLst>
                  <a:path w="198" h="227">
                    <a:moveTo>
                      <a:pt x="0" y="227"/>
                    </a:moveTo>
                    <a:lnTo>
                      <a:pt x="11" y="205"/>
                    </a:lnTo>
                    <a:lnTo>
                      <a:pt x="21" y="188"/>
                    </a:lnTo>
                    <a:lnTo>
                      <a:pt x="33" y="172"/>
                    </a:lnTo>
                    <a:lnTo>
                      <a:pt x="43" y="157"/>
                    </a:lnTo>
                    <a:lnTo>
                      <a:pt x="52" y="143"/>
                    </a:lnTo>
                    <a:lnTo>
                      <a:pt x="62" y="130"/>
                    </a:lnTo>
                    <a:lnTo>
                      <a:pt x="74" y="118"/>
                    </a:lnTo>
                    <a:lnTo>
                      <a:pt x="83" y="108"/>
                    </a:lnTo>
                    <a:lnTo>
                      <a:pt x="93" y="99"/>
                    </a:lnTo>
                    <a:lnTo>
                      <a:pt x="105" y="87"/>
                    </a:lnTo>
                    <a:lnTo>
                      <a:pt x="118" y="73"/>
                    </a:lnTo>
                    <a:lnTo>
                      <a:pt x="132" y="62"/>
                    </a:lnTo>
                    <a:lnTo>
                      <a:pt x="145" y="48"/>
                    </a:lnTo>
                    <a:lnTo>
                      <a:pt x="161" y="35"/>
                    </a:lnTo>
                    <a:lnTo>
                      <a:pt x="178" y="17"/>
                    </a:lnTo>
                    <a:lnTo>
                      <a:pt x="198" y="0"/>
                    </a:lnTo>
                  </a:path>
                </a:pathLst>
              </a:custGeom>
              <a:noFill/>
              <a:ln w="19050">
                <a:solidFill>
                  <a:srgbClr val="000000"/>
                </a:solidFill>
                <a:round/>
              </a:ln>
            </p:spPr>
            <p:style>
              <a:lnRef idx="0"/>
              <a:fillRef idx="0"/>
              <a:effectRef idx="0"/>
              <a:fontRef idx="minor"/>
            </p:style>
          </p:sp>
          <p:sp>
            <p:nvSpPr>
              <p:cNvPr id="1111" name="Freeform 109"/>
              <p:cNvSpPr/>
              <p:nvPr/>
            </p:nvSpPr>
            <p:spPr>
              <a:xfrm>
                <a:off x="2214720" y="4822920"/>
                <a:ext cx="20160" cy="47160"/>
              </a:xfrm>
              <a:custGeom>
                <a:avLst/>
                <a:gdLst/>
                <a:ahLst/>
                <a:rect l="l" t="t" r="r" b="b"/>
                <a:pathLst>
                  <a:path w="70" h="152">
                    <a:moveTo>
                      <a:pt x="0" y="152"/>
                    </a:moveTo>
                    <a:lnTo>
                      <a:pt x="8" y="126"/>
                    </a:lnTo>
                    <a:lnTo>
                      <a:pt x="13" y="107"/>
                    </a:lnTo>
                    <a:lnTo>
                      <a:pt x="21" y="88"/>
                    </a:lnTo>
                    <a:lnTo>
                      <a:pt x="29" y="70"/>
                    </a:lnTo>
                    <a:lnTo>
                      <a:pt x="37" y="55"/>
                    </a:lnTo>
                    <a:lnTo>
                      <a:pt x="46" y="37"/>
                    </a:lnTo>
                    <a:lnTo>
                      <a:pt x="58" y="20"/>
                    </a:lnTo>
                    <a:lnTo>
                      <a:pt x="70" y="0"/>
                    </a:lnTo>
                  </a:path>
                </a:pathLst>
              </a:custGeom>
              <a:noFill/>
              <a:ln w="19050">
                <a:solidFill>
                  <a:srgbClr val="000000"/>
                </a:solidFill>
                <a:round/>
              </a:ln>
            </p:spPr>
            <p:style>
              <a:lnRef idx="0"/>
              <a:fillRef idx="0"/>
              <a:effectRef idx="0"/>
              <a:fontRef idx="minor"/>
            </p:style>
          </p:sp>
          <p:sp>
            <p:nvSpPr>
              <p:cNvPr id="1112" name="Freeform 110"/>
              <p:cNvSpPr/>
              <p:nvPr/>
            </p:nvSpPr>
            <p:spPr>
              <a:xfrm>
                <a:off x="2530440" y="4702320"/>
                <a:ext cx="110880" cy="137880"/>
              </a:xfrm>
              <a:custGeom>
                <a:avLst/>
                <a:gdLst/>
                <a:ahLst/>
                <a:rect l="l" t="t" r="r" b="b"/>
                <a:pathLst>
                  <a:path w="376" h="427">
                    <a:moveTo>
                      <a:pt x="93" y="0"/>
                    </a:moveTo>
                    <a:lnTo>
                      <a:pt x="4" y="149"/>
                    </a:lnTo>
                    <a:lnTo>
                      <a:pt x="0" y="176"/>
                    </a:lnTo>
                    <a:lnTo>
                      <a:pt x="2" y="198"/>
                    </a:lnTo>
                    <a:lnTo>
                      <a:pt x="6" y="215"/>
                    </a:lnTo>
                    <a:lnTo>
                      <a:pt x="12" y="229"/>
                    </a:lnTo>
                    <a:lnTo>
                      <a:pt x="17" y="240"/>
                    </a:lnTo>
                    <a:lnTo>
                      <a:pt x="25" y="250"/>
                    </a:lnTo>
                    <a:lnTo>
                      <a:pt x="29" y="258"/>
                    </a:lnTo>
                    <a:lnTo>
                      <a:pt x="33" y="268"/>
                    </a:lnTo>
                    <a:lnTo>
                      <a:pt x="35" y="279"/>
                    </a:lnTo>
                    <a:lnTo>
                      <a:pt x="35" y="291"/>
                    </a:lnTo>
                    <a:lnTo>
                      <a:pt x="35" y="303"/>
                    </a:lnTo>
                    <a:lnTo>
                      <a:pt x="31" y="312"/>
                    </a:lnTo>
                    <a:lnTo>
                      <a:pt x="31" y="324"/>
                    </a:lnTo>
                    <a:lnTo>
                      <a:pt x="35" y="337"/>
                    </a:lnTo>
                    <a:lnTo>
                      <a:pt x="39" y="353"/>
                    </a:lnTo>
                    <a:lnTo>
                      <a:pt x="50" y="372"/>
                    </a:lnTo>
                    <a:lnTo>
                      <a:pt x="264" y="427"/>
                    </a:lnTo>
                    <a:lnTo>
                      <a:pt x="283" y="427"/>
                    </a:lnTo>
                    <a:lnTo>
                      <a:pt x="302" y="415"/>
                    </a:lnTo>
                    <a:lnTo>
                      <a:pt x="322" y="396"/>
                    </a:lnTo>
                    <a:lnTo>
                      <a:pt x="339" y="370"/>
                    </a:lnTo>
                    <a:lnTo>
                      <a:pt x="355" y="341"/>
                    </a:lnTo>
                    <a:lnTo>
                      <a:pt x="364" y="312"/>
                    </a:lnTo>
                    <a:lnTo>
                      <a:pt x="372" y="283"/>
                    </a:lnTo>
                    <a:lnTo>
                      <a:pt x="376" y="258"/>
                    </a:lnTo>
                    <a:lnTo>
                      <a:pt x="372" y="237"/>
                    </a:lnTo>
                    <a:lnTo>
                      <a:pt x="368" y="207"/>
                    </a:lnTo>
                    <a:lnTo>
                      <a:pt x="359" y="173"/>
                    </a:lnTo>
                    <a:lnTo>
                      <a:pt x="347" y="138"/>
                    </a:lnTo>
                    <a:lnTo>
                      <a:pt x="335" y="99"/>
                    </a:lnTo>
                    <a:lnTo>
                      <a:pt x="326" y="62"/>
                    </a:lnTo>
                    <a:lnTo>
                      <a:pt x="316" y="31"/>
                    </a:lnTo>
                    <a:lnTo>
                      <a:pt x="312" y="6"/>
                    </a:lnTo>
                    <a:lnTo>
                      <a:pt x="93" y="0"/>
                    </a:lnTo>
                    <a:close/>
                  </a:path>
                </a:pathLst>
              </a:custGeom>
              <a:solidFill>
                <a:srgbClr val="fff3d9"/>
              </a:solidFill>
              <a:ln w="0">
                <a:noFill/>
              </a:ln>
            </p:spPr>
            <p:style>
              <a:lnRef idx="0"/>
              <a:fillRef idx="0"/>
              <a:effectRef idx="0"/>
              <a:fontRef idx="minor"/>
            </p:style>
          </p:sp>
          <p:sp>
            <p:nvSpPr>
              <p:cNvPr id="1113" name="Freeform 111"/>
              <p:cNvSpPr/>
              <p:nvPr/>
            </p:nvSpPr>
            <p:spPr>
              <a:xfrm>
                <a:off x="2530440" y="4702320"/>
                <a:ext cx="110880" cy="137880"/>
              </a:xfrm>
              <a:custGeom>
                <a:avLst/>
                <a:gdLst/>
                <a:ahLst/>
                <a:rect l="l" t="t" r="r" b="b"/>
                <a:pathLst>
                  <a:path w="376" h="427">
                    <a:moveTo>
                      <a:pt x="93" y="0"/>
                    </a:moveTo>
                    <a:lnTo>
                      <a:pt x="4" y="149"/>
                    </a:lnTo>
                    <a:lnTo>
                      <a:pt x="0" y="176"/>
                    </a:lnTo>
                    <a:lnTo>
                      <a:pt x="2" y="198"/>
                    </a:lnTo>
                    <a:lnTo>
                      <a:pt x="6" y="215"/>
                    </a:lnTo>
                    <a:lnTo>
                      <a:pt x="12" y="229"/>
                    </a:lnTo>
                    <a:lnTo>
                      <a:pt x="17" y="240"/>
                    </a:lnTo>
                    <a:lnTo>
                      <a:pt x="25" y="250"/>
                    </a:lnTo>
                    <a:lnTo>
                      <a:pt x="29" y="258"/>
                    </a:lnTo>
                    <a:lnTo>
                      <a:pt x="33" y="268"/>
                    </a:lnTo>
                    <a:lnTo>
                      <a:pt x="35" y="279"/>
                    </a:lnTo>
                    <a:lnTo>
                      <a:pt x="35" y="291"/>
                    </a:lnTo>
                    <a:lnTo>
                      <a:pt x="35" y="303"/>
                    </a:lnTo>
                    <a:lnTo>
                      <a:pt x="31" y="312"/>
                    </a:lnTo>
                    <a:lnTo>
                      <a:pt x="31" y="324"/>
                    </a:lnTo>
                    <a:lnTo>
                      <a:pt x="35" y="337"/>
                    </a:lnTo>
                    <a:lnTo>
                      <a:pt x="39" y="353"/>
                    </a:lnTo>
                    <a:lnTo>
                      <a:pt x="50" y="372"/>
                    </a:lnTo>
                    <a:lnTo>
                      <a:pt x="264" y="427"/>
                    </a:lnTo>
                    <a:lnTo>
                      <a:pt x="283" y="427"/>
                    </a:lnTo>
                    <a:lnTo>
                      <a:pt x="302" y="415"/>
                    </a:lnTo>
                    <a:lnTo>
                      <a:pt x="322" y="396"/>
                    </a:lnTo>
                    <a:lnTo>
                      <a:pt x="339" y="370"/>
                    </a:lnTo>
                    <a:lnTo>
                      <a:pt x="355" y="341"/>
                    </a:lnTo>
                    <a:lnTo>
                      <a:pt x="364" y="312"/>
                    </a:lnTo>
                    <a:lnTo>
                      <a:pt x="372" y="283"/>
                    </a:lnTo>
                    <a:lnTo>
                      <a:pt x="376" y="258"/>
                    </a:lnTo>
                    <a:lnTo>
                      <a:pt x="372" y="237"/>
                    </a:lnTo>
                    <a:lnTo>
                      <a:pt x="368" y="207"/>
                    </a:lnTo>
                    <a:lnTo>
                      <a:pt x="359" y="173"/>
                    </a:lnTo>
                    <a:lnTo>
                      <a:pt x="347" y="138"/>
                    </a:lnTo>
                    <a:lnTo>
                      <a:pt x="335" y="99"/>
                    </a:lnTo>
                    <a:lnTo>
                      <a:pt x="326" y="62"/>
                    </a:lnTo>
                    <a:lnTo>
                      <a:pt x="316" y="31"/>
                    </a:lnTo>
                    <a:lnTo>
                      <a:pt x="312" y="6"/>
                    </a:lnTo>
                    <a:lnTo>
                      <a:pt x="93" y="0"/>
                    </a:lnTo>
                  </a:path>
                </a:pathLst>
              </a:custGeom>
              <a:noFill/>
              <a:ln w="6350">
                <a:solidFill>
                  <a:srgbClr val="000000"/>
                </a:solidFill>
                <a:round/>
              </a:ln>
            </p:spPr>
            <p:style>
              <a:lnRef idx="0"/>
              <a:fillRef idx="0"/>
              <a:effectRef idx="0"/>
              <a:fontRef idx="minor"/>
            </p:style>
          </p:sp>
          <p:sp>
            <p:nvSpPr>
              <p:cNvPr id="1114" name="Freeform 112"/>
              <p:cNvSpPr/>
              <p:nvPr/>
            </p:nvSpPr>
            <p:spPr>
              <a:xfrm>
                <a:off x="2149560" y="5462640"/>
                <a:ext cx="29880" cy="153720"/>
              </a:xfrm>
              <a:custGeom>
                <a:avLst/>
                <a:gdLst/>
                <a:ahLst/>
                <a:rect l="l" t="t" r="r" b="b"/>
                <a:pathLst>
                  <a:path w="101" h="479">
                    <a:moveTo>
                      <a:pt x="101" y="0"/>
                    </a:moveTo>
                    <a:lnTo>
                      <a:pt x="70" y="70"/>
                    </a:lnTo>
                    <a:lnTo>
                      <a:pt x="45" y="126"/>
                    </a:lnTo>
                    <a:lnTo>
                      <a:pt x="27" y="171"/>
                    </a:lnTo>
                    <a:lnTo>
                      <a:pt x="14" y="210"/>
                    </a:lnTo>
                    <a:lnTo>
                      <a:pt x="6" y="245"/>
                    </a:lnTo>
                    <a:lnTo>
                      <a:pt x="2" y="276"/>
                    </a:lnTo>
                    <a:lnTo>
                      <a:pt x="0" y="309"/>
                    </a:lnTo>
                    <a:lnTo>
                      <a:pt x="2" y="344"/>
                    </a:lnTo>
                    <a:lnTo>
                      <a:pt x="4" y="367"/>
                    </a:lnTo>
                    <a:lnTo>
                      <a:pt x="10" y="388"/>
                    </a:lnTo>
                    <a:lnTo>
                      <a:pt x="17" y="412"/>
                    </a:lnTo>
                    <a:lnTo>
                      <a:pt x="29" y="431"/>
                    </a:lnTo>
                    <a:lnTo>
                      <a:pt x="43" y="450"/>
                    </a:lnTo>
                    <a:lnTo>
                      <a:pt x="60" y="464"/>
                    </a:lnTo>
                    <a:lnTo>
                      <a:pt x="77" y="474"/>
                    </a:lnTo>
                    <a:lnTo>
                      <a:pt x="101" y="479"/>
                    </a:lnTo>
                    <a:lnTo>
                      <a:pt x="101" y="0"/>
                    </a:lnTo>
                    <a:close/>
                  </a:path>
                </a:pathLst>
              </a:custGeom>
              <a:solidFill>
                <a:srgbClr val="000000"/>
              </a:solidFill>
              <a:ln w="0">
                <a:noFill/>
              </a:ln>
            </p:spPr>
            <p:style>
              <a:lnRef idx="0"/>
              <a:fillRef idx="0"/>
              <a:effectRef idx="0"/>
              <a:fontRef idx="minor"/>
            </p:style>
          </p:sp>
          <p:sp>
            <p:nvSpPr>
              <p:cNvPr id="1115" name="Freeform 113"/>
              <p:cNvSpPr/>
              <p:nvPr/>
            </p:nvSpPr>
            <p:spPr>
              <a:xfrm>
                <a:off x="2149560" y="5462640"/>
                <a:ext cx="29880" cy="153720"/>
              </a:xfrm>
              <a:custGeom>
                <a:avLst/>
                <a:gdLst/>
                <a:ahLst/>
                <a:rect l="l" t="t" r="r" b="b"/>
                <a:pathLst>
                  <a:path w="101" h="479">
                    <a:moveTo>
                      <a:pt x="101" y="0"/>
                    </a:moveTo>
                    <a:lnTo>
                      <a:pt x="70" y="70"/>
                    </a:lnTo>
                    <a:lnTo>
                      <a:pt x="45" y="126"/>
                    </a:lnTo>
                    <a:lnTo>
                      <a:pt x="27" y="171"/>
                    </a:lnTo>
                    <a:lnTo>
                      <a:pt x="14" y="210"/>
                    </a:lnTo>
                    <a:lnTo>
                      <a:pt x="6" y="245"/>
                    </a:lnTo>
                    <a:lnTo>
                      <a:pt x="2" y="276"/>
                    </a:lnTo>
                    <a:lnTo>
                      <a:pt x="0" y="309"/>
                    </a:lnTo>
                    <a:lnTo>
                      <a:pt x="2" y="344"/>
                    </a:lnTo>
                    <a:lnTo>
                      <a:pt x="4" y="367"/>
                    </a:lnTo>
                    <a:lnTo>
                      <a:pt x="10" y="388"/>
                    </a:lnTo>
                    <a:lnTo>
                      <a:pt x="17" y="412"/>
                    </a:lnTo>
                    <a:lnTo>
                      <a:pt x="29" y="431"/>
                    </a:lnTo>
                    <a:lnTo>
                      <a:pt x="43" y="450"/>
                    </a:lnTo>
                    <a:lnTo>
                      <a:pt x="60" y="464"/>
                    </a:lnTo>
                    <a:lnTo>
                      <a:pt x="77" y="474"/>
                    </a:lnTo>
                    <a:lnTo>
                      <a:pt x="101" y="479"/>
                    </a:lnTo>
                    <a:lnTo>
                      <a:pt x="101" y="0"/>
                    </a:lnTo>
                  </a:path>
                </a:pathLst>
              </a:custGeom>
              <a:noFill/>
              <a:ln w="1588">
                <a:solidFill>
                  <a:srgbClr val="000000"/>
                </a:solidFill>
                <a:round/>
              </a:ln>
            </p:spPr>
            <p:style>
              <a:lnRef idx="0"/>
              <a:fillRef idx="0"/>
              <a:effectRef idx="0"/>
              <a:fontRef idx="minor"/>
            </p:style>
          </p:sp>
          <p:sp>
            <p:nvSpPr>
              <p:cNvPr id="1116" name="Line 114"/>
              <p:cNvSpPr/>
              <p:nvPr/>
            </p:nvSpPr>
            <p:spPr>
              <a:xfrm flipH="1">
                <a:off x="2514600" y="4824360"/>
                <a:ext cx="23760" cy="42840"/>
              </a:xfrm>
              <a:prstGeom prst="line">
                <a:avLst/>
              </a:prstGeom>
              <a:ln w="6350">
                <a:solidFill>
                  <a:srgbClr val="000000"/>
                </a:solidFill>
                <a:round/>
              </a:ln>
            </p:spPr>
            <p:style>
              <a:lnRef idx="0"/>
              <a:fillRef idx="0"/>
              <a:effectRef idx="0"/>
              <a:fontRef idx="minor"/>
            </p:style>
          </p:sp>
          <p:sp>
            <p:nvSpPr>
              <p:cNvPr id="1117" name="Line 115"/>
              <p:cNvSpPr/>
              <p:nvPr/>
            </p:nvSpPr>
            <p:spPr>
              <a:xfrm flipH="1">
                <a:off x="1371600" y="4701960"/>
                <a:ext cx="537840" cy="1111320"/>
              </a:xfrm>
              <a:prstGeom prst="line">
                <a:avLst/>
              </a:prstGeom>
              <a:ln w="76200">
                <a:solidFill>
                  <a:srgbClr val="33ccff"/>
                </a:solidFill>
                <a:round/>
              </a:ln>
            </p:spPr>
            <p:style>
              <a:lnRef idx="0"/>
              <a:fillRef idx="0"/>
              <a:effectRef idx="0"/>
              <a:fontRef idx="minor"/>
            </p:style>
          </p:sp>
        </p:grpSp>
        <p:sp>
          <p:nvSpPr>
            <p:cNvPr id="1118" name="Text Box 123"/>
            <p:cNvSpPr/>
            <p:nvPr/>
          </p:nvSpPr>
          <p:spPr>
            <a:xfrm>
              <a:off x="300960" y="6019920"/>
              <a:ext cx="1452240" cy="455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US" sz="2400" spc="-1" strike="noStrike">
                  <a:solidFill>
                    <a:srgbClr val="000000"/>
                  </a:solidFill>
                  <a:latin typeface="Times New Roman"/>
                </a:rPr>
                <a:t>Extinction</a:t>
              </a:r>
              <a:endParaRPr b="0" lang="en-US" sz="2400" spc="-1" strike="noStrike">
                <a:latin typeface="Arial"/>
              </a:endParaRPr>
            </a:p>
          </p:txBody>
        </p:sp>
        <p:sp>
          <p:nvSpPr>
            <p:cNvPr id="1119" name="Line 128"/>
            <p:cNvSpPr/>
            <p:nvPr/>
          </p:nvSpPr>
          <p:spPr>
            <a:xfrm flipH="1">
              <a:off x="1523880" y="5486400"/>
              <a:ext cx="609480" cy="533160"/>
            </a:xfrm>
            <a:prstGeom prst="line">
              <a:avLst/>
            </a:prstGeom>
            <a:ln w="76200">
              <a:solidFill>
                <a:srgbClr val="000000"/>
              </a:solidFill>
              <a:round/>
              <a:tailEnd len="med" type="triangle" w="med"/>
            </a:ln>
          </p:spPr>
          <p:style>
            <a:lnRef idx="0"/>
            <a:fillRef idx="0"/>
            <a:effectRef idx="0"/>
            <a:fontRef idx="minor"/>
          </p:style>
        </p:sp>
      </p:grpSp>
      <p:sp>
        <p:nvSpPr>
          <p:cNvPr id="1120" name="PlaceHolder 1"/>
          <p:cNvSpPr>
            <a:spLocks noGrp="1"/>
          </p:cNvSpPr>
          <p:nvPr>
            <p:ph type="title"/>
          </p:nvPr>
        </p:nvSpPr>
        <p:spPr>
          <a:xfrm>
            <a:off x="0" y="260280"/>
            <a:ext cx="8229240" cy="79164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Reinforcement Theory</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23" presetSubtype="16">
                                  <p:stCondLst>
                                    <p:cond delay="0"/>
                                  </p:stCondLst>
                                  <p:childTnLst>
                                    <p:set>
                                      <p:cBhvr>
                                        <p:cTn id="301" dur="1" fill="hold">
                                          <p:stCondLst>
                                            <p:cond delay="0"/>
                                          </p:stCondLst>
                                        </p:cTn>
                                        <p:tgtEl>
                                          <p:spTgt spid="1067"/>
                                        </p:tgtEl>
                                        <p:attrNameLst>
                                          <p:attrName>style.visibility</p:attrName>
                                        </p:attrNameLst>
                                      </p:cBhvr>
                                      <p:to>
                                        <p:strVal val="visible"/>
                                      </p:to>
                                    </p:set>
                                    <p:anim calcmode="lin" valueType="num">
                                      <p:cBhvr additive="repl">
                                        <p:cTn id="302" dur="500" fill="hold"/>
                                        <p:tgtEl>
                                          <p:spTgt spid="1067"/>
                                        </p:tgtEl>
                                        <p:attrNameLst>
                                          <p:attrName>ppt_w</p:attrName>
                                        </p:attrNameLst>
                                      </p:cBhvr>
                                      <p:tavLst>
                                        <p:tav tm="0">
                                          <p:val>
                                            <p:fltVal val="0"/>
                                          </p:val>
                                        </p:tav>
                                        <p:tav tm="100000">
                                          <p:val>
                                            <p:strVal val="#ppt_w"/>
                                          </p:val>
                                        </p:tav>
                                      </p:tavLst>
                                    </p:anim>
                                    <p:anim calcmode="lin" valueType="num">
                                      <p:cBhvr additive="repl">
                                        <p:cTn id="303" dur="500" fill="hold"/>
                                        <p:tgtEl>
                                          <p:spTgt spid="1067"/>
                                        </p:tgtEl>
                                        <p:attrNameLst>
                                          <p:attrName>ppt_h</p:attrName>
                                        </p:attrNameLst>
                                      </p:cBhvr>
                                      <p:tavLst>
                                        <p:tav tm="0">
                                          <p:val>
                                            <p:fltVal val="0"/>
                                          </p:val>
                                        </p:tav>
                                        <p:tav tm="100000">
                                          <p:val>
                                            <p:strVal val="#ppt_h"/>
                                          </p:val>
                                        </p:tav>
                                      </p:tavLst>
                                    </p:anim>
                                  </p:childTnLst>
                                </p:cTn>
                              </p:par>
                            </p:childTnLst>
                          </p:cTn>
                        </p:par>
                      </p:childTnLst>
                    </p:cTn>
                  </p:par>
                  <p:par>
                    <p:cTn id="304" nodeType="clickEffect" fill="hold">
                      <p:stCondLst>
                        <p:cond delay="indefinite"/>
                      </p:stCondLst>
                      <p:childTnLst>
                        <p:par>
                          <p:cTn id="305" nodeType="withEffect" fill="hold">
                            <p:stCondLst>
                              <p:cond delay="0"/>
                            </p:stCondLst>
                            <p:childTnLst>
                              <p:par>
                                <p:cTn id="306" nodeType="clickEffect" fill="hold" presetClass="entr" presetID="23" presetSubtype="16">
                                  <p:stCondLst>
                                    <p:cond delay="0"/>
                                  </p:stCondLst>
                                  <p:childTnLst>
                                    <p:set>
                                      <p:cBhvr>
                                        <p:cTn id="307" dur="1" fill="hold">
                                          <p:stCondLst>
                                            <p:cond delay="0"/>
                                          </p:stCondLst>
                                        </p:cTn>
                                        <p:tgtEl>
                                          <p:spTgt spid="1056"/>
                                        </p:tgtEl>
                                        <p:attrNameLst>
                                          <p:attrName>style.visibility</p:attrName>
                                        </p:attrNameLst>
                                      </p:cBhvr>
                                      <p:to>
                                        <p:strVal val="visible"/>
                                      </p:to>
                                    </p:set>
                                    <p:anim calcmode="lin" valueType="num">
                                      <p:cBhvr additive="repl">
                                        <p:cTn id="308" dur="500" fill="hold"/>
                                        <p:tgtEl>
                                          <p:spTgt spid="1056"/>
                                        </p:tgtEl>
                                        <p:attrNameLst>
                                          <p:attrName>ppt_w</p:attrName>
                                        </p:attrNameLst>
                                      </p:cBhvr>
                                      <p:tavLst>
                                        <p:tav tm="0">
                                          <p:val>
                                            <p:fltVal val="0"/>
                                          </p:val>
                                        </p:tav>
                                        <p:tav tm="100000">
                                          <p:val>
                                            <p:strVal val="#ppt_w"/>
                                          </p:val>
                                        </p:tav>
                                      </p:tavLst>
                                    </p:anim>
                                    <p:anim calcmode="lin" valueType="num">
                                      <p:cBhvr additive="repl">
                                        <p:cTn id="309" dur="500" fill="hold"/>
                                        <p:tgtEl>
                                          <p:spTgt spid="1056"/>
                                        </p:tgtEl>
                                        <p:attrNameLst>
                                          <p:attrName>ppt_h</p:attrName>
                                        </p:attrNameLst>
                                      </p:cBhvr>
                                      <p:tavLst>
                                        <p:tav tm="0">
                                          <p:val>
                                            <p:fltVal val="0"/>
                                          </p:val>
                                        </p:tav>
                                        <p:tav tm="100000">
                                          <p:val>
                                            <p:strVal val="#ppt_h"/>
                                          </p:val>
                                        </p:tav>
                                      </p:tavLst>
                                    </p:anim>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23" presetSubtype="16">
                                  <p:stCondLst>
                                    <p:cond delay="0"/>
                                  </p:stCondLst>
                                  <p:childTnLst>
                                    <p:set>
                                      <p:cBhvr>
                                        <p:cTn id="313" dur="1" fill="hold">
                                          <p:stCondLst>
                                            <p:cond delay="0"/>
                                          </p:stCondLst>
                                        </p:cTn>
                                        <p:tgtEl>
                                          <p:spTgt spid="1060"/>
                                        </p:tgtEl>
                                        <p:attrNameLst>
                                          <p:attrName>style.visibility</p:attrName>
                                        </p:attrNameLst>
                                      </p:cBhvr>
                                      <p:to>
                                        <p:strVal val="visible"/>
                                      </p:to>
                                    </p:set>
                                    <p:anim calcmode="lin" valueType="num">
                                      <p:cBhvr additive="repl">
                                        <p:cTn id="314" dur="500" fill="hold"/>
                                        <p:tgtEl>
                                          <p:spTgt spid="1060"/>
                                        </p:tgtEl>
                                        <p:attrNameLst>
                                          <p:attrName>ppt_w</p:attrName>
                                        </p:attrNameLst>
                                      </p:cBhvr>
                                      <p:tavLst>
                                        <p:tav tm="0">
                                          <p:val>
                                            <p:fltVal val="0"/>
                                          </p:val>
                                        </p:tav>
                                        <p:tav tm="100000">
                                          <p:val>
                                            <p:strVal val="#ppt_w"/>
                                          </p:val>
                                        </p:tav>
                                      </p:tavLst>
                                    </p:anim>
                                    <p:anim calcmode="lin" valueType="num">
                                      <p:cBhvr additive="repl">
                                        <p:cTn id="315" dur="500" fill="hold"/>
                                        <p:tgtEl>
                                          <p:spTgt spid="1060"/>
                                        </p:tgtEl>
                                        <p:attrNameLst>
                                          <p:attrName>ppt_h</p:attrName>
                                        </p:attrNameLst>
                                      </p:cBhvr>
                                      <p:tavLst>
                                        <p:tav tm="0">
                                          <p:val>
                                            <p:fltVal val="0"/>
                                          </p:val>
                                        </p:tav>
                                        <p:tav tm="100000">
                                          <p:val>
                                            <p:strVal val="#ppt_h"/>
                                          </p:val>
                                        </p:tav>
                                      </p:tavLst>
                                    </p:anim>
                                  </p:childTnLst>
                                </p:cTn>
                              </p:par>
                            </p:childTnLst>
                          </p:cTn>
                        </p:par>
                      </p:childTnLst>
                    </p:cTn>
                  </p:par>
                  <p:par>
                    <p:cTn id="316" nodeType="clickEffect" fill="hold">
                      <p:stCondLst>
                        <p:cond delay="indefinite"/>
                      </p:stCondLst>
                      <p:childTnLst>
                        <p:par>
                          <p:cTn id="317" nodeType="withEffect" fill="hold">
                            <p:stCondLst>
                              <p:cond delay="0"/>
                            </p:stCondLst>
                            <p:childTnLst>
                              <p:par>
                                <p:cTn id="318" nodeType="clickEffect" fill="hold" presetClass="entr" presetID="23" presetSubtype="16">
                                  <p:stCondLst>
                                    <p:cond delay="0"/>
                                  </p:stCondLst>
                                  <p:childTnLst>
                                    <p:set>
                                      <p:cBhvr>
                                        <p:cTn id="319" dur="1" fill="hold">
                                          <p:stCondLst>
                                            <p:cond delay="0"/>
                                          </p:stCondLst>
                                        </p:cTn>
                                        <p:tgtEl>
                                          <p:spTgt spid="1071"/>
                                        </p:tgtEl>
                                        <p:attrNameLst>
                                          <p:attrName>style.visibility</p:attrName>
                                        </p:attrNameLst>
                                      </p:cBhvr>
                                      <p:to>
                                        <p:strVal val="visible"/>
                                      </p:to>
                                    </p:set>
                                    <p:anim calcmode="lin" valueType="num">
                                      <p:cBhvr additive="repl">
                                        <p:cTn id="320" dur="500" fill="hold"/>
                                        <p:tgtEl>
                                          <p:spTgt spid="1071"/>
                                        </p:tgtEl>
                                        <p:attrNameLst>
                                          <p:attrName>ppt_w</p:attrName>
                                        </p:attrNameLst>
                                      </p:cBhvr>
                                      <p:tavLst>
                                        <p:tav tm="0">
                                          <p:val>
                                            <p:fltVal val="0"/>
                                          </p:val>
                                        </p:tav>
                                        <p:tav tm="100000">
                                          <p:val>
                                            <p:strVal val="#ppt_w"/>
                                          </p:val>
                                        </p:tav>
                                      </p:tavLst>
                                    </p:anim>
                                    <p:anim calcmode="lin" valueType="num">
                                      <p:cBhvr additive="repl">
                                        <p:cTn id="321" dur="500" fill="hold"/>
                                        <p:tgtEl>
                                          <p:spTgt spid="10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PlaceHolder 1"/>
          <p:cNvSpPr>
            <a:spLocks noGrp="1"/>
          </p:cNvSpPr>
          <p:nvPr>
            <p:ph type="title"/>
          </p:nvPr>
        </p:nvSpPr>
        <p:spPr>
          <a:xfrm>
            <a:off x="303840" y="264240"/>
            <a:ext cx="7543440" cy="1449000"/>
          </a:xfrm>
          <a:prstGeom prst="rect">
            <a:avLst/>
          </a:prstGeom>
          <a:noFill/>
          <a:ln w="0">
            <a:noFill/>
          </a:ln>
        </p:spPr>
        <p:txBody>
          <a:bodyPr anchor="b">
            <a:noAutofit/>
          </a:bodyPr>
          <a:p>
            <a:pPr algn="ctr">
              <a:lnSpc>
                <a:spcPct val="85000"/>
              </a:lnSpc>
              <a:buNone/>
            </a:pPr>
            <a:r>
              <a:rPr b="0" lang="en-NZ" sz="4800" spc="-52" strike="noStrike">
                <a:solidFill>
                  <a:srgbClr val="404040"/>
                </a:solidFill>
                <a:latin typeface="Calibri Light"/>
              </a:rPr>
              <a:t>Process Theories contd...</a:t>
            </a:r>
            <a:endParaRPr b="0" lang="en-US" sz="4800" spc="-1" strike="noStrike">
              <a:solidFill>
                <a:srgbClr val="000000"/>
              </a:solidFill>
              <a:latin typeface="Calibri"/>
            </a:endParaRPr>
          </a:p>
        </p:txBody>
      </p:sp>
      <p:sp>
        <p:nvSpPr>
          <p:cNvPr id="1122" name="PlaceHolder 2"/>
          <p:cNvSpPr>
            <a:spLocks noGrp="1"/>
          </p:cNvSpPr>
          <p:nvPr>
            <p:ph/>
          </p:nvPr>
        </p:nvSpPr>
        <p:spPr>
          <a:xfrm>
            <a:off x="316800" y="1713600"/>
            <a:ext cx="8676360" cy="4675320"/>
          </a:xfrm>
          <a:prstGeom prst="rect">
            <a:avLst/>
          </a:prstGeom>
          <a:noFill/>
          <a:ln w="0">
            <a:noFill/>
          </a:ln>
        </p:spPr>
        <p:txBody>
          <a:bodyPr lIns="0" rIns="0" anchor="t">
            <a:normAutofit fontScale="92000"/>
          </a:bodyPr>
          <a:p>
            <a:pPr marL="91440" indent="-91440">
              <a:lnSpc>
                <a:spcPct val="90000"/>
              </a:lnSpc>
              <a:spcBef>
                <a:spcPts val="1199"/>
              </a:spcBef>
              <a:spcAft>
                <a:spcPts val="201"/>
              </a:spcAft>
              <a:buClr>
                <a:srgbClr val="99cb38"/>
              </a:buClr>
              <a:buFont typeface="Calibri"/>
              <a:buChar char=" "/>
            </a:pPr>
            <a:r>
              <a:rPr b="0" lang="en-NZ" sz="2800" spc="-1" strike="noStrike">
                <a:solidFill>
                  <a:srgbClr val="404040"/>
                </a:solidFill>
                <a:latin typeface="Calibri"/>
              </a:rPr>
              <a:t>Behaviour modification (Reinforcement theory)</a:t>
            </a:r>
            <a:endParaRPr b="0" lang="en-US" sz="28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NZ" sz="2400" spc="-1" strike="noStrike">
                <a:solidFill>
                  <a:srgbClr val="404040"/>
                </a:solidFill>
                <a:latin typeface="Calibri"/>
              </a:rPr>
              <a:t>Behaviour followed by an event that affects the probability that the behaviour is repeated</a:t>
            </a:r>
            <a:endParaRPr b="0" lang="en-US" sz="24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pPr>
            <a:r>
              <a:rPr b="0" lang="en-NZ" sz="2400" spc="-1" strike="noStrike">
                <a:solidFill>
                  <a:srgbClr val="404040"/>
                </a:solidFill>
                <a:latin typeface="Calibri"/>
              </a:rPr>
              <a:t>Four types of reinforcements are available to the manager:</a:t>
            </a: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Positive reinforcement</a:t>
            </a:r>
            <a:endParaRPr b="0" lang="en-US" sz="18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Desired behaviour can be repeated by providing reward </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Negative reinforcement</a:t>
            </a:r>
            <a:endParaRPr b="0" lang="en-US" sz="18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Letting the employee escape from the undesired consequences</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Punishment</a:t>
            </a:r>
            <a:endParaRPr b="0" lang="en-US" sz="18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Decrease the probability of repetition of  undesired behaviour by imposing  penalty/fine</a:t>
            </a:r>
            <a:endParaRPr b="0" lang="en-US" sz="18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It leads to poorer performance so use as last resort </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Extinction </a:t>
            </a:r>
            <a:endParaRPr b="0" lang="en-US" sz="1800" spc="-1" strike="noStrike">
              <a:solidFill>
                <a:srgbClr val="404040"/>
              </a:solidFill>
              <a:latin typeface="Calibri"/>
            </a:endParaRPr>
          </a:p>
          <a:p>
            <a:pPr lvl="3" marL="749880" indent="-182880">
              <a:lnSpc>
                <a:spcPct val="90000"/>
              </a:lnSpc>
              <a:spcBef>
                <a:spcPts val="201"/>
              </a:spcBef>
              <a:spcAft>
                <a:spcPts val="400"/>
              </a:spcAft>
              <a:buClr>
                <a:srgbClr val="99cb38"/>
              </a:buClr>
              <a:buFont typeface="Wingdings" charset="2"/>
              <a:buChar char=""/>
            </a:pPr>
            <a:r>
              <a:rPr b="0" lang="en-NZ" sz="1800" spc="-1" strike="noStrike">
                <a:solidFill>
                  <a:srgbClr val="404040"/>
                </a:solidFill>
                <a:latin typeface="Calibri"/>
              </a:rPr>
              <a:t>Decrease the probability of repetition of undesired behaviour  by ignoring it and withholding positive reinforcement</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3" name="PlaceHolder 1"/>
          <p:cNvSpPr>
            <a:spLocks noGrp="1"/>
          </p:cNvSpPr>
          <p:nvPr>
            <p:ph type="title"/>
          </p:nvPr>
        </p:nvSpPr>
        <p:spPr>
          <a:xfrm>
            <a:off x="1600200" y="287280"/>
            <a:ext cx="7543440" cy="1449000"/>
          </a:xfrm>
          <a:prstGeom prst="rect">
            <a:avLst/>
          </a:prstGeom>
          <a:noFill/>
          <a:ln w="0">
            <a:noFill/>
          </a:ln>
        </p:spPr>
        <p:txBody>
          <a:bodyPr anchor="b">
            <a:noAutofit/>
          </a:bodyPr>
          <a:p>
            <a:pPr algn="ctr">
              <a:lnSpc>
                <a:spcPct val="85000"/>
              </a:lnSpc>
              <a:buNone/>
            </a:pPr>
            <a:r>
              <a:rPr b="0" lang="en-US" sz="4800" spc="-52" strike="noStrike">
                <a:solidFill>
                  <a:srgbClr val="404040"/>
                </a:solidFill>
                <a:latin typeface="Calibri Light"/>
              </a:rPr>
              <a:t>Motivating and Leading Technical Professionals</a:t>
            </a:r>
            <a:endParaRPr b="0" lang="en-US" sz="4800" spc="-1" strike="noStrike">
              <a:solidFill>
                <a:srgbClr val="000000"/>
              </a:solidFill>
              <a:latin typeface="Calibri"/>
            </a:endParaRPr>
          </a:p>
        </p:txBody>
      </p:sp>
      <p:sp>
        <p:nvSpPr>
          <p:cNvPr id="1124" name="PlaceHolder 2"/>
          <p:cNvSpPr>
            <a:spLocks noGrp="1"/>
          </p:cNvSpPr>
          <p:nvPr>
            <p:ph/>
          </p:nvPr>
        </p:nvSpPr>
        <p:spPr>
          <a:xfrm>
            <a:off x="300960" y="1737360"/>
            <a:ext cx="8229240" cy="4538160"/>
          </a:xfrm>
          <a:prstGeom prst="rect">
            <a:avLst/>
          </a:prstGeom>
          <a:noFill/>
          <a:ln w="0">
            <a:noFill/>
          </a:ln>
        </p:spPr>
        <p:txBody>
          <a:bodyPr lIns="0" rIns="0" anchor="t">
            <a:noAutofit/>
          </a:bodyPr>
          <a:p>
            <a:pPr marL="91440" indent="-91440">
              <a:lnSpc>
                <a:spcPct val="90000"/>
              </a:lnSpc>
              <a:spcBef>
                <a:spcPts val="1199"/>
              </a:spcBef>
              <a:spcAft>
                <a:spcPts val="201"/>
              </a:spcAft>
              <a:buNone/>
              <a:tabLst>
                <a:tab algn="l" pos="0"/>
              </a:tabLst>
            </a:pPr>
            <a:r>
              <a:rPr b="0" lang="en-US" sz="2400" spc="-1" strike="noStrike">
                <a:solidFill>
                  <a:srgbClr val="000066"/>
                </a:solidFill>
                <a:latin typeface="Tahoma"/>
              </a:rPr>
              <a:t>	</a:t>
            </a:r>
            <a:r>
              <a:rPr b="0" lang="en-US" sz="2400" spc="-1" strike="noStrike">
                <a:solidFill>
                  <a:srgbClr val="000066"/>
                </a:solidFill>
                <a:latin typeface="Tahoma"/>
              </a:rPr>
              <a:t>General Nature of the Technical Professional</a:t>
            </a:r>
            <a:endParaRPr b="0" lang="en-US" sz="2400" spc="-1" strike="noStrike">
              <a:solidFill>
                <a:srgbClr val="404040"/>
              </a:solidFill>
              <a:latin typeface="Calibri"/>
            </a:endParaRPr>
          </a:p>
          <a:p>
            <a:pPr marL="91440" indent="-91440">
              <a:lnSpc>
                <a:spcPct val="90000"/>
              </a:lnSpc>
              <a:spcBef>
                <a:spcPts val="1199"/>
              </a:spcBef>
              <a:spcAft>
                <a:spcPts val="201"/>
              </a:spcAft>
              <a:buNone/>
              <a:tabLst>
                <a:tab algn="l" pos="0"/>
              </a:tabLst>
            </a:pPr>
            <a:endParaRPr b="0" lang="en-US" sz="24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Having a </a:t>
            </a:r>
            <a:r>
              <a:rPr b="0" lang="en-US" sz="2000" spc="-1" strike="noStrike" u="sng">
                <a:solidFill>
                  <a:srgbClr val="000066"/>
                </a:solidFill>
                <a:uFillTx/>
                <a:latin typeface="Tahoma"/>
              </a:rPr>
              <a:t>high need for achievement </a:t>
            </a:r>
            <a:r>
              <a:rPr b="0" lang="en-US" sz="2000" spc="-1" strike="noStrike">
                <a:solidFill>
                  <a:srgbClr val="000066"/>
                </a:solidFill>
                <a:latin typeface="Tahoma"/>
              </a:rPr>
              <a:t>and deriving their motivation primarily from the work itself. </a:t>
            </a:r>
            <a:endParaRPr b="0" lang="en-US" sz="20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Desiring </a:t>
            </a:r>
            <a:r>
              <a:rPr b="0" lang="en-US" sz="2000" spc="-1" strike="noStrike" u="sng">
                <a:solidFill>
                  <a:srgbClr val="000066"/>
                </a:solidFill>
                <a:uFillTx/>
                <a:latin typeface="Tahoma"/>
              </a:rPr>
              <a:t>autonomy</a:t>
            </a:r>
            <a:r>
              <a:rPr b="0" lang="en-US" sz="2000" spc="-1" strike="noStrike">
                <a:solidFill>
                  <a:srgbClr val="000066"/>
                </a:solidFill>
                <a:latin typeface="Tahoma"/>
              </a:rPr>
              <a:t> (independence) over the conditions, pace, and content of their work. </a:t>
            </a:r>
            <a:endParaRPr b="0" lang="en-US" sz="20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Tending to </a:t>
            </a:r>
            <a:r>
              <a:rPr b="0" lang="en-US" sz="2000" spc="-1" strike="noStrike" u="sng">
                <a:solidFill>
                  <a:srgbClr val="000066"/>
                </a:solidFill>
                <a:uFillTx/>
                <a:latin typeface="Tahoma"/>
              </a:rPr>
              <a:t>identify first with their profession</a:t>
            </a:r>
            <a:r>
              <a:rPr b="0" lang="en-US" sz="2000" spc="-1" strike="noStrike">
                <a:solidFill>
                  <a:srgbClr val="000066"/>
                </a:solidFill>
                <a:latin typeface="Tahoma"/>
              </a:rPr>
              <a:t> and secondarily with their company. </a:t>
            </a:r>
            <a:endParaRPr b="0" lang="en-US" sz="20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0" lang="en-US" sz="2000" spc="-1" strike="noStrike">
                <a:solidFill>
                  <a:srgbClr val="000066"/>
                </a:solidFill>
                <a:latin typeface="Tahoma"/>
              </a:rPr>
              <a:t>Seeking to </a:t>
            </a:r>
            <a:r>
              <a:rPr b="0" lang="en-US" sz="2000" spc="-1" strike="noStrike" u="sng">
                <a:solidFill>
                  <a:srgbClr val="000066"/>
                </a:solidFill>
                <a:uFillTx/>
                <a:latin typeface="Tahoma"/>
              </a:rPr>
              <a:t>maintain their expertise</a:t>
            </a:r>
            <a:r>
              <a:rPr b="0" lang="en-US" sz="2000" spc="-1" strike="noStrike">
                <a:solidFill>
                  <a:srgbClr val="000066"/>
                </a:solidFill>
                <a:latin typeface="Tahoma"/>
              </a:rPr>
              <a:t>, gained through long and arduous study, and stave off obsolescence through continuing education.</a:t>
            </a:r>
            <a:endParaRPr b="0" lang="en-US" sz="2000" spc="-1" strike="noStrike">
              <a:solidFill>
                <a:srgbClr val="404040"/>
              </a:solidFill>
              <a:latin typeface="Calibri"/>
            </a:endParaRPr>
          </a:p>
          <a:p>
            <a:pPr>
              <a:lnSpc>
                <a:spcPct val="90000"/>
              </a:lnSpc>
              <a:spcBef>
                <a:spcPts val="1417"/>
              </a:spcBef>
              <a:buNone/>
              <a:tabLst>
                <a:tab algn="l" pos="0"/>
              </a:tabLst>
            </a:pPr>
            <a:endParaRPr b="0" lang="en-US" sz="1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5" name="PlaceHolder 1"/>
          <p:cNvSpPr>
            <a:spLocks noGrp="1"/>
          </p:cNvSpPr>
          <p:nvPr>
            <p:ph type="title"/>
          </p:nvPr>
        </p:nvSpPr>
        <p:spPr>
          <a:xfrm>
            <a:off x="0" y="785880"/>
            <a:ext cx="8229240" cy="433080"/>
          </a:xfrm>
          <a:prstGeom prst="rect">
            <a:avLst/>
          </a:prstGeom>
          <a:noFill/>
          <a:ln w="0">
            <a:noFill/>
          </a:ln>
        </p:spPr>
        <p:txBody>
          <a:bodyPr anchor="b">
            <a:normAutofit fontScale="94000"/>
          </a:bodyPr>
          <a:p>
            <a:pPr algn="ctr">
              <a:lnSpc>
                <a:spcPct val="85000"/>
              </a:lnSpc>
              <a:buNone/>
            </a:pPr>
            <a:r>
              <a:rPr b="0" lang="en-US" sz="2800" spc="-52" strike="noStrike">
                <a:solidFill>
                  <a:srgbClr val="404040"/>
                </a:solidFill>
                <a:latin typeface="Calibri Light"/>
              </a:rPr>
              <a:t>Motivating Factors for Engineers</a:t>
            </a:r>
            <a:endParaRPr b="0" lang="en-US" sz="2800" spc="-1" strike="noStrike">
              <a:solidFill>
                <a:srgbClr val="000000"/>
              </a:solidFill>
              <a:latin typeface="Calibri"/>
            </a:endParaRPr>
          </a:p>
        </p:txBody>
      </p:sp>
      <p:sp>
        <p:nvSpPr>
          <p:cNvPr id="1126" name="Rectangle 3"/>
          <p:cNvSpPr/>
          <p:nvPr/>
        </p:nvSpPr>
        <p:spPr>
          <a:xfrm>
            <a:off x="304920" y="1219320"/>
            <a:ext cx="8610120" cy="4876560"/>
          </a:xfrm>
          <a:prstGeom prst="rect">
            <a:avLst/>
          </a:prstGeom>
          <a:noFill/>
          <a:ln w="9525">
            <a:noFill/>
          </a:ln>
        </p:spPr>
        <p:style>
          <a:lnRef idx="0"/>
          <a:fillRef idx="0"/>
          <a:effectRef idx="0"/>
          <a:fontRef idx="minor"/>
        </p:style>
        <p:txBody>
          <a:bodyPr lIns="90000" rIns="90000" tIns="45000" bIns="45000" anchor="t">
            <a:noAutofit/>
          </a:bodyPr>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Type of work, interesting, diversified (45.0%)</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Salary (33.9%)</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Location, good place to live, family (31.2%)</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Opportunity for advancement (29.8%)</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Challenge, more responsibility, chance to use creative ability (16.9%)</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Reputation, prestige of company (13.7%)</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Working conditions, personnel policies (11.7%)</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Growing organization, growing field (6.9%)</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Security, retirement plan, benefits (6.8%)</a:t>
            </a:r>
            <a:endParaRPr b="0" lang="en-US" sz="2800" spc="-1" strike="noStrike">
              <a:latin typeface="Arial"/>
            </a:endParaRPr>
          </a:p>
          <a:p>
            <a:pPr lvl="1" marL="914400" indent="-457200">
              <a:lnSpc>
                <a:spcPct val="90000"/>
              </a:lnSpc>
              <a:spcBef>
                <a:spcPts val="281"/>
              </a:spcBef>
              <a:buClr>
                <a:srgbClr val="99cb38"/>
              </a:buClr>
              <a:buSzPct val="65000"/>
              <a:buFont typeface="Monotype Sorts" charset="2"/>
              <a:buAutoNum type="arabicPeriod"/>
            </a:pPr>
            <a:r>
              <a:rPr b="0" lang="en-US" sz="2800" spc="-1" strike="noStrike">
                <a:solidFill>
                  <a:srgbClr val="000066"/>
                </a:solidFill>
                <a:latin typeface="Tahoma"/>
              </a:rPr>
              <a:t>Opportunity to learn, broaden experience, training programs (6.6%)</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22" presetSubtype="8">
                                  <p:stCondLst>
                                    <p:cond delay="0"/>
                                  </p:stCondLst>
                                  <p:childTnLst>
                                    <p:set>
                                      <p:cBhvr>
                                        <p:cTn id="327" dur="1" fill="hold">
                                          <p:stCondLst>
                                            <p:cond delay="0"/>
                                          </p:stCondLst>
                                        </p:cTn>
                                        <p:tgtEl>
                                          <p:spTgt spid="1126">
                                            <p:txEl>
                                              <p:pRg st="0" end="0"/>
                                            </p:txEl>
                                          </p:spTgt>
                                        </p:tgtEl>
                                        <p:attrNameLst>
                                          <p:attrName>style.visibility</p:attrName>
                                        </p:attrNameLst>
                                      </p:cBhvr>
                                      <p:to>
                                        <p:strVal val="visible"/>
                                      </p:to>
                                    </p:set>
                                    <p:animEffect filter="wipe(left)" transition="in">
                                      <p:cBhvr additive="repl">
                                        <p:cTn id="328" dur="500"/>
                                        <p:tgtEl>
                                          <p:spTgt spid="1126">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22" presetSubtype="8">
                                  <p:stCondLst>
                                    <p:cond delay="0"/>
                                  </p:stCondLst>
                                  <p:childTnLst>
                                    <p:set>
                                      <p:cBhvr>
                                        <p:cTn id="332" dur="1" fill="hold">
                                          <p:stCondLst>
                                            <p:cond delay="0"/>
                                          </p:stCondLst>
                                        </p:cTn>
                                        <p:tgtEl>
                                          <p:spTgt spid="1126">
                                            <p:txEl>
                                              <p:pRg st="1" end="1"/>
                                            </p:txEl>
                                          </p:spTgt>
                                        </p:tgtEl>
                                        <p:attrNameLst>
                                          <p:attrName>style.visibility</p:attrName>
                                        </p:attrNameLst>
                                      </p:cBhvr>
                                      <p:to>
                                        <p:strVal val="visible"/>
                                      </p:to>
                                    </p:set>
                                    <p:animEffect filter="wipe(left)" transition="in">
                                      <p:cBhvr additive="repl">
                                        <p:cTn id="333" dur="500"/>
                                        <p:tgtEl>
                                          <p:spTgt spid="1126">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22" presetSubtype="8">
                                  <p:stCondLst>
                                    <p:cond delay="0"/>
                                  </p:stCondLst>
                                  <p:childTnLst>
                                    <p:set>
                                      <p:cBhvr>
                                        <p:cTn id="337" dur="1" fill="hold">
                                          <p:stCondLst>
                                            <p:cond delay="0"/>
                                          </p:stCondLst>
                                        </p:cTn>
                                        <p:tgtEl>
                                          <p:spTgt spid="1126">
                                            <p:txEl>
                                              <p:pRg st="2" end="2"/>
                                            </p:txEl>
                                          </p:spTgt>
                                        </p:tgtEl>
                                        <p:attrNameLst>
                                          <p:attrName>style.visibility</p:attrName>
                                        </p:attrNameLst>
                                      </p:cBhvr>
                                      <p:to>
                                        <p:strVal val="visible"/>
                                      </p:to>
                                    </p:set>
                                    <p:animEffect filter="wipe(left)" transition="in">
                                      <p:cBhvr additive="repl">
                                        <p:cTn id="338" dur="500"/>
                                        <p:tgtEl>
                                          <p:spTgt spid="1126">
                                            <p:txEl>
                                              <p:pRg st="2" end="2"/>
                                            </p:txEl>
                                          </p:spTgt>
                                        </p:tgtEl>
                                      </p:cBhvr>
                                    </p:animEffect>
                                  </p:childTnLst>
                                </p:cTn>
                              </p:par>
                            </p:childTnLst>
                          </p:cTn>
                        </p:par>
                      </p:childTnLst>
                    </p:cTn>
                  </p:par>
                  <p:par>
                    <p:cTn id="339" nodeType="clickEffect" fill="hold">
                      <p:stCondLst>
                        <p:cond delay="indefinite"/>
                      </p:stCondLst>
                      <p:childTnLst>
                        <p:par>
                          <p:cTn id="340" nodeType="withEffect" fill="hold">
                            <p:stCondLst>
                              <p:cond delay="0"/>
                            </p:stCondLst>
                            <p:childTnLst>
                              <p:par>
                                <p:cTn id="341" nodeType="clickEffect" fill="hold" presetClass="entr" presetID="22" presetSubtype="8">
                                  <p:stCondLst>
                                    <p:cond delay="0"/>
                                  </p:stCondLst>
                                  <p:childTnLst>
                                    <p:set>
                                      <p:cBhvr>
                                        <p:cTn id="342" dur="1" fill="hold">
                                          <p:stCondLst>
                                            <p:cond delay="0"/>
                                          </p:stCondLst>
                                        </p:cTn>
                                        <p:tgtEl>
                                          <p:spTgt spid="1126">
                                            <p:txEl>
                                              <p:pRg st="3" end="3"/>
                                            </p:txEl>
                                          </p:spTgt>
                                        </p:tgtEl>
                                        <p:attrNameLst>
                                          <p:attrName>style.visibility</p:attrName>
                                        </p:attrNameLst>
                                      </p:cBhvr>
                                      <p:to>
                                        <p:strVal val="visible"/>
                                      </p:to>
                                    </p:set>
                                    <p:animEffect filter="wipe(left)" transition="in">
                                      <p:cBhvr additive="repl">
                                        <p:cTn id="343" dur="500"/>
                                        <p:tgtEl>
                                          <p:spTgt spid="1126">
                                            <p:txEl>
                                              <p:pRg st="3" end="3"/>
                                            </p:txEl>
                                          </p:spTgt>
                                        </p:tgtEl>
                                      </p:cBhvr>
                                    </p:animEffect>
                                  </p:childTnLst>
                                </p:cTn>
                              </p:par>
                            </p:childTnLst>
                          </p:cTn>
                        </p:par>
                      </p:childTnLst>
                    </p:cTn>
                  </p:par>
                  <p:par>
                    <p:cTn id="344" nodeType="clickEffect" fill="hold">
                      <p:stCondLst>
                        <p:cond delay="indefinite"/>
                      </p:stCondLst>
                      <p:childTnLst>
                        <p:par>
                          <p:cTn id="345" nodeType="withEffect" fill="hold">
                            <p:stCondLst>
                              <p:cond delay="0"/>
                            </p:stCondLst>
                            <p:childTnLst>
                              <p:par>
                                <p:cTn id="346" nodeType="clickEffect" fill="hold" presetClass="entr" presetID="22" presetSubtype="8">
                                  <p:stCondLst>
                                    <p:cond delay="0"/>
                                  </p:stCondLst>
                                  <p:childTnLst>
                                    <p:set>
                                      <p:cBhvr>
                                        <p:cTn id="347" dur="1" fill="hold">
                                          <p:stCondLst>
                                            <p:cond delay="0"/>
                                          </p:stCondLst>
                                        </p:cTn>
                                        <p:tgtEl>
                                          <p:spTgt spid="1126">
                                            <p:txEl>
                                              <p:pRg st="4" end="4"/>
                                            </p:txEl>
                                          </p:spTgt>
                                        </p:tgtEl>
                                        <p:attrNameLst>
                                          <p:attrName>style.visibility</p:attrName>
                                        </p:attrNameLst>
                                      </p:cBhvr>
                                      <p:to>
                                        <p:strVal val="visible"/>
                                      </p:to>
                                    </p:set>
                                    <p:animEffect filter="wipe(left)" transition="in">
                                      <p:cBhvr additive="repl">
                                        <p:cTn id="348" dur="500"/>
                                        <p:tgtEl>
                                          <p:spTgt spid="1126">
                                            <p:txEl>
                                              <p:pRg st="4" end="4"/>
                                            </p:txEl>
                                          </p:spTgt>
                                        </p:tgtEl>
                                      </p:cBhvr>
                                    </p:animEffec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22" presetSubtype="8">
                                  <p:stCondLst>
                                    <p:cond delay="0"/>
                                  </p:stCondLst>
                                  <p:childTnLst>
                                    <p:set>
                                      <p:cBhvr>
                                        <p:cTn id="352" dur="1" fill="hold">
                                          <p:stCondLst>
                                            <p:cond delay="0"/>
                                          </p:stCondLst>
                                        </p:cTn>
                                        <p:tgtEl>
                                          <p:spTgt spid="1126">
                                            <p:txEl>
                                              <p:pRg st="5" end="5"/>
                                            </p:txEl>
                                          </p:spTgt>
                                        </p:tgtEl>
                                        <p:attrNameLst>
                                          <p:attrName>style.visibility</p:attrName>
                                        </p:attrNameLst>
                                      </p:cBhvr>
                                      <p:to>
                                        <p:strVal val="visible"/>
                                      </p:to>
                                    </p:set>
                                    <p:animEffect filter="wipe(left)" transition="in">
                                      <p:cBhvr additive="repl">
                                        <p:cTn id="353" dur="500"/>
                                        <p:tgtEl>
                                          <p:spTgt spid="1126">
                                            <p:txEl>
                                              <p:pRg st="5" end="5"/>
                                            </p:txEl>
                                          </p:spTgt>
                                        </p:tgtEl>
                                      </p:cBhvr>
                                    </p:animEffect>
                                  </p:childTnLst>
                                </p:cTn>
                              </p:par>
                            </p:childTnLst>
                          </p:cTn>
                        </p:par>
                      </p:childTnLst>
                    </p:cTn>
                  </p:par>
                  <p:par>
                    <p:cTn id="354" nodeType="clickEffect" fill="hold">
                      <p:stCondLst>
                        <p:cond delay="indefinite"/>
                      </p:stCondLst>
                      <p:childTnLst>
                        <p:par>
                          <p:cTn id="355" nodeType="withEffect" fill="hold">
                            <p:stCondLst>
                              <p:cond delay="0"/>
                            </p:stCondLst>
                            <p:childTnLst>
                              <p:par>
                                <p:cTn id="356" nodeType="clickEffect" fill="hold" presetClass="entr" presetID="22" presetSubtype="8">
                                  <p:stCondLst>
                                    <p:cond delay="0"/>
                                  </p:stCondLst>
                                  <p:childTnLst>
                                    <p:set>
                                      <p:cBhvr>
                                        <p:cTn id="357" dur="1" fill="hold">
                                          <p:stCondLst>
                                            <p:cond delay="0"/>
                                          </p:stCondLst>
                                        </p:cTn>
                                        <p:tgtEl>
                                          <p:spTgt spid="1126">
                                            <p:txEl>
                                              <p:pRg st="6" end="6"/>
                                            </p:txEl>
                                          </p:spTgt>
                                        </p:tgtEl>
                                        <p:attrNameLst>
                                          <p:attrName>style.visibility</p:attrName>
                                        </p:attrNameLst>
                                      </p:cBhvr>
                                      <p:to>
                                        <p:strVal val="visible"/>
                                      </p:to>
                                    </p:set>
                                    <p:animEffect filter="wipe(left)" transition="in">
                                      <p:cBhvr additive="repl">
                                        <p:cTn id="358" dur="500"/>
                                        <p:tgtEl>
                                          <p:spTgt spid="1126">
                                            <p:txEl>
                                              <p:pRg st="6" end="6"/>
                                            </p:txEl>
                                          </p:spTgt>
                                        </p:tgtEl>
                                      </p:cBhvr>
                                    </p:animEffec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22" presetSubtype="8">
                                  <p:stCondLst>
                                    <p:cond delay="0"/>
                                  </p:stCondLst>
                                  <p:childTnLst>
                                    <p:set>
                                      <p:cBhvr>
                                        <p:cTn id="362" dur="1" fill="hold">
                                          <p:stCondLst>
                                            <p:cond delay="0"/>
                                          </p:stCondLst>
                                        </p:cTn>
                                        <p:tgtEl>
                                          <p:spTgt spid="1126">
                                            <p:txEl>
                                              <p:pRg st="7" end="7"/>
                                            </p:txEl>
                                          </p:spTgt>
                                        </p:tgtEl>
                                        <p:attrNameLst>
                                          <p:attrName>style.visibility</p:attrName>
                                        </p:attrNameLst>
                                      </p:cBhvr>
                                      <p:to>
                                        <p:strVal val="visible"/>
                                      </p:to>
                                    </p:set>
                                    <p:animEffect filter="wipe(left)" transition="in">
                                      <p:cBhvr additive="repl">
                                        <p:cTn id="363" dur="500"/>
                                        <p:tgtEl>
                                          <p:spTgt spid="1126">
                                            <p:txEl>
                                              <p:pRg st="7" end="7"/>
                                            </p:txEl>
                                          </p:spTgt>
                                        </p:tgtEl>
                                      </p:cBhvr>
                                    </p:animEffect>
                                  </p:childTnLst>
                                </p:cTn>
                              </p:par>
                            </p:childTnLst>
                          </p:cTn>
                        </p:par>
                      </p:childTnLst>
                    </p:cTn>
                  </p:par>
                  <p:par>
                    <p:cTn id="364" nodeType="clickEffect" fill="hold">
                      <p:stCondLst>
                        <p:cond delay="indefinite"/>
                      </p:stCondLst>
                      <p:childTnLst>
                        <p:par>
                          <p:cTn id="365" nodeType="withEffect" fill="hold">
                            <p:stCondLst>
                              <p:cond delay="0"/>
                            </p:stCondLst>
                            <p:childTnLst>
                              <p:par>
                                <p:cTn id="366" nodeType="clickEffect" fill="hold" presetClass="entr" presetID="22" presetSubtype="8">
                                  <p:stCondLst>
                                    <p:cond delay="0"/>
                                  </p:stCondLst>
                                  <p:childTnLst>
                                    <p:set>
                                      <p:cBhvr>
                                        <p:cTn id="367" dur="1" fill="hold">
                                          <p:stCondLst>
                                            <p:cond delay="0"/>
                                          </p:stCondLst>
                                        </p:cTn>
                                        <p:tgtEl>
                                          <p:spTgt spid="1126">
                                            <p:txEl>
                                              <p:pRg st="8" end="8"/>
                                            </p:txEl>
                                          </p:spTgt>
                                        </p:tgtEl>
                                        <p:attrNameLst>
                                          <p:attrName>style.visibility</p:attrName>
                                        </p:attrNameLst>
                                      </p:cBhvr>
                                      <p:to>
                                        <p:strVal val="visible"/>
                                      </p:to>
                                    </p:set>
                                    <p:animEffect filter="wipe(left)" transition="in">
                                      <p:cBhvr additive="repl">
                                        <p:cTn id="368" dur="500"/>
                                        <p:tgtEl>
                                          <p:spTgt spid="1126">
                                            <p:txEl>
                                              <p:pRg st="8" end="8"/>
                                            </p:txEl>
                                          </p:spTgt>
                                        </p:tgtEl>
                                      </p:cBhvr>
                                    </p:animEffect>
                                  </p:childTnLst>
                                </p:cTn>
                              </p:par>
                            </p:childTnLst>
                          </p:cTn>
                        </p:par>
                      </p:childTnLst>
                    </p:cTn>
                  </p:par>
                  <p:par>
                    <p:cTn id="369" nodeType="clickEffect" fill="hold">
                      <p:stCondLst>
                        <p:cond delay="indefinite"/>
                      </p:stCondLst>
                      <p:childTnLst>
                        <p:par>
                          <p:cTn id="370" nodeType="withEffect" fill="hold">
                            <p:stCondLst>
                              <p:cond delay="0"/>
                            </p:stCondLst>
                            <p:childTnLst>
                              <p:par>
                                <p:cTn id="371" nodeType="clickEffect" fill="hold" presetClass="entr" presetID="22" presetSubtype="8">
                                  <p:stCondLst>
                                    <p:cond delay="0"/>
                                  </p:stCondLst>
                                  <p:childTnLst>
                                    <p:set>
                                      <p:cBhvr>
                                        <p:cTn id="372" dur="1" fill="hold">
                                          <p:stCondLst>
                                            <p:cond delay="0"/>
                                          </p:stCondLst>
                                        </p:cTn>
                                        <p:tgtEl>
                                          <p:spTgt spid="1126">
                                            <p:txEl>
                                              <p:pRg st="9" end="9"/>
                                            </p:txEl>
                                          </p:spTgt>
                                        </p:tgtEl>
                                        <p:attrNameLst>
                                          <p:attrName>style.visibility</p:attrName>
                                        </p:attrNameLst>
                                      </p:cBhvr>
                                      <p:to>
                                        <p:strVal val="visible"/>
                                      </p:to>
                                    </p:set>
                                    <p:animEffect filter="wipe(left)" transition="in">
                                      <p:cBhvr additive="repl">
                                        <p:cTn id="373" dur="500"/>
                                        <p:tgtEl>
                                          <p:spTgt spid="1126">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 descr="I:\MGTS\mgmt_vs_leadership_6x4.png"/>
          <p:cNvPicPr/>
          <p:nvPr/>
        </p:nvPicPr>
        <p:blipFill>
          <a:blip r:embed="rId1"/>
          <a:srcRect l="2030" t="15004" r="4218" b="3745"/>
          <a:stretch/>
        </p:blipFill>
        <p:spPr>
          <a:xfrm>
            <a:off x="205920" y="336960"/>
            <a:ext cx="8683200" cy="5612040"/>
          </a:xfrm>
          <a:prstGeom prst="rect">
            <a:avLst/>
          </a:prstGeom>
          <a:ln w="9525">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Rectangle 3"/>
          <p:cNvSpPr/>
          <p:nvPr/>
        </p:nvSpPr>
        <p:spPr>
          <a:xfrm>
            <a:off x="304920" y="243000"/>
            <a:ext cx="8610120" cy="5700240"/>
          </a:xfrm>
          <a:prstGeom prst="rect">
            <a:avLst/>
          </a:prstGeom>
          <a:noFill/>
          <a:ln w="9525">
            <a:noFill/>
          </a:ln>
        </p:spPr>
        <p:style>
          <a:lnRef idx="0"/>
          <a:fillRef idx="0"/>
          <a:effectRef idx="0"/>
          <a:fontRef idx="minor"/>
        </p:style>
        <p:txBody>
          <a:bodyPr lIns="90000" rIns="90000" tIns="45000" bIns="45000" anchor="t">
            <a:noAutofit/>
          </a:bodyPr>
          <a:p>
            <a:pPr marL="457200" indent="-457200">
              <a:lnSpc>
                <a:spcPct val="100000"/>
              </a:lnSpc>
              <a:spcBef>
                <a:spcPts val="641"/>
              </a:spcBef>
              <a:buNone/>
              <a:tabLst>
                <a:tab algn="l" pos="0"/>
              </a:tabLst>
            </a:pPr>
            <a:r>
              <a:rPr b="0" lang="en-US" sz="3200" spc="-1" strike="noStrike">
                <a:solidFill>
                  <a:srgbClr val="000066"/>
                </a:solidFill>
                <a:latin typeface="Tahoma"/>
              </a:rPr>
              <a:t>Dimensions of technical leadership </a:t>
            </a:r>
            <a:endParaRPr b="0" lang="en-US" sz="3200" spc="-1" strike="noStrike">
              <a:latin typeface="Arial"/>
            </a:endParaRPr>
          </a:p>
          <a:p>
            <a:pPr marL="457200" indent="-457200">
              <a:lnSpc>
                <a:spcPct val="100000"/>
              </a:lnSpc>
              <a:spcBef>
                <a:spcPts val="561"/>
              </a:spcBef>
              <a:buNone/>
              <a:tabLst>
                <a:tab algn="l" pos="0"/>
              </a:tabLst>
            </a:pPr>
            <a:endParaRPr b="0" lang="en-US" sz="2800" spc="-1" strike="noStrike">
              <a:latin typeface="Arial"/>
            </a:endParaRPr>
          </a:p>
          <a:p>
            <a:pPr marL="457200" indent="-457200">
              <a:lnSpc>
                <a:spcPct val="100000"/>
              </a:lnSpc>
              <a:spcBef>
                <a:spcPts val="561"/>
              </a:spcBef>
              <a:buClr>
                <a:srgbClr val="99cb38"/>
              </a:buClr>
              <a:buSzPct val="65000"/>
              <a:buFont typeface="Wingdings" charset="2"/>
              <a:buChar char=""/>
              <a:tabLst>
                <a:tab algn="l" pos="0"/>
              </a:tabLst>
            </a:pPr>
            <a:r>
              <a:rPr b="0" lang="en-US" sz="2800" spc="-1" strike="noStrike">
                <a:solidFill>
                  <a:srgbClr val="000066"/>
                </a:solidFill>
                <a:latin typeface="Tahoma"/>
              </a:rPr>
              <a:t>Coach for peak performance – </a:t>
            </a:r>
            <a:r>
              <a:rPr b="0" lang="en-US" sz="2800" spc="-1" strike="noStrike">
                <a:solidFill>
                  <a:srgbClr val="000000"/>
                </a:solidFill>
                <a:latin typeface="Times New Roman"/>
              </a:rPr>
              <a:t>“listen, act, facilitate, integrate, provide administrative support”</a:t>
            </a:r>
            <a:endParaRPr b="0" lang="en-US" sz="2800" spc="-1" strike="noStrike">
              <a:latin typeface="Arial"/>
            </a:endParaRPr>
          </a:p>
          <a:p>
            <a:pPr marL="457200" indent="-457200">
              <a:lnSpc>
                <a:spcPct val="100000"/>
              </a:lnSpc>
              <a:spcBef>
                <a:spcPts val="561"/>
              </a:spcBef>
              <a:buClr>
                <a:srgbClr val="99cb38"/>
              </a:buClr>
              <a:buSzPct val="65000"/>
              <a:buFont typeface="Wingdings" charset="2"/>
              <a:buChar char=""/>
              <a:tabLst>
                <a:tab algn="l" pos="0"/>
              </a:tabLst>
            </a:pPr>
            <a:r>
              <a:rPr b="0" lang="en-US" sz="2800" spc="-1" strike="noStrike">
                <a:solidFill>
                  <a:srgbClr val="000066"/>
                </a:solidFill>
                <a:latin typeface="Tahoma"/>
              </a:rPr>
              <a:t>Run organizational interference - </a:t>
            </a:r>
            <a:r>
              <a:rPr b="0" lang="en-US" sz="2800" spc="-1" strike="noStrike">
                <a:solidFill>
                  <a:srgbClr val="000000"/>
                </a:solidFill>
                <a:latin typeface="Times New Roman"/>
              </a:rPr>
              <a:t>obtain resources, support professionals and minimize the bureaucracy</a:t>
            </a:r>
            <a:endParaRPr b="0" lang="en-US" sz="2800" spc="-1" strike="noStrike">
              <a:latin typeface="Arial"/>
            </a:endParaRPr>
          </a:p>
          <a:p>
            <a:pPr marL="457200" indent="-457200">
              <a:lnSpc>
                <a:spcPct val="100000"/>
              </a:lnSpc>
              <a:spcBef>
                <a:spcPts val="561"/>
              </a:spcBef>
              <a:buClr>
                <a:srgbClr val="99cb38"/>
              </a:buClr>
              <a:buSzPct val="65000"/>
              <a:buFont typeface="Wingdings" charset="2"/>
              <a:buChar char=""/>
              <a:tabLst>
                <a:tab algn="l" pos="0"/>
              </a:tabLst>
            </a:pPr>
            <a:r>
              <a:rPr b="0" lang="en-US" sz="2800" spc="-1" strike="noStrike">
                <a:solidFill>
                  <a:srgbClr val="000066"/>
                </a:solidFill>
                <a:latin typeface="Tahoma"/>
              </a:rPr>
              <a:t>Orchestrate professional development</a:t>
            </a:r>
            <a:endParaRPr b="0" lang="en-US" sz="2800" spc="-1" strike="noStrike">
              <a:latin typeface="Arial"/>
            </a:endParaRPr>
          </a:p>
          <a:p>
            <a:pPr marL="457200" indent="-457200">
              <a:lnSpc>
                <a:spcPct val="100000"/>
              </a:lnSpc>
              <a:spcBef>
                <a:spcPts val="561"/>
              </a:spcBef>
              <a:buClr>
                <a:srgbClr val="99cb38"/>
              </a:buClr>
              <a:buSzPct val="65000"/>
              <a:buFont typeface="Wingdings" charset="2"/>
              <a:buChar char=""/>
              <a:tabLst>
                <a:tab algn="l" pos="0"/>
              </a:tabLst>
            </a:pPr>
            <a:r>
              <a:rPr b="0" lang="en-US" sz="2800" spc="-1" strike="noStrike">
                <a:solidFill>
                  <a:srgbClr val="000066"/>
                </a:solidFill>
                <a:latin typeface="Tahoma"/>
              </a:rPr>
              <a:t>Expand individual productivity through teamwork</a:t>
            </a:r>
            <a:endParaRPr b="0" lang="en-US" sz="2800" spc="-1" strike="noStrike">
              <a:latin typeface="Arial"/>
            </a:endParaRPr>
          </a:p>
          <a:p>
            <a:pPr marL="457200" indent="-457200">
              <a:lnSpc>
                <a:spcPct val="100000"/>
              </a:lnSpc>
              <a:spcBef>
                <a:spcPts val="561"/>
              </a:spcBef>
              <a:buClr>
                <a:srgbClr val="99cb38"/>
              </a:buClr>
              <a:buSzPct val="65000"/>
              <a:buFont typeface="Wingdings" charset="2"/>
              <a:buChar char=""/>
              <a:tabLst>
                <a:tab algn="l" pos="0"/>
              </a:tabLst>
            </a:pPr>
            <a:r>
              <a:rPr b="0" lang="en-US" sz="2800" spc="-1" strike="noStrike">
                <a:solidFill>
                  <a:srgbClr val="000066"/>
                </a:solidFill>
                <a:latin typeface="Tahoma"/>
              </a:rPr>
              <a:t>Facilitate self-management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74" dur="indefinite" restart="never" nodeType="tmRoot">
          <p:childTnLst>
            <p:seq>
              <p:cTn id="375" dur="indefinite" nodeType="mainSeq">
                <p:childTnLst>
                  <p:par>
                    <p:cTn id="376" nodeType="clickEffect" fill="hold">
                      <p:stCondLst>
                        <p:cond delay="indefinite"/>
                      </p:stCondLst>
                      <p:childTnLst>
                        <p:par>
                          <p:cTn id="377" nodeType="withEffect" fill="hold">
                            <p:stCondLst>
                              <p:cond delay="0"/>
                            </p:stCondLst>
                            <p:childTnLst>
                              <p:par>
                                <p:cTn id="378" nodeType="clickEffect" fill="hold" presetClass="entr" presetID="22" presetSubtype="8">
                                  <p:stCondLst>
                                    <p:cond delay="0"/>
                                  </p:stCondLst>
                                  <p:childTnLst>
                                    <p:set>
                                      <p:cBhvr>
                                        <p:cTn id="379" dur="1" fill="hold">
                                          <p:stCondLst>
                                            <p:cond delay="0"/>
                                          </p:stCondLst>
                                        </p:cTn>
                                        <p:tgtEl>
                                          <p:spTgt spid="1127">
                                            <p:txEl>
                                              <p:pRg st="0" end="0"/>
                                            </p:txEl>
                                          </p:spTgt>
                                        </p:tgtEl>
                                        <p:attrNameLst>
                                          <p:attrName>style.visibility</p:attrName>
                                        </p:attrNameLst>
                                      </p:cBhvr>
                                      <p:to>
                                        <p:strVal val="visible"/>
                                      </p:to>
                                    </p:set>
                                    <p:animEffect filter="wipe(left)" transition="in">
                                      <p:cBhvr additive="repl">
                                        <p:cTn id="380" dur="500"/>
                                        <p:tgtEl>
                                          <p:spTgt spid="1127">
                                            <p:txEl>
                                              <p:pRg st="0" end="0"/>
                                            </p:txEl>
                                          </p:spTgt>
                                        </p:tgtEl>
                                      </p:cBhvr>
                                    </p:animEffect>
                                  </p:childTnLst>
                                </p:cTn>
                              </p:par>
                            </p:childTnLst>
                          </p:cTn>
                        </p:par>
                      </p:childTnLst>
                    </p:cTn>
                  </p:par>
                  <p:par>
                    <p:cTn id="381" nodeType="clickEffect" fill="hold">
                      <p:stCondLst>
                        <p:cond delay="indefinite"/>
                      </p:stCondLst>
                      <p:childTnLst>
                        <p:par>
                          <p:cTn id="382" nodeType="withEffect" fill="hold">
                            <p:stCondLst>
                              <p:cond delay="0"/>
                            </p:stCondLst>
                            <p:childTnLst>
                              <p:par>
                                <p:cTn id="383" nodeType="clickEffect" fill="hold" presetClass="entr" presetID="22" presetSubtype="8">
                                  <p:stCondLst>
                                    <p:cond delay="0"/>
                                  </p:stCondLst>
                                  <p:childTnLst>
                                    <p:set>
                                      <p:cBhvr>
                                        <p:cTn id="384" dur="1" fill="hold">
                                          <p:stCondLst>
                                            <p:cond delay="0"/>
                                          </p:stCondLst>
                                        </p:cTn>
                                        <p:tgtEl>
                                          <p:spTgt spid="1127">
                                            <p:txEl>
                                              <p:pRg st="2" end="2"/>
                                            </p:txEl>
                                          </p:spTgt>
                                        </p:tgtEl>
                                        <p:attrNameLst>
                                          <p:attrName>style.visibility</p:attrName>
                                        </p:attrNameLst>
                                      </p:cBhvr>
                                      <p:to>
                                        <p:strVal val="visible"/>
                                      </p:to>
                                    </p:set>
                                    <p:animEffect filter="wipe(left)" transition="in">
                                      <p:cBhvr additive="repl">
                                        <p:cTn id="385" dur="500"/>
                                        <p:tgtEl>
                                          <p:spTgt spid="1127">
                                            <p:txEl>
                                              <p:pRg st="2" end="2"/>
                                            </p:txEl>
                                          </p:spTgt>
                                        </p:tgtEl>
                                      </p:cBhvr>
                                    </p:animEffect>
                                  </p:childTnLst>
                                </p:cTn>
                              </p:par>
                            </p:childTnLst>
                          </p:cTn>
                        </p:par>
                      </p:childTnLst>
                    </p:cTn>
                  </p:par>
                  <p:par>
                    <p:cTn id="386" nodeType="clickEffect" fill="hold">
                      <p:stCondLst>
                        <p:cond delay="indefinite"/>
                      </p:stCondLst>
                      <p:childTnLst>
                        <p:par>
                          <p:cTn id="387" nodeType="withEffect" fill="hold">
                            <p:stCondLst>
                              <p:cond delay="0"/>
                            </p:stCondLst>
                            <p:childTnLst>
                              <p:par>
                                <p:cTn id="388" nodeType="clickEffect" fill="hold" presetClass="entr" presetID="22" presetSubtype="8">
                                  <p:stCondLst>
                                    <p:cond delay="0"/>
                                  </p:stCondLst>
                                  <p:childTnLst>
                                    <p:set>
                                      <p:cBhvr>
                                        <p:cTn id="389" dur="1" fill="hold">
                                          <p:stCondLst>
                                            <p:cond delay="0"/>
                                          </p:stCondLst>
                                        </p:cTn>
                                        <p:tgtEl>
                                          <p:spTgt spid="1127">
                                            <p:txEl>
                                              <p:pRg st="3" end="3"/>
                                            </p:txEl>
                                          </p:spTgt>
                                        </p:tgtEl>
                                        <p:attrNameLst>
                                          <p:attrName>style.visibility</p:attrName>
                                        </p:attrNameLst>
                                      </p:cBhvr>
                                      <p:to>
                                        <p:strVal val="visible"/>
                                      </p:to>
                                    </p:set>
                                    <p:animEffect filter="wipe(left)" transition="in">
                                      <p:cBhvr additive="repl">
                                        <p:cTn id="390" dur="500"/>
                                        <p:tgtEl>
                                          <p:spTgt spid="1127">
                                            <p:txEl>
                                              <p:pRg st="3" end="3"/>
                                            </p:txEl>
                                          </p:spTgt>
                                        </p:tgtEl>
                                      </p:cBhvr>
                                    </p:animEffect>
                                  </p:childTnLst>
                                </p:cTn>
                              </p:par>
                            </p:childTnLst>
                          </p:cTn>
                        </p:par>
                      </p:childTnLst>
                    </p:cTn>
                  </p:par>
                  <p:par>
                    <p:cTn id="391" nodeType="clickEffect" fill="hold">
                      <p:stCondLst>
                        <p:cond delay="indefinite"/>
                      </p:stCondLst>
                      <p:childTnLst>
                        <p:par>
                          <p:cTn id="392" nodeType="withEffect" fill="hold">
                            <p:stCondLst>
                              <p:cond delay="0"/>
                            </p:stCondLst>
                            <p:childTnLst>
                              <p:par>
                                <p:cTn id="393" nodeType="clickEffect" fill="hold" presetClass="entr" presetID="22" presetSubtype="8">
                                  <p:stCondLst>
                                    <p:cond delay="0"/>
                                  </p:stCondLst>
                                  <p:childTnLst>
                                    <p:set>
                                      <p:cBhvr>
                                        <p:cTn id="394" dur="1" fill="hold">
                                          <p:stCondLst>
                                            <p:cond delay="0"/>
                                          </p:stCondLst>
                                        </p:cTn>
                                        <p:tgtEl>
                                          <p:spTgt spid="1127">
                                            <p:txEl>
                                              <p:pRg st="4" end="4"/>
                                            </p:txEl>
                                          </p:spTgt>
                                        </p:tgtEl>
                                        <p:attrNameLst>
                                          <p:attrName>style.visibility</p:attrName>
                                        </p:attrNameLst>
                                      </p:cBhvr>
                                      <p:to>
                                        <p:strVal val="visible"/>
                                      </p:to>
                                    </p:set>
                                    <p:animEffect filter="wipe(left)" transition="in">
                                      <p:cBhvr additive="repl">
                                        <p:cTn id="395" dur="500"/>
                                        <p:tgtEl>
                                          <p:spTgt spid="1127">
                                            <p:txEl>
                                              <p:pRg st="4" end="4"/>
                                            </p:txEl>
                                          </p:spTgt>
                                        </p:tgtEl>
                                      </p:cBhvr>
                                    </p:animEffect>
                                  </p:childTnLst>
                                </p:cTn>
                              </p:par>
                            </p:childTnLst>
                          </p:cTn>
                        </p:par>
                      </p:childTnLst>
                    </p:cTn>
                  </p:par>
                  <p:par>
                    <p:cTn id="396" nodeType="clickEffect" fill="hold">
                      <p:stCondLst>
                        <p:cond delay="indefinite"/>
                      </p:stCondLst>
                      <p:childTnLst>
                        <p:par>
                          <p:cTn id="397" nodeType="withEffect" fill="hold">
                            <p:stCondLst>
                              <p:cond delay="0"/>
                            </p:stCondLst>
                            <p:childTnLst>
                              <p:par>
                                <p:cTn id="398" nodeType="clickEffect" fill="hold" presetClass="entr" presetID="22" presetSubtype="8">
                                  <p:stCondLst>
                                    <p:cond delay="0"/>
                                  </p:stCondLst>
                                  <p:childTnLst>
                                    <p:set>
                                      <p:cBhvr>
                                        <p:cTn id="399" dur="1" fill="hold">
                                          <p:stCondLst>
                                            <p:cond delay="0"/>
                                          </p:stCondLst>
                                        </p:cTn>
                                        <p:tgtEl>
                                          <p:spTgt spid="1127">
                                            <p:txEl>
                                              <p:pRg st="5" end="5"/>
                                            </p:txEl>
                                          </p:spTgt>
                                        </p:tgtEl>
                                        <p:attrNameLst>
                                          <p:attrName>style.visibility</p:attrName>
                                        </p:attrNameLst>
                                      </p:cBhvr>
                                      <p:to>
                                        <p:strVal val="visible"/>
                                      </p:to>
                                    </p:set>
                                    <p:animEffect filter="wipe(left)" transition="in">
                                      <p:cBhvr additive="repl">
                                        <p:cTn id="400" dur="500"/>
                                        <p:tgtEl>
                                          <p:spTgt spid="1127">
                                            <p:txEl>
                                              <p:pRg st="5" end="5"/>
                                            </p:txEl>
                                          </p:spTgt>
                                        </p:tgtEl>
                                      </p:cBhvr>
                                    </p:animEffect>
                                  </p:childTnLst>
                                </p:cTn>
                              </p:par>
                            </p:childTnLst>
                          </p:cTn>
                        </p:par>
                      </p:childTnLst>
                    </p:cTn>
                  </p:par>
                  <p:par>
                    <p:cTn id="401" nodeType="clickEffect" fill="hold">
                      <p:stCondLst>
                        <p:cond delay="indefinite"/>
                      </p:stCondLst>
                      <p:childTnLst>
                        <p:par>
                          <p:cTn id="402" nodeType="withEffect" fill="hold">
                            <p:stCondLst>
                              <p:cond delay="0"/>
                            </p:stCondLst>
                            <p:childTnLst>
                              <p:par>
                                <p:cTn id="403" nodeType="clickEffect" fill="hold" presetClass="entr" presetID="22" presetSubtype="8">
                                  <p:stCondLst>
                                    <p:cond delay="0"/>
                                  </p:stCondLst>
                                  <p:childTnLst>
                                    <p:set>
                                      <p:cBhvr>
                                        <p:cTn id="404" dur="1" fill="hold">
                                          <p:stCondLst>
                                            <p:cond delay="0"/>
                                          </p:stCondLst>
                                        </p:cTn>
                                        <p:tgtEl>
                                          <p:spTgt spid="1127">
                                            <p:txEl>
                                              <p:pRg st="6" end="6"/>
                                            </p:txEl>
                                          </p:spTgt>
                                        </p:tgtEl>
                                        <p:attrNameLst>
                                          <p:attrName>style.visibility</p:attrName>
                                        </p:attrNameLst>
                                      </p:cBhvr>
                                      <p:to>
                                        <p:strVal val="visible"/>
                                      </p:to>
                                    </p:set>
                                    <p:animEffect filter="wipe(left)" transition="in">
                                      <p:cBhvr additive="repl">
                                        <p:cTn id="405" dur="500"/>
                                        <p:tgtEl>
                                          <p:spTgt spid="1127">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8" name="PlaceHolder 1"/>
          <p:cNvSpPr>
            <a:spLocks noGrp="1"/>
          </p:cNvSpPr>
          <p:nvPr>
            <p:ph/>
          </p:nvPr>
        </p:nvSpPr>
        <p:spPr>
          <a:xfrm>
            <a:off x="257400" y="411120"/>
            <a:ext cx="8561880" cy="5329800"/>
          </a:xfrm>
          <a:prstGeom prst="rect">
            <a:avLst/>
          </a:prstGeom>
          <a:noFill/>
          <a:ln w="0">
            <a:noFill/>
          </a:ln>
        </p:spPr>
        <p:txBody>
          <a:bodyPr lIns="0" rIns="0" anchor="t">
            <a:normAutofit fontScale="74000"/>
          </a:bodyPr>
          <a:p>
            <a:pPr marL="91440" indent="-91440">
              <a:lnSpc>
                <a:spcPct val="90000"/>
              </a:lnSpc>
              <a:spcBef>
                <a:spcPts val="1199"/>
              </a:spcBef>
              <a:spcAft>
                <a:spcPts val="201"/>
              </a:spcAft>
              <a:buNone/>
              <a:tabLst>
                <a:tab algn="l" pos="0"/>
              </a:tabLst>
            </a:pPr>
            <a:r>
              <a:rPr b="0" lang="en-US" sz="3600" spc="-1" strike="noStrike">
                <a:solidFill>
                  <a:srgbClr val="404040"/>
                </a:solidFill>
                <a:latin typeface="Calibri"/>
              </a:rPr>
              <a:t>Leading as Orchestration</a:t>
            </a:r>
            <a:endParaRPr b="0" lang="en-US" sz="36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3200" spc="-1" strike="noStrike">
                <a:solidFill>
                  <a:srgbClr val="404040"/>
                </a:solidFill>
                <a:latin typeface="Calibri"/>
              </a:rPr>
              <a:t>	</a:t>
            </a:r>
            <a:endParaRPr b="0" lang="en-US" sz="3200" spc="-1" strike="noStrike">
              <a:solidFill>
                <a:srgbClr val="404040"/>
              </a:solidFill>
              <a:latin typeface="Calibri"/>
            </a:endParaRPr>
          </a:p>
          <a:p>
            <a:pPr marL="91440" indent="-91440">
              <a:lnSpc>
                <a:spcPct val="90000"/>
              </a:lnSpc>
              <a:spcBef>
                <a:spcPts val="1199"/>
              </a:spcBef>
              <a:spcAft>
                <a:spcPts val="201"/>
              </a:spcAft>
              <a:buNone/>
              <a:tabLst>
                <a:tab algn="l" pos="0"/>
              </a:tabLst>
            </a:pPr>
            <a:r>
              <a:rPr b="0" lang="en-US" sz="3200" spc="-1" strike="noStrike">
                <a:solidFill>
                  <a:srgbClr val="404040"/>
                </a:solidFill>
                <a:latin typeface="Calibri"/>
              </a:rPr>
              <a:t>Four general areas where the leader can make a difference:</a:t>
            </a:r>
            <a:endParaRPr b="0" lang="en-US" sz="3200" spc="-1" strike="noStrike">
              <a:solidFill>
                <a:srgbClr val="404040"/>
              </a:solidFill>
              <a:latin typeface="Calibri"/>
            </a:endParaRPr>
          </a:p>
          <a:p>
            <a:pPr lvl="1" marL="841320" indent="-514440">
              <a:lnSpc>
                <a:spcPct val="90000"/>
              </a:lnSpc>
              <a:spcBef>
                <a:spcPts val="201"/>
              </a:spcBef>
              <a:spcAft>
                <a:spcPts val="400"/>
              </a:spcAft>
              <a:buClr>
                <a:srgbClr val="99cb38"/>
              </a:buClr>
              <a:buFont typeface="Calibri Light"/>
              <a:buAutoNum type="arabicPeriod"/>
              <a:tabLst>
                <a:tab algn="l" pos="0"/>
              </a:tabLst>
            </a:pPr>
            <a:r>
              <a:rPr b="0" lang="en-US" sz="3200" spc="-1" strike="noStrike">
                <a:solidFill>
                  <a:srgbClr val="404040"/>
                </a:solidFill>
                <a:latin typeface="Calibri"/>
              </a:rPr>
              <a:t>Technical competence - related to scientific productivity and willingness to comply with management directives</a:t>
            </a:r>
            <a:endParaRPr b="0" lang="en-US" sz="3200" spc="-1" strike="noStrike">
              <a:solidFill>
                <a:srgbClr val="404040"/>
              </a:solidFill>
              <a:latin typeface="Calibri"/>
            </a:endParaRPr>
          </a:p>
          <a:p>
            <a:pPr lvl="1" marL="841320" indent="-514440">
              <a:lnSpc>
                <a:spcPct val="90000"/>
              </a:lnSpc>
              <a:spcBef>
                <a:spcPts val="201"/>
              </a:spcBef>
              <a:spcAft>
                <a:spcPts val="400"/>
              </a:spcAft>
              <a:buClr>
                <a:srgbClr val="99cb38"/>
              </a:buClr>
              <a:buFont typeface="Calibri Light"/>
              <a:buAutoNum type="arabicPeriod"/>
              <a:tabLst>
                <a:tab algn="l" pos="0"/>
              </a:tabLst>
            </a:pPr>
            <a:r>
              <a:rPr b="0" lang="en-US" sz="3200" spc="-1" strike="noStrike">
                <a:solidFill>
                  <a:srgbClr val="404040"/>
                </a:solidFill>
                <a:latin typeface="Calibri"/>
              </a:rPr>
              <a:t>Controlled freedom - decision making is shared but not given away, autonomy partially preserved</a:t>
            </a:r>
            <a:endParaRPr b="0" lang="en-US" sz="3200" spc="-1" strike="noStrike">
              <a:solidFill>
                <a:srgbClr val="404040"/>
              </a:solidFill>
              <a:latin typeface="Calibri"/>
            </a:endParaRPr>
          </a:p>
          <a:p>
            <a:pPr lvl="1" marL="841320" indent="-514440">
              <a:lnSpc>
                <a:spcPct val="90000"/>
              </a:lnSpc>
              <a:spcBef>
                <a:spcPts val="201"/>
              </a:spcBef>
              <a:spcAft>
                <a:spcPts val="400"/>
              </a:spcAft>
              <a:buClr>
                <a:srgbClr val="99cb38"/>
              </a:buClr>
              <a:buFont typeface="Calibri Light"/>
              <a:buAutoNum type="arabicPeriod"/>
              <a:tabLst>
                <a:tab algn="l" pos="0"/>
              </a:tabLst>
            </a:pPr>
            <a:r>
              <a:rPr b="0" lang="en-US" sz="3200" spc="-1" strike="noStrike">
                <a:solidFill>
                  <a:srgbClr val="404040"/>
                </a:solidFill>
                <a:latin typeface="Calibri"/>
              </a:rPr>
              <a:t>Leader as metronome - widen/narrow limits, add/subtract weights, speed up/slow down actions</a:t>
            </a:r>
            <a:endParaRPr b="0" lang="en-US" sz="3200" spc="-1" strike="noStrike">
              <a:solidFill>
                <a:srgbClr val="404040"/>
              </a:solidFill>
              <a:latin typeface="Calibri"/>
            </a:endParaRPr>
          </a:p>
          <a:p>
            <a:pPr lvl="1" marL="841320" indent="-514440">
              <a:lnSpc>
                <a:spcPct val="90000"/>
              </a:lnSpc>
              <a:spcBef>
                <a:spcPts val="201"/>
              </a:spcBef>
              <a:spcAft>
                <a:spcPts val="400"/>
              </a:spcAft>
              <a:buClr>
                <a:srgbClr val="99cb38"/>
              </a:buClr>
              <a:buFont typeface="Calibri Light"/>
              <a:buAutoNum type="arabicPeriod"/>
              <a:tabLst>
                <a:tab algn="l" pos="0"/>
              </a:tabLst>
            </a:pPr>
            <a:r>
              <a:rPr b="0" lang="en-US" sz="3200" spc="-1" strike="noStrike">
                <a:solidFill>
                  <a:srgbClr val="404040"/>
                </a:solidFill>
                <a:latin typeface="Calibri"/>
              </a:rPr>
              <a:t>Work challenge - manager measured by extent to which he/she can provide challenging assignments</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PlaceHolder 1"/>
          <p:cNvSpPr>
            <a:spLocks noGrp="1"/>
          </p:cNvSpPr>
          <p:nvPr>
            <p:ph/>
          </p:nvPr>
        </p:nvSpPr>
        <p:spPr>
          <a:xfrm>
            <a:off x="535320" y="700200"/>
            <a:ext cx="7543440" cy="5155920"/>
          </a:xfrm>
          <a:prstGeom prst="rect">
            <a:avLst/>
          </a:prstGeom>
          <a:noFill/>
          <a:ln w="0">
            <a:noFill/>
          </a:ln>
        </p:spPr>
        <p:txBody>
          <a:bodyPr lIns="0" rIns="0" anchor="t">
            <a:normAutofit fontScale="96000"/>
          </a:bodyPr>
          <a:p>
            <a:pPr marL="91440" indent="-91440">
              <a:lnSpc>
                <a:spcPct val="90000"/>
              </a:lnSpc>
              <a:spcBef>
                <a:spcPts val="1199"/>
              </a:spcBef>
              <a:spcAft>
                <a:spcPts val="201"/>
              </a:spcAft>
              <a:buNone/>
              <a:tabLst>
                <a:tab algn="l" pos="0"/>
              </a:tabLst>
            </a:pPr>
            <a:r>
              <a:rPr b="0" lang="en-US" sz="3600" spc="-1" strike="noStrike">
                <a:solidFill>
                  <a:srgbClr val="404040"/>
                </a:solidFill>
                <a:latin typeface="Calibri"/>
              </a:rPr>
              <a:t>Breakpoint Leadership</a:t>
            </a:r>
            <a:endParaRPr b="0" lang="en-US" sz="3600" spc="-1" strike="noStrike">
              <a:solidFill>
                <a:srgbClr val="404040"/>
              </a:solidFill>
              <a:latin typeface="Calibri"/>
            </a:endParaRPr>
          </a:p>
          <a:p>
            <a:pPr marL="91440" indent="-91440">
              <a:lnSpc>
                <a:spcPct val="90000"/>
              </a:lnSpc>
              <a:spcBef>
                <a:spcPts val="1199"/>
              </a:spcBef>
              <a:spcAft>
                <a:spcPts val="201"/>
              </a:spcAft>
              <a:buNone/>
              <a:tabLst>
                <a:tab algn="l" pos="0"/>
              </a:tabLst>
            </a:pP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3200" spc="-1" strike="noStrike">
                <a:solidFill>
                  <a:srgbClr val="404040"/>
                </a:solidFill>
                <a:latin typeface="Calibri"/>
              </a:rPr>
              <a:t>When influencing other parts of the organization is as important, or more important, than influencing a subordinate group, leadership is at a breakpoint</a:t>
            </a:r>
            <a:endParaRPr b="0" lang="en-US" sz="32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3200" spc="-1" strike="noStrike">
                <a:solidFill>
                  <a:srgbClr val="404040"/>
                </a:solidFill>
                <a:latin typeface="Calibri"/>
              </a:rPr>
              <a:t>Effectiveness is not simply measurable by group productivity, but as a function of organizational direction and impact.</a:t>
            </a:r>
            <a:endParaRPr b="0" lang="en-US" sz="3200" spc="-1" strike="noStrike">
              <a:solidFill>
                <a:srgbClr val="404040"/>
              </a:solidFill>
              <a:latin typeface="Calibri"/>
            </a:endParaRPr>
          </a:p>
          <a:p>
            <a:pPr>
              <a:lnSpc>
                <a:spcPct val="90000"/>
              </a:lnSpc>
              <a:spcBef>
                <a:spcPts val="1417"/>
              </a:spcBef>
              <a:buNone/>
              <a:tabLst>
                <a:tab algn="l" pos="0"/>
              </a:tabLst>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PlaceHolder 1"/>
          <p:cNvSpPr>
            <a:spLocks noGrp="1"/>
          </p:cNvSpPr>
          <p:nvPr>
            <p:ph/>
          </p:nvPr>
        </p:nvSpPr>
        <p:spPr>
          <a:xfrm>
            <a:off x="254520" y="308160"/>
            <a:ext cx="8229240" cy="4824000"/>
          </a:xfrm>
          <a:prstGeom prst="rect">
            <a:avLst/>
          </a:prstGeom>
          <a:noFill/>
          <a:ln w="0">
            <a:noFill/>
          </a:ln>
        </p:spPr>
        <p:txBody>
          <a:bodyPr lIns="0" rIns="0" anchor="t">
            <a:normAutofit fontScale="96000"/>
          </a:bodyPr>
          <a:p>
            <a:pPr marL="91440" indent="-91440">
              <a:lnSpc>
                <a:spcPct val="90000"/>
              </a:lnSpc>
              <a:spcBef>
                <a:spcPts val="1199"/>
              </a:spcBef>
              <a:spcAft>
                <a:spcPts val="201"/>
              </a:spcAft>
              <a:buNone/>
              <a:tabLst>
                <a:tab algn="l" pos="0"/>
              </a:tabLst>
            </a:pPr>
            <a:r>
              <a:rPr b="0" lang="en-US" sz="4000" spc="-1" strike="noStrike">
                <a:solidFill>
                  <a:srgbClr val="404040"/>
                </a:solidFill>
                <a:latin typeface="Calibri"/>
              </a:rPr>
              <a:t>Use of Motivational Theories by Engineers</a:t>
            </a:r>
            <a:endParaRPr b="0" lang="en-US" sz="4000" spc="-1" strike="noStrike">
              <a:solidFill>
                <a:srgbClr val="404040"/>
              </a:solidFill>
              <a:latin typeface="Calibri"/>
            </a:endParaRPr>
          </a:p>
          <a:p>
            <a:pPr marL="91440" indent="-91440">
              <a:lnSpc>
                <a:spcPct val="90000"/>
              </a:lnSpc>
              <a:spcBef>
                <a:spcPts val="1199"/>
              </a:spcBef>
              <a:spcAft>
                <a:spcPts val="201"/>
              </a:spcAft>
              <a:buNone/>
              <a:tabLst>
                <a:tab algn="l" pos="0"/>
              </a:tabLst>
            </a:pPr>
            <a:endParaRPr b="0" lang="en-US" sz="40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3600" spc="-1" strike="noStrike">
                <a:solidFill>
                  <a:srgbClr val="455f51"/>
                </a:solidFill>
                <a:latin typeface="Calibri"/>
              </a:rPr>
              <a:t>Most familiar with MBO, quality, and Peters/Waterman</a:t>
            </a:r>
            <a:endParaRPr b="0" lang="en-US" sz="3600" spc="-1" strike="noStrike">
              <a:solidFill>
                <a:srgbClr val="404040"/>
              </a:solidFill>
              <a:latin typeface="Calibri"/>
            </a:endParaRPr>
          </a:p>
          <a:p>
            <a:pPr lvl="1" marL="384120" indent="-182880">
              <a:lnSpc>
                <a:spcPct val="90000"/>
              </a:lnSpc>
              <a:spcBef>
                <a:spcPts val="201"/>
              </a:spcBef>
              <a:spcAft>
                <a:spcPts val="400"/>
              </a:spcAft>
              <a:buClr>
                <a:srgbClr val="99cb38"/>
              </a:buClr>
              <a:buFont typeface="Calibri"/>
              <a:buChar char="◦"/>
              <a:tabLst>
                <a:tab algn="l" pos="0"/>
              </a:tabLst>
            </a:pPr>
            <a:r>
              <a:rPr b="0" lang="en-US" sz="3600" spc="-1" strike="noStrike">
                <a:solidFill>
                  <a:srgbClr val="455f51"/>
                </a:solidFill>
                <a:latin typeface="Calibri"/>
              </a:rPr>
              <a:t>Also Maslow’s hierarchy, theory X and Y, Herzberg’s two factor theory, managerial grid, leadership continuum</a:t>
            </a:r>
            <a:endParaRPr b="0" lang="en-US" sz="3600" spc="-1" strike="noStrike">
              <a:solidFill>
                <a:srgbClr val="404040"/>
              </a:solidFill>
              <a:latin typeface="Calibri"/>
            </a:endParaRPr>
          </a:p>
          <a:p>
            <a:pPr>
              <a:lnSpc>
                <a:spcPct val="90000"/>
              </a:lnSpc>
              <a:spcBef>
                <a:spcPts val="1417"/>
              </a:spcBef>
              <a:buNone/>
              <a:tabLst>
                <a:tab algn="l" pos="0"/>
              </a:tabLst>
            </a:pP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p:nvPr>
        </p:nvSpPr>
        <p:spPr>
          <a:xfrm>
            <a:off x="257400" y="445680"/>
            <a:ext cx="8573760" cy="5827320"/>
          </a:xfrm>
          <a:prstGeom prst="rect">
            <a:avLst/>
          </a:prstGeom>
          <a:noFill/>
          <a:ln w="0">
            <a:noFill/>
          </a:ln>
        </p:spPr>
        <p:txBody>
          <a:bodyPr lIns="0" rIns="0" anchor="t">
            <a:normAutofit fontScale="83000"/>
          </a:bodyPr>
          <a:p>
            <a:pPr marL="384120" indent="-182880">
              <a:lnSpc>
                <a:spcPct val="90000"/>
              </a:lnSpc>
              <a:spcBef>
                <a:spcPts val="201"/>
              </a:spcBef>
              <a:spcAft>
                <a:spcPts val="400"/>
              </a:spcAft>
              <a:buNone/>
              <a:tabLst>
                <a:tab algn="l" pos="0"/>
              </a:tabLst>
            </a:pPr>
            <a:r>
              <a:rPr b="0" lang="en-NZ" sz="4000" spc="-1" strike="noStrike">
                <a:solidFill>
                  <a:srgbClr val="404040"/>
                </a:solidFill>
                <a:latin typeface="Calibri"/>
              </a:rPr>
              <a:t>Leadership Traits (Personal Characteristics)</a:t>
            </a:r>
            <a:endParaRPr b="0" lang="en-US" sz="4000" spc="-1" strike="noStrike">
              <a:solidFill>
                <a:srgbClr val="404040"/>
              </a:solidFill>
              <a:latin typeface="Calibri"/>
            </a:endParaRPr>
          </a:p>
          <a:p>
            <a:pPr>
              <a:lnSpc>
                <a:spcPct val="90000"/>
              </a:lnSpc>
              <a:spcBef>
                <a:spcPts val="1417"/>
              </a:spcBef>
              <a:buNone/>
              <a:tabLst>
                <a:tab algn="l" pos="0"/>
              </a:tabLst>
            </a:pPr>
            <a:endParaRPr b="0" lang="en-US" sz="32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1" lang="en-NZ" sz="3200" spc="-1" strike="noStrike">
                <a:solidFill>
                  <a:srgbClr val="404040"/>
                </a:solidFill>
                <a:latin typeface="Calibri"/>
              </a:rPr>
              <a:t>Physical qualities</a:t>
            </a:r>
            <a:r>
              <a:rPr b="0" lang="en-NZ" sz="3200" spc="-1" strike="noStrike">
                <a:solidFill>
                  <a:srgbClr val="404040"/>
                </a:solidFill>
                <a:latin typeface="Calibri"/>
              </a:rPr>
              <a:t> of health, vitality and endurance</a:t>
            </a:r>
            <a:endParaRPr b="0" lang="en-US" sz="32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1" lang="en-NZ" sz="3200" spc="-1" strike="noStrike">
                <a:solidFill>
                  <a:srgbClr val="404040"/>
                </a:solidFill>
                <a:latin typeface="Calibri"/>
              </a:rPr>
              <a:t>Personnel attributes </a:t>
            </a:r>
            <a:r>
              <a:rPr b="0" lang="en-NZ" sz="3200" spc="-1" strike="noStrike">
                <a:solidFill>
                  <a:srgbClr val="404040"/>
                </a:solidFill>
                <a:latin typeface="Calibri"/>
              </a:rPr>
              <a:t>of personal magnetism, cooperativeness, ability to inspire, persuasiveness, forcefulness and tact</a:t>
            </a:r>
            <a:endParaRPr b="0" lang="en-US" sz="32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1" lang="en-NZ" sz="3200" spc="-1" strike="noStrike">
                <a:solidFill>
                  <a:srgbClr val="404040"/>
                </a:solidFill>
                <a:latin typeface="Calibri"/>
              </a:rPr>
              <a:t>Character attributes</a:t>
            </a:r>
            <a:r>
              <a:rPr b="0" lang="en-NZ" sz="3200" spc="-1" strike="noStrike">
                <a:solidFill>
                  <a:srgbClr val="404040"/>
                </a:solidFill>
                <a:latin typeface="Calibri"/>
              </a:rPr>
              <a:t>  of integrity, humanism, self- discipline, stability, and industry</a:t>
            </a:r>
            <a:endParaRPr b="0" lang="en-US" sz="3200" spc="-1" strike="noStrike">
              <a:solidFill>
                <a:srgbClr val="404040"/>
              </a:solidFill>
              <a:latin typeface="Calibri"/>
            </a:endParaRPr>
          </a:p>
          <a:p>
            <a:pPr lvl="2" marL="567000" indent="-182880">
              <a:lnSpc>
                <a:spcPct val="90000"/>
              </a:lnSpc>
              <a:spcBef>
                <a:spcPts val="201"/>
              </a:spcBef>
              <a:spcAft>
                <a:spcPts val="400"/>
              </a:spcAft>
              <a:buClr>
                <a:srgbClr val="99cb38"/>
              </a:buClr>
              <a:buFont typeface="Calibri"/>
              <a:buChar char="◦"/>
              <a:tabLst>
                <a:tab algn="l" pos="0"/>
              </a:tabLst>
            </a:pPr>
            <a:r>
              <a:rPr b="1" lang="en-NZ" sz="3200" spc="-1" strike="noStrike">
                <a:solidFill>
                  <a:srgbClr val="404040"/>
                </a:solidFill>
                <a:latin typeface="Calibri"/>
              </a:rPr>
              <a:t>Intellectual qualities</a:t>
            </a:r>
            <a:r>
              <a:rPr b="0" lang="en-NZ" sz="3200" spc="-1" strike="noStrike">
                <a:solidFill>
                  <a:srgbClr val="404040"/>
                </a:solidFill>
                <a:latin typeface="Calibri"/>
              </a:rPr>
              <a:t> of mental capacity, ability to teach others and a scientific approach to problems</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Picture 2" descr=""/>
          <p:cNvPicPr/>
          <p:nvPr/>
        </p:nvPicPr>
        <p:blipFill>
          <a:blip r:embed="rId1"/>
          <a:stretch/>
        </p:blipFill>
        <p:spPr>
          <a:xfrm>
            <a:off x="1001160" y="0"/>
            <a:ext cx="7141320" cy="6310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26792</TotalTime>
  <Application>LibreOffice/7.3.5.2$Linux_X86_64 LibreOffice_project/392c644e8a6d1ea0765aa2d613a91bcef808d6ea</Application>
  <AppVersion>15.0000</AppVersion>
  <Words>2997</Words>
  <Paragraphs>411</Paragraphs>
  <Company>College of Engineering-FIU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2006-10-24T18:48:00Z</dcterms:created>
  <dc:creator>ENG</dc:creator>
  <dc:description/>
  <dc:language>en-US</dc:language>
  <cp:lastModifiedBy/>
  <dcterms:modified xsi:type="dcterms:W3CDTF">2022-09-03T19:42:53Z</dcterms:modified>
  <cp:revision>951</cp:revision>
  <dc:subject/>
  <dc:title>Chapter 1 Making Economic Decisions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21</vt:i4>
  </property>
  <property fmtid="{D5CDD505-2E9C-101B-9397-08002B2CF9AE}" pid="4" name="PresentationFormat">
    <vt:lpwstr>On-screen Show (4:3)</vt:lpwstr>
  </property>
  <property fmtid="{D5CDD505-2E9C-101B-9397-08002B2CF9AE}" pid="5" name="Slides">
    <vt:i4>73</vt:i4>
  </property>
</Properties>
</file>