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39620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51731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9860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7238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E8C6AD5-FC95-42F0-93C7-99A7DF5AF280}"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F078C5B2-1BEC-47A7-A844-C9FFCC6EC32C}"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BE4282E-F2BF-4704-8188-319ECB3EEFC1}"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353C145-C941-4582-B9BA-FEEA6E6DD86C}"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66A7BD01-C0CD-4BDD-B688-0E2804F3557E}"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EA520CE-A660-4C88-BD1E-AF65FB051B1B}"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673D240D-2D49-486E-AAE8-140B3E2F9C23}" type="datetime1">
              <a:rPr lang="en-US" smtClean="0"/>
              <a:t>4/12/2022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5570A9F-E93A-4C5F-8312-F65D2B89C35D}" type="datetime1">
              <a:rPr lang="en-US" smtClean="0"/>
              <a:t>4/12/2022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3CDAFDB-0DA6-4B7B-9F97-7205D9DE66C2}" type="datetime1">
              <a:rPr lang="en-US" smtClean="0"/>
              <a:t>4/12/2022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EDAC6B1-BD22-46C6-8191-A3F9CACA81B7}"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FE1B567-347C-424C-B290-1A110DDB2F23}"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1F2E9B7-E065-42FB-B767-7EAB61C2D687}" type="datetime1">
              <a:rPr lang="en-US" smtClean="0"/>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93170" y="1351654"/>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5- Software Testing</a:t>
            </a:r>
          </a:p>
        </p:txBody>
      </p:sp>
      <p:sp>
        <p:nvSpPr>
          <p:cNvPr id="8" name="Subtitle 2"/>
          <p:cNvSpPr txBox="1">
            <a:spLocks/>
          </p:cNvSpPr>
          <p:nvPr/>
        </p:nvSpPr>
        <p:spPr>
          <a:xfrm>
            <a:off x="1219200" y="3717032"/>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Spring 2021</a:t>
            </a:r>
            <a:endParaRPr lang="en-US" sz="2400" dirty="0">
              <a:solidFill>
                <a:srgbClr val="002060"/>
              </a:solidFil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fld id="{46290C5F-4A18-4933-9AE9-31ADD6BE77B5}"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fld id="{8AEB1C23-6D0F-469D-AD72-201F32E952A8}"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fld id="{42BFB669-F1CD-4DB1-82D8-6D141C97E6F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fld id="{F7BDCDA4-4A73-4F3E-A974-95094CBBEE9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fld id="{CC1904A8-36D1-479F-B7BD-DB73081DF879}"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fld id="{2707BC0E-96AE-40CF-B247-7B29B394B94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fld id="{53A551A9-96AD-4FAD-A993-D251FC9AFFA7}"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fld id="{3D879547-50A6-4D0A-B74F-8870E38F9C0D}" type="datetime1">
              <a:rPr lang="en-US" smtClean="0"/>
              <a:t>4/12/2022</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fld id="{3D902498-FBAA-4FF3-A32F-8BBE064B1B39}"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fld id="{803CC0E5-4974-46CD-900D-2EB93A9A3CFE}"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fld id="{C99DEC34-185A-4115-9EFE-FD83192C2B5B}"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fld id="{56B03490-834B-46AE-8945-803D5EEEB93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fld id="{02004873-B60F-4D30-B8AD-D4BD8BCD9D2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fld id="{5E6EE688-78B0-4E39-9C52-67B642E387A3}"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fld id="{EF2B5DF7-FDDB-4845-A888-1ED142BC8DB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fld id="{B3F10C8F-811B-4C49-82CB-3D2E5A460D1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fld id="{965098C5-D27F-4AFC-B42A-E489B979933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fld id="{A4D6044A-15C5-4345-A23B-D27D471D4167}"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fld id="{B465D97F-C694-40B6-BDE7-F6AA5258AF2E}"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fld id="{F099C560-D95C-412F-AA30-5840321AB43E}"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fld id="{D480805E-574D-42B1-A718-36DF5810D6B9}"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fld id="{9E5FF767-60D4-481B-8C31-515E1AD763B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fld id="{28BEC9AA-82C0-4469-BEA2-F78AAD594B7A}"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fld id="{93CB4F79-9455-4574-B11E-7200792C66C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fld id="{22B20EA6-6EF3-4C38-94FF-B1C15C655FC7}"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a:t>
            </a:r>
            <a:r>
              <a:rPr lang="en-GB" dirty="0" smtClean="0">
                <a:solidFill>
                  <a:schemeClr val="tx1"/>
                </a:solidFill>
              </a:rPr>
              <a:t>faces</a:t>
            </a:r>
            <a:r>
              <a:rPr lang="en-GB" dirty="0" smtClean="0">
                <a:solidFill>
                  <a:srgbClr val="FF0000"/>
                </a:solidFill>
              </a:rPr>
              <a:t>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fld id="{36162615-4DCC-4CCA-A851-84B66D8D0A67}"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fld id="{13A17B14-CF8E-49EC-864B-6579E90CA9E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fld id="{DFA31F6D-8754-4E15-9720-320512E69B54}"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fld id="{2FE29041-C7A5-46FC-9D71-DD8117ACC227}"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fld id="{34FABA55-D1A2-4CF6-9BB3-5B77DFA14848}"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fld id="{9266C3A4-C6E6-4A70-AFA7-A58D2DD66A76}"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fld id="{C7291D03-9F8A-4C50-9644-38B2C3C3E998}"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fld id="{56879B2D-B98B-4BD0-9D68-F511D7034A1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fld id="{39583C67-370D-4BA2-992B-D28CD900F9CD}"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fld id="{F6F36848-4095-4366-84C4-7C851F862B1E}" type="datetime1">
              <a:rPr lang="en-US" smtClean="0"/>
              <a:t>4/12/2022</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fld id="{C0F77332-D35D-4881-939F-1E2D7B38316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fld id="{7EF52AE4-4CD6-475D-9E63-FACBFCA957E0}" type="datetime1">
              <a:rPr lang="en-US" smtClean="0"/>
              <a:t>4/12/2022</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fld id="{2FFBC706-BB76-44F3-90EB-2C38D50C37E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fld id="{A3E9C2E5-26A0-4154-B50F-98CF3532ADFF}"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fld id="{89DF3392-A8A9-4845-8AB7-328266401E3C}"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fld id="{0A5CDD69-0712-4908-BFA5-323737AA1A7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fld id="{EF136C35-A719-4A9A-B064-8636FD2A64B3}"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fld id="{09CA9030-FAB4-499D-9B94-A68C30F90E1B}" type="datetime1">
              <a:rPr lang="en-US" smtClean="0"/>
              <a:t>4/12/2022</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fld id="{CB5D2977-F34C-490C-B79A-1EF4F668155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fld id="{DA6A5796-485B-4AF8-965A-60AF9C4D8B0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fld id="{302E84B8-78CF-46BB-A8F1-78A8D8295CA8}"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fld id="{D1352689-EE34-448F-A212-E9747B3A4D6D}"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fld id="{A8E12B2B-02C2-4492-94CF-7237EFE3ECF1}"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fld id="{517A338B-26C1-4B25-9B0B-6C09081E371C}"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fld id="{2E66F612-1599-44B5-921E-2E1E3CD5A7F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fld id="{F7DB52FB-A11A-492A-A3F4-6FF89BB71E46}"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fld id="{5EEC8817-CB4A-4EED-9389-00C10895E07D}" type="datetime1">
              <a:rPr lang="en-US" smtClean="0"/>
              <a:t>4/12/2022</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fld id="{B1BDA768-6F8E-44B8-909B-7595A663EF2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fld id="{48BD0723-6C56-4C55-92A2-9E9F7EB2C10E}"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fld id="{026A4CAE-2C31-4B65-80B6-22858BAB41DB}"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fld id="{31380477-E7D7-4901-AE25-EC9E3616269D}"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fld id="{FAF01DFD-8AF0-4BB8-A471-B5AA4EE304BD}"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fld id="{E0D4180B-44AE-43E7-B898-F1C6DEE8F6F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fld id="{A4DF4C88-3E52-4F14-B69B-AD9ECBE98724}" type="datetime1">
              <a:rPr lang="en-US" smtClean="0"/>
              <a:t>4/12/2022</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fld id="{269892BB-5E60-4AF7-A5B5-B17D1549B3BA}"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fld id="{8E66C828-63D9-42A5-A3C1-5D1A78ED4CE2}"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fld id="{6E82795A-E6B5-4C30-A6A7-B1D0D16634F3}" type="datetime1">
              <a:rPr lang="en-US" smtClean="0"/>
              <a:t>4/12/2022</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fld id="{81CD733F-53C6-419E-9114-AFB147A1BE13}"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1064</TotalTime>
  <Words>4260</Words>
  <Application>Microsoft Office PowerPoint</Application>
  <PresentationFormat>On-screen Show (4:3)</PresentationFormat>
  <Paragraphs>479</Paragraphs>
  <Slides>64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ＭＳ Ｐゴシック</vt:lpstr>
      <vt:lpstr>Arial</vt:lpstr>
      <vt:lpstr>Calibri</vt:lpstr>
      <vt:lpstr>Wingdings</vt:lpstr>
      <vt:lpstr>SE10 slides</vt:lpstr>
      <vt:lpstr>PowerPoint Presentation</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Rabindra</cp:lastModifiedBy>
  <cp:revision>29</cp:revision>
  <dcterms:created xsi:type="dcterms:W3CDTF">2010-01-14T08:17:23Z</dcterms:created>
  <dcterms:modified xsi:type="dcterms:W3CDTF">2022-04-12T06:16:27Z</dcterms:modified>
</cp:coreProperties>
</file>