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7" d="100"/>
          <a:sy n="87" d="100"/>
        </p:scale>
        <p:origin x="1464" y="66"/>
      </p:cViewPr>
      <p:guideLst>
        <p:guide orient="horz" pos="2160"/>
        <p:guide pos="2880"/>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7/26/2022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7/26/2022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a:t>
            </a:fld>
            <a:endParaRPr lang="en-US"/>
          </a:p>
        </p:txBody>
      </p:sp>
    </p:spTree>
    <p:extLst>
      <p:ext uri="{BB962C8B-B14F-4D97-AF65-F5344CB8AC3E}">
        <p14:creationId xmlns:p14="http://schemas.microsoft.com/office/powerpoint/2010/main" val="182994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CC407B8-0021-4F3B-9E43-D8CA86C3A6CA}"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B94EC6-FA11-4D08-A984-A760104C5D29}"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4A1DAF-0E35-4B02-B6F3-D77FD5296ACD}"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685891-D82B-496A-9ADE-837C6439FCD2}"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35D0C1-33A9-4D05-A627-17D686DE29B6}" type="datetime1">
              <a:rPr lang="en-US" smtClean="0"/>
              <a:t>7/26/2022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5023183-7129-4753-B242-EB7CBACA6F1D}"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D079C8-A43B-4D14-9B40-4705FDB612C0}" type="datetime1">
              <a:rPr lang="en-US" smtClean="0"/>
              <a:t>7/26/2022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2FA9E3-414F-41E9-95B2-32A5587A421A}" type="datetime1">
              <a:rPr lang="en-US" smtClean="0"/>
              <a:t>7/26/2022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F8E917-B487-4E50-8DA5-0BD0B2B76AD8}" type="datetime1">
              <a:rPr lang="en-US" smtClean="0"/>
              <a:t>7/26/2022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967879-021E-4DEB-9BA5-CE3F68F187D7}"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CA08EE-CCD1-40AD-8C47-9A58C458A4E8}" type="datetime1">
              <a:rPr lang="en-US" smtClean="0"/>
              <a:t>7/26/2022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8A1432E-3F05-400E-8E67-5CB41BC5DC08}" type="datetime1">
              <a:rPr lang="en-US" smtClean="0"/>
              <a:t>7/26/2022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93170" y="1340768"/>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4- Requirements Engineering</a:t>
            </a:r>
          </a:p>
        </p:txBody>
      </p:sp>
      <p:sp>
        <p:nvSpPr>
          <p:cNvPr id="8" name="Subtitle 2"/>
          <p:cNvSpPr txBox="1">
            <a:spLocks/>
          </p:cNvSpPr>
          <p:nvPr/>
        </p:nvSpPr>
        <p:spPr>
          <a:xfrm>
            <a:off x="1219200" y="3717032"/>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smtClean="0">
                <a:solidFill>
                  <a:srgbClr val="002060"/>
                </a:solidFill>
                <a:ea typeface="+mn-ea"/>
                <a:cs typeface="+mn-cs"/>
              </a:rPr>
              <a:t>August 2022</a:t>
            </a:r>
            <a:endParaRPr lang="en-US" sz="2400" dirty="0">
              <a:solidFill>
                <a:srgbClr val="002060"/>
              </a:solidFil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D2DFBF3C-0087-4CBB-8EC5-F5818B1B9A3E}" type="datetime1">
              <a:rPr lang="en-US" smtClean="0"/>
              <a:t>7/26/2022</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F4A8E68A-691A-4370-9B12-D4971BBDB8B2}" type="datetime1">
              <a:rPr lang="en-US" smtClean="0"/>
              <a:t>7/26/2022</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detailed system requirements is a waste of time as requirements change so quickly.</a:t>
            </a:r>
          </a:p>
          <a:p>
            <a:r>
              <a:rPr lang="en-US" dirty="0" smtClean="0"/>
              <a:t>The requirements document is therefore always out of date.</a:t>
            </a:r>
          </a:p>
          <a:p>
            <a:r>
              <a:rPr lang="en-US" dirty="0" smtClean="0"/>
              <a:t>Agile methods usually use incremental requirements engineering and may express requirements as ‘user stories’ (discussed in Chapter 3).</a:t>
            </a:r>
          </a:p>
          <a:p>
            <a:r>
              <a:rPr lang="en-US" dirty="0" smtClean="0"/>
              <a:t>This is practical for business systems but problematic for systems that require pre-delivery analysis (e.g. critical systems) or systems developed by several teams.</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0B39CD50-BCA2-4022-9DC3-3144DA454465}" type="datetime1">
              <a:rPr lang="en-US" smtClean="0"/>
              <a:t>7/26/2022</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fld id="{EA07BBDF-B848-4066-A2EA-4D13DE8B3EA3}" type="datetime1">
              <a:rPr lang="en-US" smtClean="0"/>
              <a:t>7/26/2022</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A19EE970-67C9-4D72-8B7E-08C513943BAF}"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fld id="{AB53A180-1851-4F3F-9A5A-AF4512E7D840}"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68D34899-B50A-4FCD-BC9C-C608B58C720F}"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3114C1EF-DC92-4365-8CA1-23F00FDBA384}"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94C95976-6234-4569-9D06-762F7F8D2E65}"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0DC3EDFB-D09C-4737-AE8A-FCE53747519B}"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06A3F224-943D-45A1-B234-C632D3199F76}"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36E53F93-0F5A-4E5F-BCFF-D6B49C4BCC99}"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7F519A03-C90F-49AF-9D1D-C4B5149B556B}"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5879AE0C-0FBA-4DDD-ADA7-7F6D9F3FB3D0}"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fld id="{D91751AC-884F-429C-8252-52F5A0BE958E}"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fld id="{C46085FA-DA9C-4C32-8D7D-B52E8DDA8DCE}"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C813866B-C06D-4390-8EA7-DAE98C9F9088}"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fld id="{2E5AE20C-E5CE-40D2-96B0-9573569ED300}"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engineering processes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fld id="{F7E3B458-FC94-40E0-9DB1-3BF5C2BCA368}" type="datetime1">
              <a:rPr lang="en-US" smtClean="0"/>
              <a:t>7/26/2022</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fld id="{CB15DD84-832E-4DDC-AD06-0A456D902148}"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fld id="{A06A127D-D0F4-4F85-80DC-B8A947236196}"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a:t>
            </a:r>
            <a:r>
              <a:rPr lang="en-GB"/>
              <a:t>that </a:t>
            </a:r>
            <a:r>
              <a:rPr lang="en-GB"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DAFAD31D-400D-4E36-A3E8-C11FB2C123ED}"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fld id="{426A37FC-2DD3-4868-8A5E-A736A44DAA3E}" type="datetime1">
              <a:rPr lang="en-US" smtClean="0"/>
              <a:t>7/26/2022</a:t>
            </a:fld>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DACCD04F-F107-4708-A31C-C99AB004BD5A}"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smtClean="0"/>
              <a:t>Requirements elicitation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fld id="{5D32B29F-138E-4949-8365-8843E477D194}" type="datetime1">
              <a:rPr lang="en-US" smtClean="0"/>
              <a:t>7/26/2022</a:t>
            </a:fld>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EC026531-9B8A-4DF6-83FF-793506315597}"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fld id="{3EB235F9-3581-4B69-82DF-C1DC66886B4A}"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fld id="{166BFF86-A1E4-4DE7-BB75-C815D7486095}"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fld id="{A777FEAE-5F59-4A2B-A826-4FF5119944AF}"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FBE21B62-2699-4867-BCC2-E66BB557D215}"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fld id="{4D1998EB-ABF4-40BE-881F-15112A26B95C}"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r>
              <a:rPr lang="en-US" sz="2400" dirty="0" smtClean="0"/>
              <a:t>.</a:t>
            </a:r>
          </a:p>
          <a:p>
            <a:pPr>
              <a:lnSpc>
                <a:spcPct val="90000"/>
              </a:lnSpc>
            </a:pPr>
            <a:r>
              <a:rPr lang="en-US" dirty="0" smtClean="0"/>
              <a:t>Interviewers need to be open-minded without pre-conceived ideas of what the system should do</a:t>
            </a:r>
          </a:p>
          <a:p>
            <a:pPr>
              <a:lnSpc>
                <a:spcPct val="90000"/>
              </a:lnSpc>
            </a:pPr>
            <a:r>
              <a:rPr lang="en-US" sz="2400" dirty="0" smtClean="0"/>
              <a:t>You need to prompt the use to talk about the system by suggesting requirements rather than simply asking them what they want.</a:t>
            </a:r>
            <a:endParaRPr lang="en-US" sz="2400" dirty="0"/>
          </a:p>
        </p:txBody>
      </p:sp>
      <p:sp>
        <p:nvSpPr>
          <p:cNvPr id="2" name="Date Placeholder 1"/>
          <p:cNvSpPr>
            <a:spLocks noGrp="1"/>
          </p:cNvSpPr>
          <p:nvPr>
            <p:ph type="dt" sz="half" idx="10"/>
          </p:nvPr>
        </p:nvSpPr>
        <p:spPr/>
        <p:txBody>
          <a:bodyPr/>
          <a:lstStyle/>
          <a:p>
            <a:pPr>
              <a:defRPr/>
            </a:pPr>
            <a:fld id="{6230E482-8148-47AC-AD7A-8DA7E3FF3EC2}"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FCB58683-F994-4DDC-A3A4-897AAC38F3B4}"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t>Application specialists may use language to describe their work that isn’t easy for the requirements engineer to understand.</a:t>
            </a:r>
          </a:p>
          <a:p>
            <a:pPr>
              <a:lnSpc>
                <a:spcPct val="90000"/>
              </a:lnSpc>
            </a:pPr>
            <a:r>
              <a:rPr lang="en-US" dirty="0" smtClean="0"/>
              <a:t>Interviews </a:t>
            </a:r>
            <a:r>
              <a:rPr lang="en-US" dirty="0"/>
              <a:t>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E3EE5FB6-15B4-466C-A8CE-DCD88BB52FB1}" type="datetime1">
              <a:rPr lang="en-US" smtClean="0"/>
              <a:t>7/26/2022</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016EC182-F823-46C8-A5CD-2EBD7CA7602F}" type="datetime1">
              <a:rPr lang="en-US" smtClean="0"/>
              <a:t>7/26/2022</a:t>
            </a:fld>
            <a:endParaRPr lang="en-US"/>
          </a:p>
        </p:txBody>
      </p:sp>
    </p:spTree>
    <p:extLst>
      <p:ext uri="{BB962C8B-B14F-4D97-AF65-F5344CB8AC3E}">
        <p14:creationId xmlns:p14="http://schemas.microsoft.com/office/powerpoint/2010/main" val="38914929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BC7FE2E5-10F3-467A-81B5-1FEB004AA6E6}" type="datetime1">
              <a:rPr lang="en-US" smtClean="0"/>
              <a:t>7/26/2022</a:t>
            </a:fld>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fld id="{72FBDCBB-7631-42E8-B4CD-8C1B30F5AF0D}" type="datetime1">
              <a:rPr lang="en-US" smtClean="0"/>
              <a:t>7/26/2022</a:t>
            </a:fld>
            <a:endParaRPr lang="en-US"/>
          </a:p>
        </p:txBody>
      </p:sp>
    </p:spTree>
    <p:extLst>
      <p:ext uri="{BB962C8B-B14F-4D97-AF65-F5344CB8AC3E}">
        <p14:creationId xmlns:p14="http://schemas.microsoft.com/office/powerpoint/2010/main" val="337112353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fld id="{731795E3-741E-4529-AF72-E78DCE39FE68}" type="datetime1">
              <a:rPr lang="en-US" smtClean="0"/>
              <a:t>7/26/2022</a:t>
            </a:fld>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Stories and scenarios</a:t>
            </a:r>
            <a:endParaRPr lang="en-US" dirty="0"/>
          </a:p>
        </p:txBody>
      </p:sp>
      <p:sp>
        <p:nvSpPr>
          <p:cNvPr id="90115" name="Rectangle 3"/>
          <p:cNvSpPr>
            <a:spLocks noGrp="1" noChangeArrowheads="1"/>
          </p:cNvSpPr>
          <p:nvPr>
            <p:ph idx="1"/>
          </p:nvPr>
        </p:nvSpPr>
        <p:spPr/>
        <p:txBody>
          <a:bodyPr/>
          <a:lstStyle/>
          <a:p>
            <a:r>
              <a:rPr lang="en-US" dirty="0"/>
              <a:t>Scenarios </a:t>
            </a:r>
            <a:r>
              <a:rPr lang="en-US" dirty="0" smtClean="0"/>
              <a:t>and user stories are </a:t>
            </a:r>
            <a:r>
              <a:rPr lang="en-US" dirty="0"/>
              <a:t>real-life examples of how a system can be used</a:t>
            </a:r>
            <a:r>
              <a:rPr lang="en-US" dirty="0" smtClean="0"/>
              <a:t>.</a:t>
            </a:r>
          </a:p>
          <a:p>
            <a:r>
              <a:rPr lang="en-US" dirty="0" smtClean="0"/>
              <a:t>Stories and scenarios are a description of how a system may be used for a particular task.</a:t>
            </a:r>
          </a:p>
          <a:p>
            <a:r>
              <a:rPr lang="en-US" dirty="0" smtClean="0"/>
              <a:t>Because they are based on a practical situation, stakeholders can relate to them and can comment on their situation with respect to the story.</a:t>
            </a:r>
            <a:endParaRPr lang="en-US" dirty="0"/>
          </a:p>
        </p:txBody>
      </p:sp>
      <p:sp>
        <p:nvSpPr>
          <p:cNvPr id="2" name="Date Placeholder 1"/>
          <p:cNvSpPr>
            <a:spLocks noGrp="1"/>
          </p:cNvSpPr>
          <p:nvPr>
            <p:ph type="dt" sz="half" idx="10"/>
          </p:nvPr>
        </p:nvSpPr>
        <p:spPr/>
        <p:txBody>
          <a:bodyPr/>
          <a:lstStyle/>
          <a:p>
            <a:pPr>
              <a:defRPr/>
            </a:pPr>
            <a:fld id="{D7693A56-CE75-4341-9155-C4D0289F7A9E}"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sharing in the classroom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a:t>
            </a:r>
            <a:r>
              <a:rPr lang="en-GB" sz="1600" dirty="0" smtClean="0"/>
              <a:t>families.</a:t>
            </a:r>
            <a:br>
              <a:rPr lang="en-GB" sz="1600" dirty="0" smtClean="0"/>
            </a:br>
            <a:r>
              <a:rPr lang="en-GB" sz="1600" dirty="0" smtClean="0"/>
              <a:t/>
            </a:r>
            <a:br>
              <a:rPr lang="en-GB" sz="1600" dirty="0" smtClean="0"/>
            </a:br>
            <a:r>
              <a:rPr lang="en-GB" sz="1600" dirty="0" smtClean="0"/>
              <a:t>Jack </a:t>
            </a:r>
            <a:r>
              <a:rPr lang="en-GB" sz="1600" dirty="0"/>
              <a:t>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34660E8C-D30E-4CD9-87BE-6C4DE1585B33}" type="datetime1">
              <a:rPr lang="en-US" smtClean="0"/>
              <a:t>7/26/2022</a:t>
            </a:fld>
            <a:endParaRPr lang="en-US"/>
          </a:p>
        </p:txBody>
      </p:sp>
    </p:spTree>
    <p:extLst>
      <p:ext uri="{BB962C8B-B14F-4D97-AF65-F5344CB8AC3E}">
        <p14:creationId xmlns:p14="http://schemas.microsoft.com/office/powerpoint/2010/main" val="672866641"/>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 structured form of user story</a:t>
            </a:r>
          </a:p>
          <a:p>
            <a:r>
              <a:rPr lang="en-US" dirty="0" smtClean="0"/>
              <a:t>Scenarios should </a:t>
            </a:r>
            <a:r>
              <a:rPr lang="en-US" dirty="0"/>
              <a:t>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EA34B45D-A07E-41B6-8A29-A9C367918B12}" type="datetime1">
              <a:rPr lang="en-US" smtClean="0"/>
              <a:t>7/26/2022</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 </a:t>
            </a:r>
            <a:r>
              <a:rPr lang="en-US" dirty="0" err="1" smtClean="0"/>
              <a:t>iLearn</a:t>
            </a:r>
            <a:r>
              <a:rPr lang="en-US" dirty="0" smtClean="0"/>
              <a:t>)</a:t>
            </a:r>
            <a:endParaRPr lang="en-US" dirty="0"/>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4663F4ED-00B8-4BD6-BF8A-04D3162388D2}" type="datetime1">
              <a:rPr lang="en-US" smtClean="0"/>
              <a:t>7/26/2022</a:t>
            </a:fld>
            <a:endParaRPr lang="en-US"/>
          </a:p>
        </p:txBody>
      </p:sp>
    </p:spTree>
    <p:extLst>
      <p:ext uri="{BB962C8B-B14F-4D97-AF65-F5344CB8AC3E}">
        <p14:creationId xmlns:p14="http://schemas.microsoft.com/office/powerpoint/2010/main" val="9054705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photos</a:t>
            </a:r>
            <a:endParaRPr lang="en-US" dirty="0"/>
          </a:p>
        </p:txBody>
      </p:sp>
      <p:sp>
        <p:nvSpPr>
          <p:cNvPr id="3" name="Content Placeholder 2"/>
          <p:cNvSpPr>
            <a:spLocks noGrp="1"/>
          </p:cNvSpPr>
          <p:nvPr>
            <p:ph idx="1"/>
          </p:nvPr>
        </p:nvSpPr>
        <p:spPr/>
        <p:txBody>
          <a:bodyPr/>
          <a:lstStyle/>
          <a:p>
            <a:r>
              <a:rPr lang="en-US" sz="1600" b="1" dirty="0"/>
              <a:t>What can go wrong</a:t>
            </a:r>
            <a:r>
              <a:rPr lang="en-US" sz="1600" dirty="0"/>
              <a:t>: </a:t>
            </a:r>
            <a:endParaRPr lang="en-US" sz="1600" dirty="0" smtClean="0"/>
          </a:p>
          <a:p>
            <a:r>
              <a:rPr lang="en-US" sz="1600" dirty="0" smtClean="0"/>
              <a:t>No </a:t>
            </a:r>
            <a:r>
              <a:rPr lang="en-US" sz="1600" dirty="0"/>
              <a:t>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r>
              <a:rPr lang="en-US" sz="1600" dirty="0" smtClean="0"/>
              <a:t>.</a:t>
            </a:r>
            <a:endParaRPr lang="en-US" sz="1600" dirty="0"/>
          </a:p>
          <a:p>
            <a:r>
              <a:rPr lang="en-US" sz="1600" b="1" dirty="0"/>
              <a:t>Other </a:t>
            </a:r>
            <a:r>
              <a:rPr lang="en-US" sz="1600" b="1" dirty="0" smtClean="0"/>
              <a:t>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7976BF98-29BD-49D2-886F-F74D45E9FC9A}" type="datetime1">
              <a:rPr lang="en-US" smtClean="0"/>
              <a:t>7/26/2022</a:t>
            </a:fld>
            <a:endParaRPr lang="en-US"/>
          </a:p>
        </p:txBody>
      </p:sp>
    </p:spTree>
    <p:extLst>
      <p:ext uri="{BB962C8B-B14F-4D97-AF65-F5344CB8AC3E}">
        <p14:creationId xmlns:p14="http://schemas.microsoft.com/office/powerpoint/2010/main" val="27016561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fld id="{3BD5202C-D868-4EC4-80B5-1E670ED8CA41}"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fld id="{7B23C8DD-B4FC-45BB-A078-D839D1DDE9F2}" type="datetime1">
              <a:rPr lang="en-US" smtClean="0"/>
              <a:t>7/26/2022</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err="1" smtClean="0"/>
              <a:t>donw</a:t>
            </a:r>
            <a:r>
              <a:rPr lang="en-US" dirty="0" smtClean="0"/>
              <a:t>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CA70F0F7-333F-4CF5-B4D3-E23E8CB73E1A}" type="datetime1">
              <a:rPr lang="en-US" smtClean="0"/>
              <a:t>7/26/2022</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F1C17153-0B98-4BB5-AB3C-A451A6DECEB7}" type="datetime1">
              <a:rPr lang="en-US" smtClean="0"/>
              <a:t>7/26/2022</a:t>
            </a:fld>
            <a:endParaRPr lang="en-US"/>
          </a:p>
        </p:txBody>
      </p:sp>
    </p:spTree>
    <p:extLst>
      <p:ext uri="{BB962C8B-B14F-4D97-AF65-F5344CB8AC3E}">
        <p14:creationId xmlns:p14="http://schemas.microsoft.com/office/powerpoint/2010/main" val="87105642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fld id="{C2EBEB39-EE71-4D03-8497-DACB6EFAF7FD}"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02E999F6-051F-4BBF-900A-E94531CEE23F}" type="datetime1">
              <a:rPr lang="en-US" smtClean="0"/>
              <a:t>7/26/2022</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fld id="{9BAB4104-599E-4E6A-BA4E-A5808F9118F5}"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fld id="{D7AA66BA-781A-42FA-95C4-B903FA58F912}"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fld id="{59CAEB65-469B-41B0-8097-222D7DC19288}" type="datetime1">
              <a:rPr lang="en-US" smtClean="0"/>
              <a:t>7/26/2022</a:t>
            </a:fld>
            <a:endParaRPr lang="en-US"/>
          </a:p>
        </p:txBody>
      </p:sp>
    </p:spTree>
    <p:extLst>
      <p:ext uri="{BB962C8B-B14F-4D97-AF65-F5344CB8AC3E}">
        <p14:creationId xmlns:p14="http://schemas.microsoft.com/office/powerpoint/2010/main" val="59887717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541F6856-58EB-4984-BC15-1F3167A3D212}" type="datetime1">
              <a:rPr lang="en-US" smtClean="0"/>
              <a:t>7/26/2022</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fld id="{E9FC766D-B41A-47D8-8CFD-A015593ACCB8}"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88EE70FA-9F75-4948-94F5-471A7E520987}"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5"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8E411626-E9F5-4FCC-8E99-453B6199F467}" type="datetime1">
              <a:rPr lang="en-US" smtClean="0"/>
              <a:t>7/26/2022</a:t>
            </a:fld>
            <a:endParaRPr lang="en-US"/>
          </a:p>
        </p:txBody>
      </p:sp>
    </p:spTree>
    <p:extLst>
      <p:ext uri="{BB962C8B-B14F-4D97-AF65-F5344CB8AC3E}">
        <p14:creationId xmlns:p14="http://schemas.microsoft.com/office/powerpoint/2010/main" val="577089289"/>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17"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94672919-BBD4-4446-8DE2-0FE7397DCC04}" type="datetime1">
              <a:rPr lang="en-US" smtClean="0"/>
              <a:t>7/26/2022</a:t>
            </a:fld>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fld id="{8EE935F4-75F5-4FBF-987C-6D16EA797458}" type="datetime1">
              <a:rPr lang="en-US" smtClean="0"/>
              <a:t>7/26/2022</a:t>
            </a:fld>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fld id="{A1D3D4BF-BE14-4D44-BC20-D41E8ED9FE23}" type="datetime1">
              <a:rPr lang="en-US" smtClean="0"/>
              <a:t>7/26/2022</a:t>
            </a:fld>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fld id="{CC610703-031A-40A8-94F2-C4554CC740C5}" type="datetime1">
              <a:rPr lang="en-US" smtClean="0"/>
              <a:t>7/26/2022</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D3879E8D-1C79-41BA-AB35-07F45905EC63}" type="datetime1">
              <a:rPr lang="en-US" smtClean="0"/>
              <a:t>7/26/2022</a:t>
            </a:fld>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fld id="{00009A3B-4789-4082-A43D-55E6C01C2BF2}" type="datetime1">
              <a:rPr lang="en-US" smtClean="0"/>
              <a:t>7/26/2022</a:t>
            </a:fld>
            <a:endParaRPr lang="en-US"/>
          </a:p>
        </p:txBody>
      </p:sp>
    </p:spTree>
    <p:extLst>
      <p:ext uri="{BB962C8B-B14F-4D97-AF65-F5344CB8AC3E}">
        <p14:creationId xmlns:p14="http://schemas.microsoft.com/office/powerpoint/2010/main" val="360449160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C2BB3C76-4058-4287-8EDF-22150E81344F}" type="datetime1">
              <a:rPr lang="en-US" smtClean="0"/>
              <a:t>7/26/2022</a:t>
            </a:fld>
            <a:endParaRPr lang="en-US"/>
          </a:p>
        </p:txBody>
      </p:sp>
    </p:spTree>
    <p:extLst>
      <p:ext uri="{BB962C8B-B14F-4D97-AF65-F5344CB8AC3E}">
        <p14:creationId xmlns:p14="http://schemas.microsoft.com/office/powerpoint/2010/main" val="74181069"/>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fld id="{0ADED2FC-F2B8-48D3-8D50-F673D852E4E3}" type="datetime1">
              <a:rPr lang="en-US" smtClean="0"/>
              <a:t>7/26/2022</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fld id="{866D1C56-60AD-4784-95CD-82C032A53EA2}" type="datetime1">
              <a:rPr lang="en-US" smtClean="0"/>
              <a:t>7/26/2022</a:t>
            </a:fld>
            <a:endParaRPr lang="en-US"/>
          </a:p>
        </p:txBody>
      </p:sp>
    </p:spTree>
    <p:extLst>
      <p:ext uri="{BB962C8B-B14F-4D97-AF65-F5344CB8AC3E}">
        <p14:creationId xmlns:p14="http://schemas.microsoft.com/office/powerpoint/2010/main" val="1521941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E9A9008E-CB00-4076-8E74-13C214A535E6}"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fld id="{216E17DB-8AF9-46BE-90EF-1D3B63AB8D0B}" type="datetime1">
              <a:rPr lang="en-US" smtClean="0"/>
              <a:t>7/26/2022</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fld id="{0A548D7C-F249-4AC1-B1C1-CFB191467134}" type="datetime1">
              <a:rPr lang="en-US" smtClean="0"/>
              <a:t>7/26/2022</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fld id="{7C77A7A8-4EF5-47A4-AAD6-952D8EF7A7DE}"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fld id="{D4C5CAA9-E665-4722-A158-593C2D862800}"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fld id="{1231A563-203E-44E2-86B1-426019EE97E4}"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fld id="{9F9B4E13-E444-45BE-8656-FAAA18403C24}"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fld id="{53EC5709-7964-41BB-8A92-F66DE67B2261}" type="datetime1">
              <a:rPr lang="en-US" smtClean="0"/>
              <a:t>7/26/2022</a:t>
            </a:fld>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fld id="{C13DFFFD-8E7C-41F0-B5EB-0C25537A29B6}" type="datetime1">
              <a:rPr lang="en-US" smtClean="0"/>
              <a:t>7/26/2022</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fld id="{D5B273A5-07B7-4677-9FD5-74B54FAA0A6B}"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fld id="{85D3EF8D-64D5-44CB-9AFA-24F0FABB4764}"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D1DA497C-8631-4D8C-9D3F-C44BBDACA19F}"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A9401DCF-2D23-49EE-85B8-B2F76C1761D1}"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fld id="{E1218136-1D50-4DDF-9B1D-1B36C7B94960}" type="datetime1">
              <a:rPr lang="en-US" smtClean="0"/>
              <a:t>7/26/2022</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fld id="{BD22CB4F-E250-4B08-8ACA-B438CE1DA9AE}"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fld id="{EF8E2919-D0BF-48C5-90DD-241465DE34BE}"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fld id="{9620213E-807A-4608-B473-3D359EE9AC41}"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fld id="{D98D729E-CD14-4DCD-8A04-B9385694ECD1}" type="datetime1">
              <a:rPr lang="en-US" smtClean="0"/>
              <a:t>7/26/2022</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fld id="{61FCF335-A9D6-4FA2-87CF-4F4B42D01961}" type="datetime1">
              <a:rPr lang="en-US" smtClean="0"/>
              <a:t>7/26/2022</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fld id="{9B2C0AD2-3FD8-4863-A120-1D249B266866}" type="datetime1">
              <a:rPr lang="en-US" smtClean="0"/>
              <a:t>7/26/2022</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fld id="{5A633D6D-04D1-44CD-9CBB-8E0DD627B928}" type="datetime1">
              <a:rPr lang="en-US" smtClean="0"/>
              <a:t>7/26/2022</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773C06CB-1788-4087-95F2-4CBAC08CBEBF}" type="datetime1">
              <a:rPr lang="en-US" smtClean="0"/>
              <a:t>7/26/2022</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4427</TotalTime>
  <Words>5811</Words>
  <Application>Microsoft Office PowerPoint</Application>
  <PresentationFormat>On-screen Show (4:3)</PresentationFormat>
  <Paragraphs>701</Paragraphs>
  <Slides>88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Arial</vt:lpstr>
      <vt:lpstr>Calibri</vt:lpstr>
      <vt:lpstr>Times New Roman</vt:lpstr>
      <vt:lpstr>Wingdings</vt:lpstr>
      <vt:lpstr>Zapf Dingbats</vt:lpstr>
      <vt:lpstr>SE10 slides</vt:lpstr>
      <vt:lpstr>Document</vt:lpstr>
      <vt:lpstr>PowerPoint Presentation</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Rabindra</cp:lastModifiedBy>
  <cp:revision>36</cp:revision>
  <cp:lastPrinted>2010-01-11T10:54:43Z</cp:lastPrinted>
  <dcterms:created xsi:type="dcterms:W3CDTF">2010-01-08T19:43:52Z</dcterms:created>
  <dcterms:modified xsi:type="dcterms:W3CDTF">2022-07-26T11:22:38Z</dcterms:modified>
</cp:coreProperties>
</file>