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8" r:id="rId3"/>
    <p:sldId id="259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546" y="120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7C148-6489-4AA4-94F0-305D9195E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A093FF-E8CD-42CF-AEBA-93A800DCEC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16D0A-35C3-4437-BF05-06C50D7DB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DDFEB-865B-467B-BB5B-48C19E21A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7E325-7362-4C87-AE66-D314F4E44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380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0B19-65E2-4348-9E8D-E7829F664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7F330C-2964-4603-B934-DBD655DB7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6A8D4-8C97-4072-8E36-458129FC4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CF4AB-39D6-4C3E-98AF-4CAC54D6E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43298-65A9-4D8C-88EE-F8232213B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671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10954B-CDC9-45FF-A2C9-CAFB313530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FCEACE-5164-4BD1-B1D6-414CAB6BDB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12C95-891A-4904-B8AA-9EF0A4656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433BA-E526-4E4A-959D-F527B641B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708BC-A801-4685-9AA0-0CE14E3A5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790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DC77D-C880-4767-A470-5488D9DA0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330CB-7CDA-4456-BD80-DB6A1A58F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BF2AB-86FC-4D6F-B46E-6AFAB3559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AF648-7331-485B-9F8C-CE2406B7F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BEA64-3E4D-46E2-B724-6FA302F2D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84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B6FB1-6180-4CD5-ADD3-947065032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AC6FA-B492-450A-A0AB-A52763A6E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4E07A-CD3E-4D2E-9CF6-1C2E013B9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20F66-E44A-49BE-BB9A-F33065208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F1D23-DD28-4B19-AA0A-19FF833E4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43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7A8AB-DCF4-4C3B-ACC7-F71775578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2E73A-5C2C-4562-B88D-5696F6AF34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C18C29-FF08-48EA-A201-D0BE80040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9D02C-7953-4DEA-963E-12C3D217B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D1A54F-E8C0-464A-99B9-5224426DA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E68A57-9C1C-46DF-AB9D-C72A5625D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99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6626D-39FC-46CB-AB7B-451F404FF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23689-4EBA-4B71-AA12-44A05E9E6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9825F6-6E86-46FF-B6AA-106C41EBBE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CC22AB-71B4-46C7-BE8F-6E2B8C6DAA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7BE587-61F2-470D-8D34-4A4317A3E1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1BB998-8B14-4611-9989-9FE0C1C6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5027CC-CF2F-4FD4-8728-EDA0EE120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4F14AB-2606-4090-884F-70766FFA0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66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AA37B-F805-42E5-9EAA-8FCDDDF1C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550EA6-127D-4237-8939-2017D87F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4032AB-120B-4D88-9C03-36B862E6F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BD35B3-68C6-4FC8-8926-C9056FF0C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50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1EAEB5-FE7A-4DBD-921F-A4AC41F73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A5C0AD-CD9C-4843-915A-4A10B42B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AEED3-45E3-467B-B7A9-4AADD2666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996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95163-128F-4997-AD42-D6D6B7486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F8406-E7EC-4956-8038-527E045DF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324FAB-597E-4E0A-9D55-ED5BEFA83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D300D-95B6-4444-BDFA-18F86888B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1B4F79-B2CC-4D53-9334-1F225D112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24D81-7954-4768-812B-B105F6238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58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02701-EFCA-4D99-9F5D-1998FC096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68F775-A63D-41DA-B0B9-1F75C90BEC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FAD636-D429-40C3-857D-B22931BD2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18022-6E95-4F52-9171-D1892A0FA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B42DE3-D97E-457A-89D7-9DB3E3A52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F2C04B-20EE-4D29-95F3-18AE4262C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85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85AC5B-0D84-4657-BA4F-584CAAE32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7454B-06FD-4932-BF56-55F573742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94888-20B7-43B6-9DD0-CF8C0B73F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D8256-12AB-4DE4-BDA2-CA304ED774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FBDD6-50D7-4915-8BF6-4FCC4A3C72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5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What is Nodejs</a:t>
            </a:r>
            <a:endParaRPr lang="en-IN" sz="4000" b="1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81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Node.js is a JavaScript runtime built on Chrome's V8 JavaScript engine.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Node.js allows you to run JavaScript on the server.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Node.js also provides library of various JavaScript modules which helps to develop web applications.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Node.js was developed by Ryan Dahl in 2009.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Node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js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is not a language or a framework. </a:t>
            </a:r>
          </a:p>
        </p:txBody>
      </p:sp>
    </p:spTree>
    <p:extLst>
      <p:ext uri="{BB962C8B-B14F-4D97-AF65-F5344CB8AC3E}">
        <p14:creationId xmlns:p14="http://schemas.microsoft.com/office/powerpoint/2010/main" val="280857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Advantages of NodeJS</a:t>
            </a:r>
            <a:endParaRPr lang="en-IN" sz="4000" b="1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Open Source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Efficient, Fast and Highly Scalable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Event Driven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Very Popular</a:t>
            </a:r>
          </a:p>
        </p:txBody>
      </p:sp>
    </p:spTree>
    <p:extLst>
      <p:ext uri="{BB962C8B-B14F-4D97-AF65-F5344CB8AC3E}">
        <p14:creationId xmlns:p14="http://schemas.microsoft.com/office/powerpoint/2010/main" val="3312126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Prerequisite</a:t>
            </a:r>
            <a:endParaRPr lang="en-IN" sz="4000" b="1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JavaScript</a:t>
            </a:r>
          </a:p>
          <a:p>
            <a:r>
              <a:rPr lang="en-US" sz="18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NPM</a:t>
            </a:r>
          </a:p>
        </p:txBody>
      </p:sp>
    </p:spTree>
    <p:extLst>
      <p:ext uri="{BB962C8B-B14F-4D97-AF65-F5344CB8AC3E}">
        <p14:creationId xmlns:p14="http://schemas.microsoft.com/office/powerpoint/2010/main" val="1079431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685</TotalTime>
  <Words>85</Words>
  <Application>Microsoft Office PowerPoint</Application>
  <PresentationFormat>On-screen Show (16:9)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What is Nodejs</vt:lpstr>
      <vt:lpstr>Advantages of NodeJS</vt:lpstr>
      <vt:lpstr>Prerequisite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React JS</dc:title>
  <dc:creator>RK</dc:creator>
  <cp:lastModifiedBy>RK</cp:lastModifiedBy>
  <cp:revision>101</cp:revision>
  <dcterms:created xsi:type="dcterms:W3CDTF">2006-08-16T00:00:00Z</dcterms:created>
  <dcterms:modified xsi:type="dcterms:W3CDTF">2021-09-26T14:18:05Z</dcterms:modified>
</cp:coreProperties>
</file>