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EA5F-AF87-4C48-90FD-3395D8F8B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E1B16-A8C2-4AC1-9C5A-CE73CFC33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DD18-482C-4FD7-8B3D-C13CFA3B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72FB-6A90-4941-93F2-63C2CD1B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D50A-AAC5-49F5-9015-1436530C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D715-E538-479E-8DE8-E6DA72D9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EB589-D6DF-4907-AD4E-3E4870BD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7E02-2C31-4914-9F49-D982FF9D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4A47-5FB2-4CBB-8720-EBF6CC4C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32C7-B91A-4CC6-93EA-56D991F7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D574F-24A5-43EB-96E8-E185BEC47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78CFF-B2C1-4B8D-AD64-FD772472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D7D4F-041F-4FB3-80F0-73C40410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F8FF-C7D9-44DB-B475-296CD4DD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DEE1-5609-4300-AD7D-400D38A2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6AF4-4515-454D-859C-ECB5B6CA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66F4-F864-42D8-8F4E-D411B9C8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EEB8-F530-4E3C-BFF1-0764C86A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E0FF-827A-472F-A86C-270B3440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A860-AB16-493F-8FC5-1CDCBAA0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131A-F792-48D9-8EB3-F726D457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C0E43-70E3-418A-8B97-466E830F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A975-74E0-4F22-ADD3-B26280FE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96B6-6E3E-46C6-8C75-F6C3406F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98F5-B547-40E6-9054-51B420E0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5139-9F59-44B3-B8BD-6C143302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EDB1-7192-406D-9285-3FF7F711A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F8DE-BD1E-4BCC-BD77-D235C12F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A452-3BC0-4E1D-9506-9A10D735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C84A5-532B-4F9E-8E3E-973F64E1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78E6D-06D8-47B2-955D-4DEB6BA0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D864-F99B-4210-B1FB-40E3EB38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A983-8C38-4A9B-9BA8-E1F1F3A0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9126-48CF-424F-8049-4BF66BB4A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9D710-448A-459A-82C2-CDA8A043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75EDD-1FFC-4B27-B529-043D89D28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C0258-B382-4A91-A125-C5773D1C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8B8DB-92CA-4015-95A7-2736619E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AB0DE-15E0-4510-8CB8-23EC9211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88FB-2C30-429A-B11D-BF733EB6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162B2-99AA-4E4B-A0EB-3EAA594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5A0D2-8BD8-4F5B-884C-B0648046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CB212-3B31-4FCB-B519-AEE0544B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D2A05-4C75-4BCA-A39E-CFEA26D8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73172-A71C-4A22-A1E1-97A7183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96EF-3FD9-432D-952A-FD63DE04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7303-21CA-4CC3-9788-F58A697B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9303-FFAD-4633-A83B-D2182D0F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3EB1C-9E1A-4D9B-B218-7E3DDD8E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29655-7ACC-44ED-A019-673CD35C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6D7F9-9005-4F30-8589-075DBE08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585AA-20F2-4ECD-9FAF-14778029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4880-C593-4846-853A-B2A1B1DB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B5ACF-1E86-4144-AC98-8CA405457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484C2-9D00-4AF2-8E0A-E2522247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637D3-D0D9-4264-AC93-2B1476FE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4DFAF-9BA6-4087-A421-F9D9BE23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8AC21-20D9-4B5B-879D-F896B114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3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03AA2-1042-467B-A155-DDF33190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DDEC-A9D7-4811-BE54-8DA544E7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1C4F-BFA4-478C-9F93-DFE2285E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8589-CFA3-478F-A160-A033875A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8AF8-05DF-44C3-8B96-80B7D787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7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provides a Read-Eval-Print-Loop (REPL) implementation that is available both as a standalone program or includible in other applications.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 Expression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and Local Scope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 (underscore) Variable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Commands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.break    Sometimes you get stuck, this gets you out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.clear    Alias for .break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.editor   Enter editor mode 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Ctrl+D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finish,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Ctrl+C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cancel).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.exit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REPL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.help     Print this help message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.load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JS from a file into the REPL session e.g. .load ./file/to/load.js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.save   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all evaluated commands in this REPL session to a file e.g. .save ./file/to/save.js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Press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Ctrl+C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abort current expression,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Ctrl+D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exit the REPL</a:t>
            </a:r>
          </a:p>
        </p:txBody>
      </p:sp>
    </p:spTree>
    <p:extLst>
      <p:ext uri="{BB962C8B-B14F-4D97-AF65-F5344CB8AC3E}">
        <p14:creationId xmlns:p14="http://schemas.microsoft.com/office/powerpoint/2010/main" val="42453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154</Words>
  <Application>Microsoft Office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REPL</vt:lpstr>
      <vt:lpstr>Some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108</cp:revision>
  <dcterms:created xsi:type="dcterms:W3CDTF">2006-08-16T00:00:00Z</dcterms:created>
  <dcterms:modified xsi:type="dcterms:W3CDTF">2021-09-26T14:13:56Z</dcterms:modified>
</cp:coreProperties>
</file>