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09E2-D1D5-498F-ADD7-3D08DE4F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F9F60-5287-453C-8894-DE2AE63C2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E759-E1E6-49E4-8629-E2F83AD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23BFC-D505-46F0-A4E6-1F1FD53E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61F4-E3CE-47FB-88C7-6DA8FCCA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8127-D0DC-4A65-AC48-A6A225B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31BC1-4246-4297-A0C0-3D4AD2801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645F-C2BA-4FD3-805C-26399867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D4D9-3DB3-42A0-9C3C-EBC9A637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2B136-E083-447F-9D33-F8C5E560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1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102EE-D16C-44F5-A474-7D0292DD1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F8471-590E-4EB8-8596-786EFC2B7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A3C2B-DB0F-40E2-8654-1E524B3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74A7-25DD-4EB4-B480-AB92D83F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A0A6C-DF7A-4674-82DD-2F02715A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D11F-10F9-490A-B1AB-6F07FDF7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726A-DAB8-4782-A8E7-2AB1FF77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5686-C184-43A0-A77A-E59329DA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CE3A-1E0B-49F5-9019-B7C1E718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A26A-121B-412F-A44D-AB15C0D7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5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3B33-40E3-44A9-9981-8D94F3A5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B67E-90F5-4550-AE01-D8156805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D6365-5DD7-4187-A36B-A42A909B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6140-7FDC-4D47-80D0-112A97A4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56C6-1537-4A5B-A903-9B9A7796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D5A9-6985-4EDD-B657-74E0D20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D99-87EA-4172-8F3D-E0015785D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BA659-3804-46C6-8CF1-A0B8CCF37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5AA29-CD84-4239-ABC4-FA67F4FC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4AB46-D2FD-49ED-A38D-1DC229D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DBD49-A1F4-4807-A340-6F2C9E41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1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F507-55D1-4267-BF87-B2ACD01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CDCC-1E84-4B73-9813-43628719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F75F8-8DE3-45F9-956D-93F92B7C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3BD11-8A07-4CE3-BDA1-5A97BEECD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F9AE-62C7-48E1-9F75-DE148BE9F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F75E8-A186-45BF-B0FF-CF3A61EB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995C8-4395-49C3-8ED9-6E59912E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EE46B-90D2-46F3-8965-65EE98D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5126-3B5D-4B88-B550-1531FAA0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06DF3-2769-4E5C-8733-3C4F2287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021C9-F7EE-4B5E-8235-4ACC8C7E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66566-5D44-41F7-848F-CCAF9AED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BD263-0B88-4ECD-B7D8-702A3ECA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48845-4244-4FA6-82D6-ACC487E2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394F-C2A6-4BB9-AE95-46DC1DF6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CC86-5FDC-45B1-BE37-3B10DC81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7BF9-8C25-4D18-AC58-8E8C04C7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36C8F-0BC7-434E-9118-ED431FDF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C42B6-9653-4181-99E0-A43FD096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C9952-B8B3-46C3-9F38-F0462F09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B2F5-D722-4AA8-B52E-06D9AADF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D1C7-8FC3-45F2-9FF3-F62C4EE3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B37A-DEC8-497D-92D7-39A5686DD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71841-9E0D-4ABE-9D74-BDF36CE2E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BC72-C8F7-4FC4-BBF2-38EFC423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2C970-5858-4627-B91B-CBD63B6C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561E-0C20-430C-BBD8-23E36C43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BDD4D-8E83-4BFC-AFFE-FD2CA33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C1E8D-F30A-425A-ADB5-C67525F83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ECFE-F929-4344-A729-04255498B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A3DB-622B-4253-8349-1132C5624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AFE1-E097-4412-9CB0-59104AE2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5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 in Node JS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index.js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console.log(“Hello Sonam”)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index.js</a:t>
            </a:r>
          </a:p>
        </p:txBody>
      </p:sp>
    </p:spTree>
    <p:extLst>
      <p:ext uri="{BB962C8B-B14F-4D97-AF65-F5344CB8AC3E}">
        <p14:creationId xmlns:p14="http://schemas.microsoft.com/office/powerpoint/2010/main" val="28085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18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Run in Node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122</cp:revision>
  <dcterms:created xsi:type="dcterms:W3CDTF">2006-08-16T00:00:00Z</dcterms:created>
  <dcterms:modified xsi:type="dcterms:W3CDTF">2021-09-26T14:54:07Z</dcterms:modified>
</cp:coreProperties>
</file>