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A55-363B-48AA-9086-C90640E6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B3022-A6F1-4BE8-9430-C09DB85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022-665E-4858-98B7-2E98A4A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CE99-559F-44B5-A2E9-0946982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A521-91AC-495C-9F25-146A287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D32-258C-4EB1-BF03-7BDF19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CD9D-4B7D-4B42-8AE3-0B88062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9BF-E7DC-4D37-8B78-26EC330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381C-8FC9-4A77-B9C0-561E39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1E2A-F830-47D6-951F-1F6E876A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B4892-7FF3-489E-8281-97A0D37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D202-8391-4178-852F-FE1E2DC9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C3F7-F134-40CC-9CB1-BE3D416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7A7D-B87C-457E-84DD-A6FF086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5307-692A-41D8-81C5-431F9B2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4595-E02E-4F37-AF2F-AAB655B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E83-ED7D-4C76-846A-DE272C2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4CF-86A1-43B7-91A9-FCD6624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465B-E191-4AD0-830E-200D043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64CF-9EB2-4A8E-A06F-D672C85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743-4B26-44A7-A32E-7DA0A0C7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E102-F88B-4304-9681-24C10AE3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A5A-EFE1-4A34-AADE-1B47E25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F716-AEFA-44E7-AA77-2F16A79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42D-2D82-4368-95BD-AC609F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7B3-8D24-42C2-B0D0-93E11D5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DFA-16FD-404E-8C0B-C85741F0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131-9A32-457C-A644-9E0BA393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FD0C-7519-4F92-9F96-8F8C7489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EF3-5A03-404D-A1E6-1B642DA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387-2950-4B79-ADF1-07DAFF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E10-4534-44BE-A221-15AA63B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836-9AE9-46AD-8CD5-60048B7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1D65-54D2-4D73-96FC-73AE0584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4D05-6AFF-40A2-AC16-98ADED1F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CB1-BDFF-41FA-8D67-C7763AAC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BA8D-6510-47B7-8BD0-3E01F1D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1DD-3AB5-4A11-938D-AF9B984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2BB6-5B4E-4A45-9669-D3636FC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0594-6B93-4792-821F-3DAC83C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4429-B1B6-412B-A78E-C3A2AAC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CBE8-712A-4445-A8A0-665C3A5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D25B-33A0-466C-A986-27B660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A19-6457-4DF6-A47E-267AD53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DC66-BD25-4B73-A1F0-EAF509E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4AFB-2277-40F4-8471-A224675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EC5-9666-4C5E-A1F6-7EF9088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281-2308-4D30-8D11-F4701798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D98-37A1-4D66-BB7E-7F3BCA96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A29F-470E-4567-9B17-EEB840E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FCD7-6CEC-4F3B-8A8A-6034556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11A5-2ED3-43DC-9E7F-2E59E8C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0B8-03A8-441F-A138-89EE354A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293D-58BB-4443-BD7D-084527E55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FD6-A3C7-43A3-A2B2-92AE1421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116E-2FCC-4945-A61F-5EED736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68-1295-4042-949A-653D9EC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07A2-4817-4DBE-AA8B-E9FD916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F7E0-A056-456A-825E-A4955CE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382F-2DA0-4187-B4AA-73187736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68F-2222-4702-98F4-0038B6BB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F82-A15D-4632-9570-E76EF20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B2A-561E-4612-88E2-C95FFD9F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path module provides utilities for working with file and directory paths. It can be accessed using: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 path = require('path’);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– The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returns the last portion of a path, similar to the Unix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command. Trailing directory separators are ignored.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(path[,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(‘/test/something.html’, ‘.html’);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– The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returns the directory name of a path, similar to the Unix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command. Trailing directory separators are ignored.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(path)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(‘/test/something.html’);</a:t>
            </a:r>
          </a:p>
        </p:txBody>
      </p:sp>
    </p:spTree>
    <p:extLst>
      <p:ext uri="{BB962C8B-B14F-4D97-AF65-F5344CB8AC3E}">
        <p14:creationId xmlns:p14="http://schemas.microsoft.com/office/powerpoint/2010/main" val="2148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- The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returns the extension of the path, from the last occurrence of the . (period) character to end of string in the last portion of the path. If there is no . in the last portion of the path, or if there are no . characters other than the first character of the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path, an empty string is returned.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(path)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extname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('index.html’);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join() – The join() method joins all given path segments together using the platform-specific separator as a delimiter, then normalizes the resulting path.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Zero-length path segments are ignored. If the joined path string is a zero-length string then '.' will be returned, representing the current working directory.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join([…paths])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join('/search', 'label', 'course/python', '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', '..');</a:t>
            </a: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normalize() – The normalize() method normalizes the given path, resolving '..' and '.' segments. If the path is a zero-length string, '.' is returned, representing the current working directory.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normalize(path)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normalize('C:\\temp\\\\foo\\bar\\..\\’);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win32.normalize('C:////temp\\\\/\\/\\/foo/bar’);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- win32 property provides access to Windows-specific implementations of the path methods.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parse() – The parse() method returns an object whose properties represent significant elements of the path. Trailing directory separators are ignored.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parse(path)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parse('C:\\path\\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\\file.txt');</a:t>
            </a:r>
          </a:p>
        </p:txBody>
      </p:sp>
    </p:spTree>
    <p:extLst>
      <p:ext uri="{BB962C8B-B14F-4D97-AF65-F5344CB8AC3E}">
        <p14:creationId xmlns:p14="http://schemas.microsoft.com/office/powerpoint/2010/main" val="25480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–  The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path.isAbsolute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determines if path is an absolute path. If the given path is a zero-length string, false will be returned.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(path)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('//server');    // true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('\\\\server');  // true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('C:/foo/..');   // true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('C:\\foo\\..'); // true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('bar\\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');    // false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('bar/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');     // false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isAbsolute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('.');           // false</a:t>
            </a:r>
          </a:p>
        </p:txBody>
      </p:sp>
    </p:spTree>
    <p:extLst>
      <p:ext uri="{BB962C8B-B14F-4D97-AF65-F5344CB8AC3E}">
        <p14:creationId xmlns:p14="http://schemas.microsoft.com/office/powerpoint/2010/main" val="123893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498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Path</vt:lpstr>
      <vt:lpstr>Path</vt:lpstr>
      <vt:lpstr>Path</vt:lpstr>
      <vt:lpstr>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140</cp:revision>
  <dcterms:created xsi:type="dcterms:W3CDTF">2006-08-16T00:00:00Z</dcterms:created>
  <dcterms:modified xsi:type="dcterms:W3CDTF">2021-09-26T14:15:36Z</dcterms:modified>
</cp:coreProperties>
</file>