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8" r:id="rId2"/>
    <p:sldId id="259" r:id="rId3"/>
    <p:sldId id="261" r:id="rId4"/>
    <p:sldId id="260" r:id="rId5"/>
    <p:sldId id="263" r:id="rId6"/>
    <p:sldId id="265" r:id="rId7"/>
    <p:sldId id="266" r:id="rId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5" d="100"/>
          <a:sy n="145" d="100"/>
        </p:scale>
        <p:origin x="546" y="132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66A55-363B-48AA-9086-C90640E696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1B3022-A6F1-4BE8-9430-C09DB85845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7BB022-665E-4858-98B7-2E98A4ABB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C9CE99-559F-44B5-A2E9-0946982D7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0A521-91AC-495C-9F25-146A287C4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208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45D32-258C-4EB1-BF03-7BDF19AAD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84CD9D-4B7D-4B42-8AE3-0B88062F31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5299BF-E7DC-4D37-8B78-26EC3309C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BC381C-8FC9-4A77-B9C0-561E3905A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A71E2A-F830-47D6-951F-1F6E876AC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819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BB4892-7FF3-489E-8281-97A0D37B07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E3D202-8391-4178-852F-FE1E2DC95F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05C3F7-F134-40CC-9CB1-BE3D416B6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CE7A7D-B87C-457E-84DD-A6FF0869E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015307-692A-41D8-81C5-431F9B28E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129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D4595-E02E-4F37-AF2F-AAB655B88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2DCE83-ED7D-4C76-846A-DE272C2B71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79D4CF-86A1-43B7-91A9-FCD6624FD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7E465B-E191-4AD0-830E-200D043F6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7E64CF-9EB2-4A8E-A06F-D672C854D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924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C2743-4B26-44A7-A32E-7DA0A0C7E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3AE102-F88B-4304-9681-24C10AE3CD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984A5A-EFE1-4A34-AADE-1B47E2514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FBF716-AEFA-44E7-AA77-2F16A79EF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9B42D-2D82-4368-95BD-AC609F99A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12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B97B3-8D24-42C2-B0D0-93E11D5D7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D48DFA-16FD-404E-8C0B-C85741F028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C74131-9A32-457C-A644-9E0BA393A7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67FD0C-7519-4F92-9F96-8F8C7489D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7FCEF3-5A03-404D-A1E6-1B642DA43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B47387-2950-4B79-ADF1-07DAFFF18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809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BDE10-4534-44BE-A221-15AA63BA5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A79836-9AE9-46AD-8CD5-60048B77CA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521D65-54D2-4D73-96FC-73AE058481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D74D05-6AFF-40A2-AC16-98ADED1F06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289CB1-BDFF-41FA-8D67-C7763AACC5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62BA8D-6510-47B7-8BD0-3E01F1D65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E1B1DD-3AB5-4A11-938D-AF9B98431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B42BB6-5B4E-4A45-9669-D3636FCCB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267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B0594-6B93-4792-821F-3DAC83C48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C94429-B1B6-412B-A78E-C3A2AACB2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2DCBE8-712A-4445-A8A0-665C3A509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D6D25B-33A0-466C-A986-27B6601C2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675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00CA19-6457-4DF6-A47E-267AD53C1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26DC66-BD25-4B73-A1F0-EAF509EA3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664AFB-2277-40F4-8471-A22467550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050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62EC5-9666-4C5E-A1F6-7EF9088BC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97E281-2308-4D30-8D11-F47017984B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3AAD98-37A1-4D66-BB7E-7F3BCA968F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4DA29F-470E-4567-9B17-EEB840E54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FEFCD7-6CEC-4F3B-8A8A-603455682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BD11A5-2ED3-43DC-9E7F-2E59E8CE4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617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870B8-03A8-441F-A138-89EE354AC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42293D-58BB-4443-BD7D-084527E559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4A9FD6-A3C7-43A3-A2B2-92AE1421F7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B4116E-2FCC-4945-A61F-5EED73683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230768-1295-4042-949A-653D9ECE2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F007A2-4817-4DBE-AA8B-E9FD91671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492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E0F7E0-A056-456A-825E-A4955CEC0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2382F-2DA0-4187-B4AA-73187736B3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23268F-2222-4702-98F4-0038B6BBED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260F82-A15D-4632-9570-E76EF2043B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94AB2A-561E-4612-88E2-C95FFD9F8E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5635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pPr algn="ctr"/>
            <a:r>
              <a:rPr lang="en-US" sz="40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File System</a:t>
            </a:r>
            <a:endParaRPr lang="en-IN" sz="4000" b="1" u="sng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381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The fs module enables interacting with the file system in a way modeled on standard POSIX functions.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Promise Based API</a:t>
            </a:r>
          </a:p>
          <a:p>
            <a:pPr lvl="1"/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const fs = require('fs/promises’);</a:t>
            </a:r>
          </a:p>
          <a:p>
            <a:pPr lvl="1"/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import * as fs from 'fs/promises';</a:t>
            </a:r>
          </a:p>
          <a:p>
            <a:pPr marL="0" indent="0">
              <a:buNone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Callback API</a:t>
            </a:r>
          </a:p>
          <a:p>
            <a:pPr lvl="1"/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const fs = require('fs’);</a:t>
            </a:r>
          </a:p>
          <a:p>
            <a:pPr lvl="1"/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import * as fs from 'fs';</a:t>
            </a:r>
          </a:p>
          <a:p>
            <a:pPr marL="0" indent="0">
              <a:buNone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Sync API</a:t>
            </a:r>
          </a:p>
          <a:p>
            <a:pPr lvl="1"/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const fs = require('fs’);</a:t>
            </a:r>
          </a:p>
          <a:p>
            <a:pPr lvl="1"/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import * as fs from 'fs';</a:t>
            </a:r>
          </a:p>
          <a:p>
            <a:endParaRPr lang="en-US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8419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pPr algn="ctr"/>
            <a:r>
              <a:rPr lang="en-US" sz="40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Promise API</a:t>
            </a:r>
            <a:endParaRPr lang="en-IN" sz="4000" b="1" u="sng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381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The fs/promises API provides asynchronous file system methods that return promises.</a:t>
            </a:r>
          </a:p>
          <a:p>
            <a:pPr marL="0" indent="0">
              <a:buNone/>
            </a:pPr>
            <a:r>
              <a:rPr lang="en-US" sz="1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mkdir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() 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– Asynchronously creates a directory.</a:t>
            </a:r>
          </a:p>
          <a:p>
            <a:pPr marL="0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Syntax:-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mkdir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(path[, options])</a:t>
            </a:r>
          </a:p>
          <a:p>
            <a:pPr marL="0" indent="0">
              <a:buNone/>
            </a:pPr>
            <a:endParaRPr lang="en-US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readdir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() – Reads the contents of a directory.</a:t>
            </a:r>
          </a:p>
          <a:p>
            <a:pPr marL="0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Syntax:-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readdir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(path[, options])</a:t>
            </a:r>
          </a:p>
          <a:p>
            <a:pPr marL="0" indent="0">
              <a:buNone/>
            </a:pPr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rmdir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() – Removes the directory identified by path.</a:t>
            </a:r>
          </a:p>
          <a:p>
            <a:pPr marL="0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Syntax:-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rmdir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(path[, options])</a:t>
            </a:r>
          </a:p>
          <a:p>
            <a:pPr marL="0" indent="0">
              <a:buNone/>
            </a:pPr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writeFile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() – Asynchronously writes data to a file, replacing the file if it already exists. </a:t>
            </a:r>
          </a:p>
          <a:p>
            <a:pPr marL="0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Syntax:-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writeFile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(file, data[, options])</a:t>
            </a:r>
          </a:p>
        </p:txBody>
      </p:sp>
    </p:spTree>
    <p:extLst>
      <p:ext uri="{BB962C8B-B14F-4D97-AF65-F5344CB8AC3E}">
        <p14:creationId xmlns:p14="http://schemas.microsoft.com/office/powerpoint/2010/main" val="2948591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pPr algn="ctr"/>
            <a:r>
              <a:rPr lang="en-US" sz="40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Promise API</a:t>
            </a:r>
            <a:endParaRPr lang="en-IN" sz="4000" b="1" u="sng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381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readFile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() – Asynchronously reads the entire contents of a file.</a:t>
            </a:r>
          </a:p>
          <a:p>
            <a:pPr marL="0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Syntax:-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readFile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(path[, options])</a:t>
            </a:r>
          </a:p>
          <a:p>
            <a:pPr marL="0" indent="0">
              <a:buNone/>
            </a:pPr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appendFile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(path, data[, options]) – Asynchronously append data to a file, creating the file if it does not yet exist.</a:t>
            </a:r>
          </a:p>
          <a:p>
            <a:pPr marL="0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Syntax:-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appendFile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(path, data[, options])</a:t>
            </a:r>
          </a:p>
          <a:p>
            <a:pPr marL="0" indent="0">
              <a:buNone/>
            </a:pPr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copyFile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() – Asynchronously copies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src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to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dest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. By default,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dest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is overwritten if it already exists.</a:t>
            </a:r>
          </a:p>
          <a:p>
            <a:pPr marL="0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Syntax:-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copyFile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src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dest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[, mode]) </a:t>
            </a:r>
          </a:p>
          <a:p>
            <a:pPr marL="0" indent="0">
              <a:buNone/>
            </a:pPr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stat() – Used to get file information.</a:t>
            </a:r>
          </a:p>
          <a:p>
            <a:pPr marL="0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Syntax:- stat(path[, options])</a:t>
            </a:r>
          </a:p>
        </p:txBody>
      </p:sp>
    </p:spTree>
    <p:extLst>
      <p:ext uri="{BB962C8B-B14F-4D97-AF65-F5344CB8AC3E}">
        <p14:creationId xmlns:p14="http://schemas.microsoft.com/office/powerpoint/2010/main" val="809175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pPr algn="ctr"/>
            <a:r>
              <a:rPr lang="en-US" sz="40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Callback API</a:t>
            </a:r>
            <a:endParaRPr lang="en-IN" sz="4000" b="1" u="sng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381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The callback APIs perform all operations asynchronously, without blocking the event loop, then invoke a callback function upon completion or error.</a:t>
            </a:r>
          </a:p>
          <a:p>
            <a:pPr marL="0" indent="0">
              <a:buNone/>
            </a:pP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mkdir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() – Asynchronously creates a directory.</a:t>
            </a:r>
          </a:p>
          <a:p>
            <a:pPr marL="0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Syntax:-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mkdir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(path[, options], callback)</a:t>
            </a:r>
          </a:p>
          <a:p>
            <a:pPr marL="0" indent="0">
              <a:buNone/>
            </a:pPr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readdir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() – Reads the contents of a directory.</a:t>
            </a:r>
          </a:p>
          <a:p>
            <a:pPr marL="0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Syntax:-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readdir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(path[, options], callback)</a:t>
            </a:r>
          </a:p>
          <a:p>
            <a:pPr marL="0" indent="0">
              <a:buNone/>
            </a:pPr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rmdir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() – Removes the directory identified by path.</a:t>
            </a:r>
          </a:p>
          <a:p>
            <a:pPr marL="0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Syntax:-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rmdir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(path[, options], callback)</a:t>
            </a:r>
          </a:p>
          <a:p>
            <a:pPr marL="0" indent="0">
              <a:buNone/>
            </a:pPr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writeFile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() – Asynchronously writes data to a file, replacing the file if it already exists. </a:t>
            </a:r>
          </a:p>
          <a:p>
            <a:pPr marL="0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Syntax:-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writeFile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(file, data[, options], callback)</a:t>
            </a:r>
          </a:p>
        </p:txBody>
      </p:sp>
    </p:spTree>
    <p:extLst>
      <p:ext uri="{BB962C8B-B14F-4D97-AF65-F5344CB8AC3E}">
        <p14:creationId xmlns:p14="http://schemas.microsoft.com/office/powerpoint/2010/main" val="3071857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pPr algn="ctr"/>
            <a:r>
              <a:rPr lang="en-US" sz="4000" b="1" u="sng" dirty="0">
                <a:latin typeface="Times New Roman" pitchFamily="18" charset="0"/>
                <a:cs typeface="Times New Roman" pitchFamily="18" charset="0"/>
              </a:rPr>
              <a:t>Callback </a:t>
            </a:r>
            <a:r>
              <a:rPr lang="en-US" sz="40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API</a:t>
            </a:r>
            <a:endParaRPr lang="en-IN" sz="4000" b="1" u="sng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381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readFile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() – Asynchronously reads the entire contents of a file.</a:t>
            </a:r>
          </a:p>
          <a:p>
            <a:pPr marL="0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Syntax:-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readFile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(path[, options], callback)</a:t>
            </a:r>
          </a:p>
          <a:p>
            <a:pPr marL="0" indent="0">
              <a:buNone/>
            </a:pPr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appendFile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(path, data[, options]) – Asynchronously append data to a file, creating the file if it does not yet exist.</a:t>
            </a:r>
          </a:p>
          <a:p>
            <a:pPr marL="0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Syntax:-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appendFile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(path, data[, options], callback)</a:t>
            </a:r>
          </a:p>
          <a:p>
            <a:pPr marL="0" indent="0">
              <a:buNone/>
            </a:pPr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copyFile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() – Asynchronously copies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src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to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dest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. By default,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dest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is overwritten if it already exists.</a:t>
            </a:r>
          </a:p>
          <a:p>
            <a:pPr marL="0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Syntax:-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copyFile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src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dest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[, mode], callback) </a:t>
            </a:r>
          </a:p>
          <a:p>
            <a:pPr marL="0" indent="0">
              <a:buNone/>
            </a:pPr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stat() – Used to get file information.</a:t>
            </a:r>
          </a:p>
          <a:p>
            <a:pPr marL="0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Syntax:- stat(path[, options], callback)</a:t>
            </a:r>
          </a:p>
        </p:txBody>
      </p:sp>
    </p:spTree>
    <p:extLst>
      <p:ext uri="{BB962C8B-B14F-4D97-AF65-F5344CB8AC3E}">
        <p14:creationId xmlns:p14="http://schemas.microsoft.com/office/powerpoint/2010/main" val="403890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pPr algn="ctr"/>
            <a:r>
              <a:rPr lang="en-US" sz="4000" b="1" u="sng" dirty="0">
                <a:latin typeface="Times New Roman" pitchFamily="18" charset="0"/>
                <a:cs typeface="Times New Roman" pitchFamily="18" charset="0"/>
              </a:rPr>
              <a:t>Synchronous API</a:t>
            </a:r>
            <a:endParaRPr lang="en-IN" sz="4000" b="1" u="sng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381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The synchronous APIs perform all operations synchronously, blocking the event loop until the operation completes or fails.</a:t>
            </a:r>
          </a:p>
          <a:p>
            <a:pPr marL="0" indent="0">
              <a:buNone/>
            </a:pPr>
            <a:r>
              <a:rPr lang="en-US" sz="1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mkdirSync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() 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– Synchronously creates a directory.</a:t>
            </a:r>
          </a:p>
          <a:p>
            <a:pPr marL="0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Syntax:-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mkdirSync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(path[, options])</a:t>
            </a:r>
          </a:p>
          <a:p>
            <a:pPr marL="0" indent="0">
              <a:buNone/>
            </a:pPr>
            <a:endParaRPr lang="en-US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readdirSync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() – Reads the contents of a directory.</a:t>
            </a:r>
          </a:p>
          <a:p>
            <a:pPr marL="0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Syntax:-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readdirSync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(path[, options])</a:t>
            </a:r>
          </a:p>
          <a:p>
            <a:pPr marL="0" indent="0">
              <a:buNone/>
            </a:pPr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rmdirSync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() – Removes the directory identified by path.</a:t>
            </a:r>
          </a:p>
          <a:p>
            <a:pPr marL="0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Syntax:-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rmdirSync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(path[, options])</a:t>
            </a:r>
          </a:p>
          <a:p>
            <a:pPr marL="0" indent="0">
              <a:buNone/>
            </a:pPr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writeFileSync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() – Synchronously writes data to a file, replacing the file if it already exists. </a:t>
            </a:r>
          </a:p>
          <a:p>
            <a:pPr marL="0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Syntax:-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writeFileSync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(file, data[, options])</a:t>
            </a:r>
          </a:p>
        </p:txBody>
      </p:sp>
    </p:spTree>
    <p:extLst>
      <p:ext uri="{BB962C8B-B14F-4D97-AF65-F5344CB8AC3E}">
        <p14:creationId xmlns:p14="http://schemas.microsoft.com/office/powerpoint/2010/main" val="2384449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pPr algn="ctr"/>
            <a:r>
              <a:rPr lang="en-US" sz="4000" b="1" u="sng" dirty="0">
                <a:latin typeface="Times New Roman" pitchFamily="18" charset="0"/>
                <a:cs typeface="Times New Roman" pitchFamily="18" charset="0"/>
              </a:rPr>
              <a:t>Synchronous</a:t>
            </a:r>
            <a:r>
              <a:rPr lang="en-US" sz="40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API</a:t>
            </a:r>
            <a:endParaRPr lang="en-IN" sz="4000" b="1" u="sng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381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readFileSync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() – Synchronously reads the entire contents of a file.</a:t>
            </a:r>
          </a:p>
          <a:p>
            <a:pPr marL="0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Syntax:-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readFileSync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(path[, options])</a:t>
            </a:r>
          </a:p>
          <a:p>
            <a:pPr marL="0" indent="0">
              <a:buNone/>
            </a:pPr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appendFileSync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(path, data[, options]) – Synchronously append data to a file, creating the file if it does not yet exist.</a:t>
            </a:r>
          </a:p>
          <a:p>
            <a:pPr marL="0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Syntax:-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appendFileSync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(path, data[, options])</a:t>
            </a:r>
          </a:p>
          <a:p>
            <a:pPr marL="0" indent="0">
              <a:buNone/>
            </a:pPr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copyFileSync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() – Synchronously copies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src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to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dest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. By default,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dest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is overwritten if it already exists.</a:t>
            </a:r>
          </a:p>
          <a:p>
            <a:pPr marL="0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Syntax:-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copyFileSync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src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dest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[, mode]) </a:t>
            </a:r>
          </a:p>
          <a:p>
            <a:pPr marL="0" indent="0">
              <a:buNone/>
            </a:pPr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statSync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() – Used to get file information.</a:t>
            </a:r>
          </a:p>
          <a:p>
            <a:pPr marL="0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Syntax:-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statSync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(path[, options])</a:t>
            </a:r>
          </a:p>
        </p:txBody>
      </p:sp>
    </p:spTree>
    <p:extLst>
      <p:ext uri="{BB962C8B-B14F-4D97-AF65-F5344CB8AC3E}">
        <p14:creationId xmlns:p14="http://schemas.microsoft.com/office/powerpoint/2010/main" val="1443878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948</TotalTime>
  <Words>707</Words>
  <Application>Microsoft Office PowerPoint</Application>
  <PresentationFormat>On-screen Show (16:9)</PresentationFormat>
  <Paragraphs>88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File System</vt:lpstr>
      <vt:lpstr>Promise API</vt:lpstr>
      <vt:lpstr>Promise API</vt:lpstr>
      <vt:lpstr>Callback API</vt:lpstr>
      <vt:lpstr>Callback API</vt:lpstr>
      <vt:lpstr>Synchronous API</vt:lpstr>
      <vt:lpstr>Synchronous API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React JS</dc:title>
  <dc:creator>RK</dc:creator>
  <cp:lastModifiedBy>RK</cp:lastModifiedBy>
  <cp:revision>172</cp:revision>
  <dcterms:created xsi:type="dcterms:W3CDTF">2006-08-16T00:00:00Z</dcterms:created>
  <dcterms:modified xsi:type="dcterms:W3CDTF">2021-09-27T16:11:11Z</dcterms:modified>
</cp:coreProperties>
</file>