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0" r:id="rId3"/>
    <p:sldId id="267" r:id="rId4"/>
    <p:sldId id="268"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3F35-3C31-4FCC-B762-8FA83DB94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C11F85-AF32-484E-B7DE-BAD2167DF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7C33E-110C-43CE-8805-5FD96AF6EB41}"/>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5" name="Footer Placeholder 4">
            <a:extLst>
              <a:ext uri="{FF2B5EF4-FFF2-40B4-BE49-F238E27FC236}">
                <a16:creationId xmlns:a16="http://schemas.microsoft.com/office/drawing/2014/main" id="{C41E970A-36AA-461D-BFF5-A7073A89A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24AC1-CF3D-4264-B44C-4AC3694EAFFB}"/>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78615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591D-71AB-44B0-A8FF-8DA89DF43B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9BF31-FDD0-4B03-9E4C-18FA15FB8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35DB6-B91A-42DA-8722-A16D02B6CBE5}"/>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5" name="Footer Placeholder 4">
            <a:extLst>
              <a:ext uri="{FF2B5EF4-FFF2-40B4-BE49-F238E27FC236}">
                <a16:creationId xmlns:a16="http://schemas.microsoft.com/office/drawing/2014/main" id="{8F704C1A-3BFB-4306-8451-0366BAB2F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47995-D404-46E1-B86F-17C3C8B09E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7249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0D8ED-73E1-4FE3-BF6D-5D9C5BAF4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26129-7B22-402F-AFC8-1067547D0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C7EC3-A12B-4D69-A61D-07E268ECD2FC}"/>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5" name="Footer Placeholder 4">
            <a:extLst>
              <a:ext uri="{FF2B5EF4-FFF2-40B4-BE49-F238E27FC236}">
                <a16:creationId xmlns:a16="http://schemas.microsoft.com/office/drawing/2014/main" id="{06BABADA-90D3-48E7-B44C-D632B1A8F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B1A7B-8555-421A-99B8-5ADAA6942206}"/>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13666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D500-4B8D-424C-8E02-B591E74EC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C130C-93BE-4086-A02D-A4D7DF5A4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33FFA-4982-4138-A83F-360E42BC9F3D}"/>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5" name="Footer Placeholder 4">
            <a:extLst>
              <a:ext uri="{FF2B5EF4-FFF2-40B4-BE49-F238E27FC236}">
                <a16:creationId xmlns:a16="http://schemas.microsoft.com/office/drawing/2014/main" id="{F6E70961-FF6B-4014-ABD0-D52345560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84993-0B9F-4D18-A786-A001E4813A34}"/>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0131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AFEF-9148-490C-A07D-66025A389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F19A05-8FC1-4F08-A6DF-48B5588EC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6C234-7D79-4017-A28E-009351AFBF7A}"/>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5" name="Footer Placeholder 4">
            <a:extLst>
              <a:ext uri="{FF2B5EF4-FFF2-40B4-BE49-F238E27FC236}">
                <a16:creationId xmlns:a16="http://schemas.microsoft.com/office/drawing/2014/main" id="{24E09164-4C4A-4127-B3F2-BB08C8341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D9619-5D24-4157-A6FD-5834D0A22E4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26931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FB17-9AD1-4F3B-AA4E-56593842D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4D886-9A3F-42F3-AB90-9B4FCED53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D4B41A-A242-49E8-8BC4-FCD743948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A4D90-D5C8-487E-B4C9-B9DE8D5915F6}"/>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6" name="Footer Placeholder 5">
            <a:extLst>
              <a:ext uri="{FF2B5EF4-FFF2-40B4-BE49-F238E27FC236}">
                <a16:creationId xmlns:a16="http://schemas.microsoft.com/office/drawing/2014/main" id="{596AE19E-19C8-4D55-9148-C3B99134A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66303-18AD-4792-A099-E495F2C519C3}"/>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30458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7564-7E6D-44C1-8EAE-6A4E965C2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E3F7CD-9F80-48DE-AC2D-8C68C18BC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FAB47-FABF-4808-B75D-EE89F7DDC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02129-2ED0-4522-9D50-7E1E31732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CDBFA-5E0F-4440-971C-EA63B08383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005AA4-F250-48C7-A79B-B9159994BE7C}"/>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8" name="Footer Placeholder 7">
            <a:extLst>
              <a:ext uri="{FF2B5EF4-FFF2-40B4-BE49-F238E27FC236}">
                <a16:creationId xmlns:a16="http://schemas.microsoft.com/office/drawing/2014/main" id="{A32781D2-D5BD-480F-BB83-53C263FB8D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12F3E-3AE8-47A7-BA0C-210DE2BE59AE}"/>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4371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CDEC-80DD-44FD-87ED-767C2FA30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92CCD-4B75-45FB-98A6-7358737527E3}"/>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4" name="Footer Placeholder 3">
            <a:extLst>
              <a:ext uri="{FF2B5EF4-FFF2-40B4-BE49-F238E27FC236}">
                <a16:creationId xmlns:a16="http://schemas.microsoft.com/office/drawing/2014/main" id="{8C9243F9-A523-4595-950A-A86EFB8DA9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8C2E0-2E4D-4B36-979D-F2375420BBBA}"/>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04128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46FD8-EC6C-42A7-98E1-FC56EEE826C4}"/>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3" name="Footer Placeholder 2">
            <a:extLst>
              <a:ext uri="{FF2B5EF4-FFF2-40B4-BE49-F238E27FC236}">
                <a16:creationId xmlns:a16="http://schemas.microsoft.com/office/drawing/2014/main" id="{B9E0800C-B826-41B4-A243-B36296B64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87CB-862A-46BE-A68E-D4A82FE94C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1466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E107-3892-4E64-BDDA-CDF25A25C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A345D-808F-4F5C-A693-EE1BD803D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B5494-E2C2-4E1A-A55C-B6F965B43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2549-0479-4245-9491-0EDF264A8EFC}"/>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6" name="Footer Placeholder 5">
            <a:extLst>
              <a:ext uri="{FF2B5EF4-FFF2-40B4-BE49-F238E27FC236}">
                <a16:creationId xmlns:a16="http://schemas.microsoft.com/office/drawing/2014/main" id="{F42DB5CF-F4F7-4439-AE72-E5E794AF6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244DC-B202-469A-AC18-C6FBC47C059C}"/>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4753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DE7F-8D96-4394-B3C4-E90625F4D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B5D2BA-AFFA-4D89-A128-DCEE73ADC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A3167-3ED5-4E1C-95CA-2C0DA329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F1B83-D833-46FB-B8F9-FA04CBF20F50}"/>
              </a:ext>
            </a:extLst>
          </p:cNvPr>
          <p:cNvSpPr>
            <a:spLocks noGrp="1"/>
          </p:cNvSpPr>
          <p:nvPr>
            <p:ph type="dt" sz="half" idx="10"/>
          </p:nvPr>
        </p:nvSpPr>
        <p:spPr/>
        <p:txBody>
          <a:bodyPr/>
          <a:lstStyle/>
          <a:p>
            <a:fld id="{D6424074-C14C-4063-9727-25396F45EE8B}" type="datetimeFigureOut">
              <a:rPr lang="en-US" smtClean="0"/>
              <a:t>10/19/2021</a:t>
            </a:fld>
            <a:endParaRPr lang="en-US"/>
          </a:p>
        </p:txBody>
      </p:sp>
      <p:sp>
        <p:nvSpPr>
          <p:cNvPr id="6" name="Footer Placeholder 5">
            <a:extLst>
              <a:ext uri="{FF2B5EF4-FFF2-40B4-BE49-F238E27FC236}">
                <a16:creationId xmlns:a16="http://schemas.microsoft.com/office/drawing/2014/main" id="{76C36967-54F8-4897-9D64-D7332874B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26CB3-4534-4D33-B3B6-4717B20F3ADD}"/>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48092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4AD56-CD23-40BA-A489-EAD1F37F4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F5D0B-5BF7-4414-99DD-09FA3E5D6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946D8-FBAF-4329-8716-8812B9BA7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24074-C14C-4063-9727-25396F45EE8B}" type="datetimeFigureOut">
              <a:rPr lang="en-US" smtClean="0"/>
              <a:t>10/19/2021</a:t>
            </a:fld>
            <a:endParaRPr lang="en-US"/>
          </a:p>
        </p:txBody>
      </p:sp>
      <p:sp>
        <p:nvSpPr>
          <p:cNvPr id="5" name="Footer Placeholder 4">
            <a:extLst>
              <a:ext uri="{FF2B5EF4-FFF2-40B4-BE49-F238E27FC236}">
                <a16:creationId xmlns:a16="http://schemas.microsoft.com/office/drawing/2014/main" id="{8AE5A8AF-D0BF-43C3-8DA2-2C1303E88F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3433D-FDF1-4749-8452-EE98C7655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7D84-FC1B-473D-99C4-9E18DD8D8E63}" type="slidenum">
              <a:rPr lang="en-US" smtClean="0"/>
              <a:t>‹#›</a:t>
            </a:fld>
            <a:endParaRPr lang="en-US"/>
          </a:p>
        </p:txBody>
      </p:sp>
    </p:spTree>
    <p:extLst>
      <p:ext uri="{BB962C8B-B14F-4D97-AF65-F5344CB8AC3E}">
        <p14:creationId xmlns:p14="http://schemas.microsoft.com/office/powerpoint/2010/main" val="192106349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Authorization and Role</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2"/>
            <a:ext cx="10515600" cy="5576661"/>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Create User</a:t>
            </a:r>
          </a:p>
          <a:p>
            <a:pPr marL="0" indent="0">
              <a:buNone/>
            </a:pPr>
            <a:r>
              <a:rPr lang="en-US" sz="2000" dirty="0" err="1">
                <a:latin typeface="Times New Roman" panose="02020603050405020304" pitchFamily="18" charset="0"/>
                <a:cs typeface="Times New Roman" panose="02020603050405020304" pitchFamily="18" charset="0"/>
              </a:rPr>
              <a:t>db.createUser</a:t>
            </a:r>
            <a:r>
              <a:rPr lang="en-US" sz="2000" dirty="0">
                <a:latin typeface="Times New Roman" panose="02020603050405020304" pitchFamily="18" charset="0"/>
                <a:cs typeface="Times New Roman" panose="02020603050405020304" pitchFamily="18" charset="0"/>
              </a:rPr>
              <a:t>({user:“</a:t>
            </a:r>
            <a:r>
              <a:rPr lang="en-US" sz="2000" dirty="0" err="1">
                <a:latin typeface="Times New Roman" panose="02020603050405020304" pitchFamily="18" charset="0"/>
                <a:cs typeface="Times New Roman" panose="02020603050405020304" pitchFamily="18" charset="0"/>
              </a:rPr>
              <a:t>geekyshows</a:t>
            </a:r>
            <a:r>
              <a:rPr lang="en-US" sz="2000" dirty="0">
                <a:latin typeface="Times New Roman" panose="02020603050405020304" pitchFamily="18" charset="0"/>
                <a:cs typeface="Times New Roman" panose="02020603050405020304" pitchFamily="18" charset="0"/>
              </a:rPr>
              <a:t>", pwd:"123456", roles:[{</a:t>
            </a:r>
            <a:r>
              <a:rPr lang="en-US" sz="2000" dirty="0" err="1">
                <a:latin typeface="Times New Roman" panose="02020603050405020304" pitchFamily="18" charset="0"/>
                <a:cs typeface="Times New Roman" panose="02020603050405020304" pitchFamily="18" charset="0"/>
              </a:rPr>
              <a:t>role:"read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db</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schooldb</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Enable Authorization</a:t>
            </a:r>
          </a:p>
          <a:p>
            <a:pPr marL="0" indent="0">
              <a:buNone/>
            </a:pPr>
            <a:r>
              <a:rPr lang="en-US" sz="2000" dirty="0">
                <a:latin typeface="Times New Roman" panose="02020603050405020304" pitchFamily="18" charset="0"/>
                <a:cs typeface="Times New Roman" panose="02020603050405020304" pitchFamily="18" charset="0"/>
              </a:rPr>
              <a:t>Open </a:t>
            </a:r>
            <a:r>
              <a:rPr lang="en-US" sz="2000" dirty="0" err="1">
                <a:latin typeface="Times New Roman" panose="02020603050405020304" pitchFamily="18" charset="0"/>
                <a:cs typeface="Times New Roman" panose="02020603050405020304" pitchFamily="18" charset="0"/>
              </a:rPr>
              <a:t>mongod</a:t>
            </a:r>
            <a:r>
              <a:rPr lang="en-US" sz="2000" dirty="0">
                <a:latin typeface="Times New Roman" panose="02020603050405020304" pitchFamily="18" charset="0"/>
                <a:cs typeface="Times New Roman" panose="02020603050405020304" pitchFamily="18" charset="0"/>
              </a:rPr>
              <a:t> conf file then write </a:t>
            </a:r>
          </a:p>
          <a:p>
            <a:pPr marL="0" indent="0">
              <a:buNone/>
            </a:pPr>
            <a:r>
              <a:rPr lang="en-US" sz="2000" dirty="0">
                <a:latin typeface="Times New Roman" panose="02020603050405020304" pitchFamily="18" charset="0"/>
                <a:cs typeface="Times New Roman" panose="02020603050405020304" pitchFamily="18" charset="0"/>
              </a:rPr>
              <a:t>security:</a:t>
            </a:r>
          </a:p>
          <a:p>
            <a:pPr marL="0" indent="0">
              <a:buNone/>
            </a:pPr>
            <a:r>
              <a:rPr lang="en-US" sz="2000" dirty="0">
                <a:latin typeface="Times New Roman" panose="02020603050405020304" pitchFamily="18" charset="0"/>
                <a:cs typeface="Times New Roman" panose="02020603050405020304" pitchFamily="18" charset="0"/>
              </a:rPr>
              <a:t>    authorization</a:t>
            </a:r>
            <a:r>
              <a:rPr lang="en-US" sz="2000">
                <a:latin typeface="Times New Roman" panose="02020603050405020304" pitchFamily="18" charset="0"/>
                <a:cs typeface="Times New Roman" panose="02020603050405020304" pitchFamily="18" charset="0"/>
              </a:rPr>
              <a:t>: enabled</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Authenticate User</a:t>
            </a:r>
          </a:p>
          <a:p>
            <a:pPr marL="0" indent="0">
              <a:buNone/>
            </a:pPr>
            <a:r>
              <a:rPr lang="en-US" sz="2000" dirty="0" err="1">
                <a:latin typeface="Times New Roman" panose="02020603050405020304" pitchFamily="18" charset="0"/>
                <a:cs typeface="Times New Roman" panose="02020603050405020304" pitchFamily="18" charset="0"/>
              </a:rPr>
              <a:t>mongosh</a:t>
            </a:r>
            <a:r>
              <a:rPr lang="en-US" sz="2000" dirty="0">
                <a:latin typeface="Times New Roman" panose="02020603050405020304" pitchFamily="18" charset="0"/>
                <a:cs typeface="Times New Roman" panose="02020603050405020304" pitchFamily="18" charset="0"/>
              </a:rPr>
              <a:t> --port 27017 --</a:t>
            </a:r>
            <a:r>
              <a:rPr lang="en-US" sz="2000" dirty="0" err="1">
                <a:latin typeface="Times New Roman" panose="02020603050405020304" pitchFamily="18" charset="0"/>
                <a:cs typeface="Times New Roman" panose="02020603050405020304" pitchFamily="18" charset="0"/>
              </a:rPr>
              <a:t>authenticationDatabase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schooldb</a:t>
            </a:r>
            <a:r>
              <a:rPr lang="en-US" sz="2000" dirty="0">
                <a:latin typeface="Times New Roman" panose="02020603050405020304" pitchFamily="18" charset="0"/>
                <a:cs typeface="Times New Roman" panose="02020603050405020304" pitchFamily="18" charset="0"/>
              </a:rPr>
              <a:t>” –u “</a:t>
            </a:r>
            <a:r>
              <a:rPr lang="en-US" sz="2000" dirty="0" err="1">
                <a:latin typeface="Times New Roman" panose="02020603050405020304" pitchFamily="18" charset="0"/>
                <a:cs typeface="Times New Roman" panose="02020603050405020304" pitchFamily="18" charset="0"/>
              </a:rPr>
              <a:t>geekyshows</a:t>
            </a:r>
            <a:r>
              <a:rPr lang="en-US" sz="2000" dirty="0">
                <a:latin typeface="Times New Roman" panose="02020603050405020304" pitchFamily="18" charset="0"/>
                <a:cs typeface="Times New Roman" panose="02020603050405020304" pitchFamily="18" charset="0"/>
              </a:rPr>
              <a:t>” –p “123456”</a:t>
            </a:r>
          </a:p>
        </p:txBody>
      </p:sp>
    </p:spTree>
    <p:extLst>
      <p:ext uri="{BB962C8B-B14F-4D97-AF65-F5344CB8AC3E}">
        <p14:creationId xmlns:p14="http://schemas.microsoft.com/office/powerpoint/2010/main" val="395210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Authorization and Role</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26828"/>
            <a:ext cx="10515600" cy="5576661"/>
          </a:xfrm>
        </p:spPr>
        <p:txBody>
          <a:bodyPr>
            <a:normAutofit/>
          </a:bodyPr>
          <a:lstStyle/>
          <a:p>
            <a:pPr marL="0" indent="0">
              <a:buNone/>
            </a:pPr>
            <a:r>
              <a:rPr lang="en-US" dirty="0" err="1">
                <a:latin typeface="Times New Roman" panose="02020603050405020304" pitchFamily="18" charset="0"/>
                <a:cs typeface="Times New Roman" panose="02020603050405020304" pitchFamily="18" charset="0"/>
              </a:rPr>
              <a:t>db.createUser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user:“</a:t>
            </a:r>
            <a:r>
              <a:rPr lang="en-US" dirty="0" err="1">
                <a:latin typeface="Times New Roman" panose="02020603050405020304" pitchFamily="18" charset="0"/>
                <a:cs typeface="Times New Roman" panose="02020603050405020304" pitchFamily="18" charset="0"/>
              </a:rPr>
              <a:t>geekyshows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pwd:"123456", </a:t>
            </a:r>
          </a:p>
          <a:p>
            <a:pPr marL="0" indent="0">
              <a:buNone/>
            </a:pPr>
            <a:r>
              <a:rPr lang="en-US" dirty="0">
                <a:latin typeface="Times New Roman" panose="02020603050405020304" pitchFamily="18" charset="0"/>
                <a:cs typeface="Times New Roman" panose="02020603050405020304" pitchFamily="18" charset="0"/>
              </a:rPr>
              <a:t>   roles:[ </a:t>
            </a:r>
          </a:p>
          <a:p>
            <a:pPr marL="0"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role:"read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schooldb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 role:"</a:t>
            </a:r>
            <a:r>
              <a:rPr lang="en-US" dirty="0" err="1">
                <a:latin typeface="Times New Roman" panose="02020603050405020304" pitchFamily="18" charset="0"/>
                <a:cs typeface="Times New Roman" panose="02020603050405020304" pitchFamily="18" charset="0"/>
              </a:rPr>
              <a:t>readWrite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schooldb</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495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Built-in Roles</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2"/>
            <a:ext cx="10515600" cy="557666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read - It provides the ability to read data on all non-system collections and the system.js collection.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readWrite</a:t>
            </a:r>
            <a:r>
              <a:rPr lang="en-US" sz="2400" dirty="0">
                <a:latin typeface="Times New Roman" panose="02020603050405020304" pitchFamily="18" charset="0"/>
                <a:cs typeface="Times New Roman" panose="02020603050405020304" pitchFamily="18" charset="0"/>
              </a:rPr>
              <a:t> – It provides all the privileges of the read role plus ability to modify data on all non-system collections and the system.js collection.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dbAdmin</a:t>
            </a:r>
            <a:r>
              <a:rPr lang="en-US" sz="2400" dirty="0">
                <a:latin typeface="Times New Roman" panose="02020603050405020304" pitchFamily="18" charset="0"/>
                <a:cs typeface="Times New Roman" panose="02020603050405020304" pitchFamily="18" charset="0"/>
              </a:rPr>
              <a:t> – It provides the ability to perform administrative tasks such as schema-related tasks, indexing, and gathering statistics. This role does not grant privileges for user and role management.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dbOwner</a:t>
            </a:r>
            <a:r>
              <a:rPr lang="en-US" sz="2400" dirty="0">
                <a:latin typeface="Times New Roman" panose="02020603050405020304" pitchFamily="18" charset="0"/>
                <a:cs typeface="Times New Roman" panose="02020603050405020304" pitchFamily="18" charset="0"/>
              </a:rPr>
              <a:t> – The database owner can perform any administrative action on the database. This role combines the privileges granted by the </a:t>
            </a:r>
            <a:r>
              <a:rPr lang="en-US" sz="2400" dirty="0" err="1">
                <a:latin typeface="Times New Roman" panose="02020603050405020304" pitchFamily="18" charset="0"/>
                <a:cs typeface="Times New Roman" panose="02020603050405020304" pitchFamily="18" charset="0"/>
              </a:rPr>
              <a:t>readWrite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dbAdmin</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userAdmin</a:t>
            </a:r>
            <a:r>
              <a:rPr lang="en-US" sz="2400" dirty="0">
                <a:latin typeface="Times New Roman" panose="02020603050405020304" pitchFamily="18" charset="0"/>
                <a:cs typeface="Times New Roman" panose="02020603050405020304" pitchFamily="18" charset="0"/>
              </a:rPr>
              <a:t> roles.</a:t>
            </a:r>
          </a:p>
        </p:txBody>
      </p:sp>
    </p:spTree>
    <p:extLst>
      <p:ext uri="{BB962C8B-B14F-4D97-AF65-F5344CB8AC3E}">
        <p14:creationId xmlns:p14="http://schemas.microsoft.com/office/powerpoint/2010/main" val="296388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Built-in Roles</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2"/>
            <a:ext cx="10515600" cy="5576661"/>
          </a:xfrm>
        </p:spPr>
        <p:txBody>
          <a:bodyPr>
            <a:normAutofit/>
          </a:bodyPr>
          <a:lstStyle/>
          <a:p>
            <a:pPr marL="0" indent="0">
              <a:buNone/>
            </a:pPr>
            <a:r>
              <a:rPr lang="en-US" dirty="0" err="1">
                <a:latin typeface="Times New Roman" panose="02020603050405020304" pitchFamily="18" charset="0"/>
                <a:cs typeface="Times New Roman" panose="02020603050405020304" pitchFamily="18" charset="0"/>
              </a:rPr>
              <a:t>userAdmin</a:t>
            </a:r>
            <a:r>
              <a:rPr lang="en-US" dirty="0">
                <a:latin typeface="Times New Roman" panose="02020603050405020304" pitchFamily="18" charset="0"/>
                <a:cs typeface="Times New Roman" panose="02020603050405020304" pitchFamily="18" charset="0"/>
              </a:rPr>
              <a:t> – Provides the ability to create and modify roles and users on the current database. Since the </a:t>
            </a:r>
            <a:r>
              <a:rPr lang="en-US" dirty="0" err="1">
                <a:latin typeface="Times New Roman" panose="02020603050405020304" pitchFamily="18" charset="0"/>
                <a:cs typeface="Times New Roman" panose="02020603050405020304" pitchFamily="18" charset="0"/>
              </a:rPr>
              <a:t>userAdmin</a:t>
            </a:r>
            <a:r>
              <a:rPr lang="en-US" dirty="0">
                <a:latin typeface="Times New Roman" panose="02020603050405020304" pitchFamily="18" charset="0"/>
                <a:cs typeface="Times New Roman" panose="02020603050405020304" pitchFamily="18" charset="0"/>
              </a:rPr>
              <a:t> role allows users to grant any privilege to any user, including themselves, the role also indirectly provides superuser access to either the database or, if scoped to the admin database, the cluster.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readAnyDatabase</a:t>
            </a:r>
            <a:r>
              <a:rPr lang="en-US" dirty="0">
                <a:latin typeface="Times New Roman" panose="02020603050405020304" pitchFamily="18" charset="0"/>
                <a:cs typeface="Times New Roman" panose="02020603050405020304" pitchFamily="18" charset="0"/>
              </a:rPr>
              <a:t> – Provides the same read-only privileges as read on all databases.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readWriteAnyDatabase</a:t>
            </a:r>
            <a:r>
              <a:rPr lang="en-US" dirty="0">
                <a:latin typeface="Times New Roman" panose="02020603050405020304" pitchFamily="18" charset="0"/>
                <a:cs typeface="Times New Roman" panose="02020603050405020304" pitchFamily="18" charset="0"/>
              </a:rPr>
              <a:t> – Provides the same privileges as </a:t>
            </a:r>
            <a:r>
              <a:rPr lang="en-US" dirty="0" err="1">
                <a:latin typeface="Times New Roman" panose="02020603050405020304" pitchFamily="18" charset="0"/>
                <a:cs typeface="Times New Roman" panose="02020603050405020304" pitchFamily="18" charset="0"/>
              </a:rPr>
              <a:t>readWrite</a:t>
            </a:r>
            <a:r>
              <a:rPr lang="en-US" dirty="0">
                <a:latin typeface="Times New Roman" panose="02020603050405020304" pitchFamily="18" charset="0"/>
                <a:cs typeface="Times New Roman" panose="02020603050405020304" pitchFamily="18" charset="0"/>
              </a:rPr>
              <a:t> on all databases.</a:t>
            </a:r>
          </a:p>
        </p:txBody>
      </p:sp>
    </p:spTree>
    <p:extLst>
      <p:ext uri="{BB962C8B-B14F-4D97-AF65-F5344CB8AC3E}">
        <p14:creationId xmlns:p14="http://schemas.microsoft.com/office/powerpoint/2010/main" val="293169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7550-1D39-4BFD-9435-446BD92A2ACF}"/>
              </a:ext>
            </a:extLst>
          </p:cNvPr>
          <p:cNvSpPr>
            <a:spLocks noGrp="1"/>
          </p:cNvSpPr>
          <p:nvPr>
            <p:ph type="title"/>
          </p:nvPr>
        </p:nvSpPr>
        <p:spPr>
          <a:xfrm>
            <a:off x="838200" y="200297"/>
            <a:ext cx="10515600" cy="784997"/>
          </a:xfrm>
        </p:spPr>
        <p:txBody>
          <a:bodyPr>
            <a:normAutofit/>
          </a:bodyPr>
          <a:lstStyle/>
          <a:p>
            <a:pPr algn="ctr"/>
            <a:r>
              <a:rPr lang="en-US" b="1" u="sng" dirty="0">
                <a:latin typeface="Times New Roman" panose="02020603050405020304" pitchFamily="18" charset="0"/>
                <a:cs typeface="Times New Roman" panose="02020603050405020304" pitchFamily="18" charset="0"/>
              </a:rPr>
              <a:t>Built-in Roles</a:t>
            </a:r>
          </a:p>
        </p:txBody>
      </p:sp>
      <p:sp>
        <p:nvSpPr>
          <p:cNvPr id="3" name="Content Placeholder 2">
            <a:extLst>
              <a:ext uri="{FF2B5EF4-FFF2-40B4-BE49-F238E27FC236}">
                <a16:creationId xmlns:a16="http://schemas.microsoft.com/office/drawing/2014/main" id="{787EB58D-4080-45E3-BC8F-BE98090E163F}"/>
              </a:ext>
            </a:extLst>
          </p:cNvPr>
          <p:cNvSpPr>
            <a:spLocks noGrp="1"/>
          </p:cNvSpPr>
          <p:nvPr>
            <p:ph idx="1"/>
          </p:nvPr>
        </p:nvSpPr>
        <p:spPr>
          <a:xfrm>
            <a:off x="838200" y="1163772"/>
            <a:ext cx="10515600" cy="5576661"/>
          </a:xfrm>
        </p:spPr>
        <p:txBody>
          <a:bodyPr>
            <a:normAutofit/>
          </a:bodyPr>
          <a:lstStyle/>
          <a:p>
            <a:pPr marL="0" indent="0">
              <a:buNone/>
            </a:pPr>
            <a:r>
              <a:rPr lang="en-US" dirty="0" err="1">
                <a:latin typeface="Times New Roman" panose="02020603050405020304" pitchFamily="18" charset="0"/>
                <a:cs typeface="Times New Roman" panose="02020603050405020304" pitchFamily="18" charset="0"/>
              </a:rPr>
              <a:t>userAdminAnyDatabase</a:t>
            </a:r>
            <a:r>
              <a:rPr lang="en-US" dirty="0">
                <a:latin typeface="Times New Roman" panose="02020603050405020304" pitchFamily="18" charset="0"/>
                <a:cs typeface="Times New Roman" panose="02020603050405020304" pitchFamily="18" charset="0"/>
              </a:rPr>
              <a:t> – Provides the same access to user administration operations as </a:t>
            </a:r>
            <a:r>
              <a:rPr lang="en-US" dirty="0" err="1">
                <a:latin typeface="Times New Roman" panose="02020603050405020304" pitchFamily="18" charset="0"/>
                <a:cs typeface="Times New Roman" panose="02020603050405020304" pitchFamily="18" charset="0"/>
              </a:rPr>
              <a:t>userAdmin</a:t>
            </a:r>
            <a:r>
              <a:rPr lang="en-US" dirty="0">
                <a:latin typeface="Times New Roman" panose="02020603050405020304" pitchFamily="18" charset="0"/>
                <a:cs typeface="Times New Roman" panose="02020603050405020304" pitchFamily="18" charset="0"/>
              </a:rPr>
              <a:t> on all databases.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dbAdminAnyDatabase</a:t>
            </a:r>
            <a:r>
              <a:rPr lang="en-US" dirty="0">
                <a:latin typeface="Times New Roman" panose="02020603050405020304" pitchFamily="18" charset="0"/>
                <a:cs typeface="Times New Roman" panose="02020603050405020304" pitchFamily="18" charset="0"/>
              </a:rPr>
              <a:t> – Provides the same privileges as </a:t>
            </a:r>
            <a:r>
              <a:rPr lang="en-US" dirty="0" err="1">
                <a:latin typeface="Times New Roman" panose="02020603050405020304" pitchFamily="18" charset="0"/>
                <a:cs typeface="Times New Roman" panose="02020603050405020304" pitchFamily="18" charset="0"/>
              </a:rPr>
              <a:t>dbAdmin</a:t>
            </a:r>
            <a:r>
              <a:rPr lang="en-US" dirty="0">
                <a:latin typeface="Times New Roman" panose="02020603050405020304" pitchFamily="18" charset="0"/>
                <a:cs typeface="Times New Roman" panose="02020603050405020304" pitchFamily="18" charset="0"/>
              </a:rPr>
              <a:t> on all databases.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root – Provides access to the operations and all the resources.</a:t>
            </a:r>
          </a:p>
        </p:txBody>
      </p:sp>
    </p:spTree>
    <p:extLst>
      <p:ext uri="{BB962C8B-B14F-4D97-AF65-F5344CB8AC3E}">
        <p14:creationId xmlns:p14="http://schemas.microsoft.com/office/powerpoint/2010/main" val="32527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333</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Authorization and Role</vt:lpstr>
      <vt:lpstr>Authorization and Role</vt:lpstr>
      <vt:lpstr>Built-in Roles</vt:lpstr>
      <vt:lpstr>Built-in Roles</vt:lpstr>
      <vt:lpstr>Built-in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Laravel</dc:title>
  <dc:creator>RK</dc:creator>
  <cp:lastModifiedBy>RK</cp:lastModifiedBy>
  <cp:revision>291</cp:revision>
  <dcterms:created xsi:type="dcterms:W3CDTF">2020-01-16T07:28:28Z</dcterms:created>
  <dcterms:modified xsi:type="dcterms:W3CDTF">2021-10-19T10:36:13Z</dcterms:modified>
</cp:coreProperties>
</file>