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60"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38" y="38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C148-6489-4AA4-94F0-305D9195E62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1A093FF-E8CD-42CF-AEBA-93A800DCEC2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6616D0A-35C3-4437-BF05-06C50D7DB0EA}"/>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a:extLst>
              <a:ext uri="{FF2B5EF4-FFF2-40B4-BE49-F238E27FC236}">
                <a16:creationId xmlns:a16="http://schemas.microsoft.com/office/drawing/2014/main" id="{52FDDFEB-865B-467B-BB5B-48C19E21A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7E325-7362-4C87-AE66-D314F4E4491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38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0B19-65E2-4348-9E8D-E7829F664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7F330C-2964-4603-B934-DBD655DB7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6A8D4-8C97-4072-8E36-458129FC4EBF}"/>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a:extLst>
              <a:ext uri="{FF2B5EF4-FFF2-40B4-BE49-F238E27FC236}">
                <a16:creationId xmlns:a16="http://schemas.microsoft.com/office/drawing/2014/main" id="{24FCF4AB-39D6-4C3E-98AF-4CAC54D6E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43298-65A9-4D8C-88EE-F8232213BC8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6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0954B-CDC9-45FF-A2C9-CAFB313530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FCEACE-5164-4BD1-B1D6-414CAB6BDB2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12C95-891A-4904-B8AA-9EF0A46561E5}"/>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a:extLst>
              <a:ext uri="{FF2B5EF4-FFF2-40B4-BE49-F238E27FC236}">
                <a16:creationId xmlns:a16="http://schemas.microsoft.com/office/drawing/2014/main" id="{8F0433BA-E526-4E4A-959D-F527B641B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708BC-A801-4685-9AA0-0CE14E3A5C6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179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C77D-C880-4767-A470-5488D9DA0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330CB-7CDA-4456-BD80-DB6A1A58F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BF2AB-86FC-4D6F-B46E-6AFAB35592A7}"/>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a:extLst>
              <a:ext uri="{FF2B5EF4-FFF2-40B4-BE49-F238E27FC236}">
                <a16:creationId xmlns:a16="http://schemas.microsoft.com/office/drawing/2014/main" id="{C8FAF648-7331-485B-9F8C-CE2406B7F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EA64-3E4D-46E2-B724-6FA302F2D90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718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6FB1-6180-4CD5-ADD3-9470650323E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89AC6FA-B492-450A-A0AB-A52763A6E17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B4E07A-CD3E-4D2E-9CF6-1C2E013B9833}"/>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a:extLst>
              <a:ext uri="{FF2B5EF4-FFF2-40B4-BE49-F238E27FC236}">
                <a16:creationId xmlns:a16="http://schemas.microsoft.com/office/drawing/2014/main" id="{41620F66-E44A-49BE-BB9A-F33065208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F1D23-DD28-4B19-AA0A-19FF833E4DF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684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8AB-DCF4-4C3B-ACC7-F71775578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2E73A-5C2C-4562-B88D-5696F6AF348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18C29-FF08-48EA-A201-D0BE8004007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9D02C-7953-4DEA-963E-12C3D217B7A0}"/>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6" name="Footer Placeholder 5">
            <a:extLst>
              <a:ext uri="{FF2B5EF4-FFF2-40B4-BE49-F238E27FC236}">
                <a16:creationId xmlns:a16="http://schemas.microsoft.com/office/drawing/2014/main" id="{4BD1A54F-E8C0-464A-99B9-5224426DA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68A57-9C1C-46DF-AB9D-C72A5625D2C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89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626D-39FC-46CB-AB7B-451F404FFD4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23689-4EBA-4B71-AA12-44A05E9E66A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825F6-6E86-46FF-B6AA-106C41EBBEC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CC22AB-71B4-46C7-BE8F-6E2B8C6DAAD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BE587-61F2-470D-8D34-4A4317A3E14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1BB998-8B14-4611-9989-9FE0C1C6EC45}"/>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8" name="Footer Placeholder 7">
            <a:extLst>
              <a:ext uri="{FF2B5EF4-FFF2-40B4-BE49-F238E27FC236}">
                <a16:creationId xmlns:a16="http://schemas.microsoft.com/office/drawing/2014/main" id="{135027CC-CF2F-4FD4-8728-EDA0EE120F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4F14AB-2606-4090-884F-70766FFA0FE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66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A37B-F805-42E5-9EAA-8FCDDDF1C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550EA6-127D-4237-8939-2017D87F31C0}"/>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4" name="Footer Placeholder 3">
            <a:extLst>
              <a:ext uri="{FF2B5EF4-FFF2-40B4-BE49-F238E27FC236}">
                <a16:creationId xmlns:a16="http://schemas.microsoft.com/office/drawing/2014/main" id="{C14032AB-120B-4D88-9C03-36B862E6F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D35B3-68C6-4FC8-8926-C9056FF0C93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31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EAEB5-FE7A-4DBD-921F-A4AC41F73371}"/>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3" name="Footer Placeholder 2">
            <a:extLst>
              <a:ext uri="{FF2B5EF4-FFF2-40B4-BE49-F238E27FC236}">
                <a16:creationId xmlns:a16="http://schemas.microsoft.com/office/drawing/2014/main" id="{3AA5C0AD-CD9C-4843-915A-4A10B42BD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AEED3-45E3-467B-B7A9-4AADD26661D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99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5163-128F-4997-AD42-D6D6B7486D6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95F8406-E7EC-4956-8038-527E045DF0A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324FAB-597E-4E0A-9D55-ED5BEFA830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D300D-95B6-4444-BDFA-18F86888BF8B}"/>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6" name="Footer Placeholder 5">
            <a:extLst>
              <a:ext uri="{FF2B5EF4-FFF2-40B4-BE49-F238E27FC236}">
                <a16:creationId xmlns:a16="http://schemas.microsoft.com/office/drawing/2014/main" id="{021B4F79-B2CC-4D53-9334-1F225D112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24D81-7954-4768-812B-B105F62389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455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2701-EFCA-4D99-9F5D-1998FC096B8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968F775-A63D-41DA-B0B9-1F75C90BEC9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7FAD636-D429-40C3-857D-B22931BD2E2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D18022-6E95-4F52-9171-D1892A0FAC62}"/>
              </a:ext>
            </a:extLst>
          </p:cNvPr>
          <p:cNvSpPr>
            <a:spLocks noGrp="1"/>
          </p:cNvSpPr>
          <p:nvPr>
            <p:ph type="dt" sz="half" idx="10"/>
          </p:nvPr>
        </p:nvSpPr>
        <p:spPr/>
        <p:txBody>
          <a:bodyPr/>
          <a:lstStyle/>
          <a:p>
            <a:fld id="{1D8BD707-D9CF-40AE-B4C6-C98DA3205C09}" type="datetimeFigureOut">
              <a:rPr lang="en-US" smtClean="0"/>
              <a:pPr/>
              <a:t>10/9/2021</a:t>
            </a:fld>
            <a:endParaRPr lang="en-US"/>
          </a:p>
        </p:txBody>
      </p:sp>
      <p:sp>
        <p:nvSpPr>
          <p:cNvPr id="6" name="Footer Placeholder 5">
            <a:extLst>
              <a:ext uri="{FF2B5EF4-FFF2-40B4-BE49-F238E27FC236}">
                <a16:creationId xmlns:a16="http://schemas.microsoft.com/office/drawing/2014/main" id="{F9B42DE3-D97E-457A-89D7-9DB3E3A52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2C04B-20EE-4D29-95F3-18AE4262C55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168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5AC5B-0D84-4657-BA4F-584CAAE3281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D7454B-06FD-4932-BF56-55F573742B8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94888-20B7-43B6-9DD0-CF8C0B73F85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10/9/2021</a:t>
            </a:fld>
            <a:endParaRPr lang="en-US"/>
          </a:p>
        </p:txBody>
      </p:sp>
      <p:sp>
        <p:nvSpPr>
          <p:cNvPr id="5" name="Footer Placeholder 4">
            <a:extLst>
              <a:ext uri="{FF2B5EF4-FFF2-40B4-BE49-F238E27FC236}">
                <a16:creationId xmlns:a16="http://schemas.microsoft.com/office/drawing/2014/main" id="{14AD8256-12AB-4DE4-BDA2-CA304ED7747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FBDD6-50D7-4915-8BF6-4FCC4A3C72E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2535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3200" b="1" u="sng" dirty="0">
                <a:solidFill>
                  <a:schemeClr val="tx1"/>
                </a:solidFill>
                <a:latin typeface="Times New Roman" pitchFamily="18" charset="0"/>
                <a:cs typeface="Times New Roman" pitchFamily="18" charset="0"/>
              </a:rPr>
              <a:t>Controller</a:t>
            </a:r>
            <a:endParaRPr lang="en-IN" sz="32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Controllers can group related request handling logic separately. Instead of defining all of your request handling logic as callback in route or route files, you may wish to organize this behavior using Controller modules.</a:t>
            </a:r>
          </a:p>
          <a:p>
            <a:pPr marL="0" indent="0">
              <a:buNone/>
            </a:pPr>
            <a:r>
              <a:rPr lang="en-US" sz="1800" b="1" dirty="0">
                <a:latin typeface="Times New Roman" pitchFamily="18" charset="0"/>
                <a:cs typeface="Times New Roman" pitchFamily="18" charset="0"/>
              </a:rPr>
              <a:t>app.js</a:t>
            </a:r>
          </a:p>
          <a:p>
            <a:pPr marL="0" indent="0">
              <a:buNone/>
            </a:pPr>
            <a:r>
              <a:rPr lang="en-US" sz="1800" dirty="0" err="1">
                <a:latin typeface="Times New Roman" pitchFamily="18" charset="0"/>
                <a:cs typeface="Times New Roman" pitchFamily="18" charset="0"/>
              </a:rPr>
              <a:t>app.get</a:t>
            </a:r>
            <a:r>
              <a:rPr lang="en-US" sz="1800" dirty="0">
                <a:latin typeface="Times New Roman" pitchFamily="18" charset="0"/>
                <a:cs typeface="Times New Roman" pitchFamily="18" charset="0"/>
              </a:rPr>
              <a:t>(‘/student/all', (req, res) =&gt;{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res.send</a:t>
            </a:r>
            <a:r>
              <a:rPr lang="en-US" sz="1800" dirty="0">
                <a:latin typeface="Times New Roman" pitchFamily="18" charset="0"/>
                <a:cs typeface="Times New Roman" pitchFamily="18" charset="0"/>
              </a:rPr>
              <a:t>(‘All Student’) </a:t>
            </a:r>
          </a:p>
          <a:p>
            <a:pPr marL="0" indent="0">
              <a:buNone/>
            </a:pP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routes/student.js</a:t>
            </a:r>
          </a:p>
          <a:p>
            <a:pPr marL="0" indent="0">
              <a:buNone/>
            </a:pPr>
            <a:r>
              <a:rPr lang="en-US" sz="1800" dirty="0" err="1">
                <a:latin typeface="Times New Roman" pitchFamily="18" charset="0"/>
                <a:cs typeface="Times New Roman" pitchFamily="18" charset="0"/>
              </a:rPr>
              <a:t>router.get</a:t>
            </a:r>
            <a:r>
              <a:rPr lang="en-US" sz="1800" dirty="0">
                <a:latin typeface="Times New Roman" pitchFamily="18" charset="0"/>
                <a:cs typeface="Times New Roman" pitchFamily="18" charset="0"/>
              </a:rPr>
              <a:t>(‘/all', (req, res) =&gt;{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res.send</a:t>
            </a:r>
            <a:r>
              <a:rPr lang="en-US" sz="1800" dirty="0">
                <a:latin typeface="Times New Roman" pitchFamily="18" charset="0"/>
                <a:cs typeface="Times New Roman" pitchFamily="18" charset="0"/>
              </a:rPr>
              <a:t>(‘All Student’)</a:t>
            </a:r>
          </a:p>
          <a:p>
            <a:pPr marL="0" indent="0">
              <a:buNone/>
            </a:pP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107943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3200" b="1" u="sng" dirty="0">
                <a:solidFill>
                  <a:schemeClr val="tx1"/>
                </a:solidFill>
                <a:latin typeface="Times New Roman" pitchFamily="18" charset="0"/>
                <a:cs typeface="Times New Roman" pitchFamily="18" charset="0"/>
              </a:rPr>
              <a:t>Controller</a:t>
            </a:r>
            <a:endParaRPr lang="en-IN" sz="32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3657600" cy="3962400"/>
          </a:xfrm>
        </p:spPr>
        <p:txBody>
          <a:bodyPr>
            <a:noAutofit/>
          </a:bodyPr>
          <a:lstStyle/>
          <a:p>
            <a:pPr marL="0" indent="0">
              <a:buNone/>
            </a:pPr>
            <a:r>
              <a:rPr lang="en-US" sz="1800" b="1" dirty="0">
                <a:latin typeface="Times New Roman" pitchFamily="18" charset="0"/>
                <a:cs typeface="Times New Roman" pitchFamily="18" charset="0"/>
              </a:rPr>
              <a:t>app.js</a:t>
            </a:r>
          </a:p>
          <a:p>
            <a:pPr marL="0" indent="0">
              <a:buNone/>
            </a:pPr>
            <a:r>
              <a:rPr lang="en-US" sz="1800" dirty="0" err="1">
                <a:latin typeface="Times New Roman" pitchFamily="18" charset="0"/>
                <a:cs typeface="Times New Roman" pitchFamily="18" charset="0"/>
              </a:rPr>
              <a:t>app.get</a:t>
            </a:r>
            <a:r>
              <a:rPr lang="en-US" sz="1800" dirty="0">
                <a:latin typeface="Times New Roman" pitchFamily="18" charset="0"/>
                <a:cs typeface="Times New Roman" pitchFamily="18" charset="0"/>
              </a:rPr>
              <a:t>(‘/student/all', (req, res) =&gt;{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res.send</a:t>
            </a:r>
            <a:r>
              <a:rPr lang="en-US" sz="1800" dirty="0">
                <a:latin typeface="Times New Roman" pitchFamily="18" charset="0"/>
                <a:cs typeface="Times New Roman" pitchFamily="18" charset="0"/>
              </a:rPr>
              <a:t>(‘All Student’) </a:t>
            </a:r>
          </a:p>
          <a:p>
            <a:pPr marL="0" indent="0">
              <a:buNone/>
            </a:pPr>
            <a:r>
              <a:rPr lang="en-US" sz="1800" dirty="0">
                <a:latin typeface="Times New Roman" pitchFamily="18" charset="0"/>
                <a:cs typeface="Times New Roman" pitchFamily="18" charset="0"/>
              </a:rPr>
              <a:t>})</a:t>
            </a:r>
          </a:p>
          <a:p>
            <a:pPr marL="0" indent="0">
              <a:buNone/>
            </a:pPr>
            <a:r>
              <a:rPr lang="en-US" sz="1800" b="1" dirty="0" err="1">
                <a:solidFill>
                  <a:srgbClr val="FFFF00"/>
                </a:solidFill>
                <a:latin typeface="Times New Roman" pitchFamily="18" charset="0"/>
                <a:cs typeface="Times New Roman" pitchFamily="18" charset="0"/>
              </a:rPr>
              <a:t>app.get</a:t>
            </a:r>
            <a:r>
              <a:rPr lang="en-US" sz="1800" b="1" dirty="0">
                <a:solidFill>
                  <a:srgbClr val="FFFF00"/>
                </a:solidFill>
                <a:latin typeface="Times New Roman" pitchFamily="18" charset="0"/>
                <a:cs typeface="Times New Roman" pitchFamily="18" charset="0"/>
              </a:rPr>
              <a:t>(‘/student/all’, </a:t>
            </a:r>
            <a:r>
              <a:rPr lang="en-US" sz="1800" b="1" dirty="0" err="1">
                <a:solidFill>
                  <a:srgbClr val="FFFF00"/>
                </a:solidFill>
                <a:latin typeface="Times New Roman" pitchFamily="18" charset="0"/>
                <a:cs typeface="Times New Roman" pitchFamily="18" charset="0"/>
              </a:rPr>
              <a:t>allStudent</a:t>
            </a:r>
            <a:r>
              <a:rPr lang="en-US" sz="1800" b="1" dirty="0">
                <a:solidFill>
                  <a:srgbClr val="FFFF00"/>
                </a:solidFill>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routes/student.js</a:t>
            </a:r>
          </a:p>
          <a:p>
            <a:pPr marL="0" indent="0">
              <a:buNone/>
            </a:pPr>
            <a:r>
              <a:rPr lang="en-US" sz="1800" dirty="0" err="1">
                <a:latin typeface="Times New Roman" pitchFamily="18" charset="0"/>
                <a:cs typeface="Times New Roman" pitchFamily="18" charset="0"/>
              </a:rPr>
              <a:t>router.get</a:t>
            </a:r>
            <a:r>
              <a:rPr lang="en-US" sz="1800" dirty="0">
                <a:latin typeface="Times New Roman" pitchFamily="18" charset="0"/>
                <a:cs typeface="Times New Roman" pitchFamily="18" charset="0"/>
              </a:rPr>
              <a:t>(‘/all', (req, res) =&gt;{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res.send</a:t>
            </a:r>
            <a:r>
              <a:rPr lang="en-US" sz="1800" dirty="0">
                <a:latin typeface="Times New Roman" pitchFamily="18" charset="0"/>
                <a:cs typeface="Times New Roman" pitchFamily="18" charset="0"/>
              </a:rPr>
              <a:t>(‘All Student’)</a:t>
            </a:r>
          </a:p>
          <a:p>
            <a:pPr marL="0" indent="0">
              <a:buNone/>
            </a:pPr>
            <a:r>
              <a:rPr lang="en-US" sz="1800" dirty="0">
                <a:latin typeface="Times New Roman" pitchFamily="18" charset="0"/>
                <a:cs typeface="Times New Roman" pitchFamily="18" charset="0"/>
              </a:rPr>
              <a:t> })</a:t>
            </a:r>
          </a:p>
          <a:p>
            <a:pPr marL="0" indent="0">
              <a:buNone/>
            </a:pPr>
            <a:r>
              <a:rPr lang="en-US" sz="1800" b="1" dirty="0" err="1">
                <a:solidFill>
                  <a:srgbClr val="FFFF00"/>
                </a:solidFill>
                <a:latin typeface="Times New Roman" pitchFamily="18" charset="0"/>
                <a:cs typeface="Times New Roman" pitchFamily="18" charset="0"/>
              </a:rPr>
              <a:t>router.get</a:t>
            </a:r>
            <a:r>
              <a:rPr lang="en-US" sz="1800" b="1" dirty="0">
                <a:solidFill>
                  <a:srgbClr val="FFFF00"/>
                </a:solidFill>
                <a:latin typeface="Times New Roman" pitchFamily="18" charset="0"/>
                <a:cs typeface="Times New Roman" pitchFamily="18" charset="0"/>
              </a:rPr>
              <a:t>(‘/all’, </a:t>
            </a:r>
            <a:r>
              <a:rPr lang="en-US" sz="1800" b="1" dirty="0" err="1">
                <a:solidFill>
                  <a:srgbClr val="FFFF00"/>
                </a:solidFill>
                <a:latin typeface="Times New Roman" pitchFamily="18" charset="0"/>
                <a:cs typeface="Times New Roman" pitchFamily="18" charset="0"/>
              </a:rPr>
              <a:t>allStudent</a:t>
            </a:r>
            <a:r>
              <a:rPr lang="en-US" sz="1800" b="1" dirty="0">
                <a:solidFill>
                  <a:srgbClr val="FFFF00"/>
                </a:solidFill>
                <a:latin typeface="Times New Roman" pitchFamily="18" charset="0"/>
                <a:cs typeface="Times New Roman" pitchFamily="18" charset="0"/>
              </a:rPr>
              <a:t>)</a:t>
            </a:r>
          </a:p>
        </p:txBody>
      </p:sp>
      <p:sp>
        <p:nvSpPr>
          <p:cNvPr id="4" name="Content Placeholder 2">
            <a:extLst>
              <a:ext uri="{FF2B5EF4-FFF2-40B4-BE49-F238E27FC236}">
                <a16:creationId xmlns:a16="http://schemas.microsoft.com/office/drawing/2014/main" id="{E0E86A8A-30DA-44D6-B3FC-FE8C9A44CB4E}"/>
              </a:ext>
            </a:extLst>
          </p:cNvPr>
          <p:cNvSpPr txBox="1">
            <a:spLocks/>
          </p:cNvSpPr>
          <p:nvPr/>
        </p:nvSpPr>
        <p:spPr>
          <a:xfrm>
            <a:off x="4495800" y="819150"/>
            <a:ext cx="3657600" cy="39624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itchFamily="18" charset="0"/>
                <a:cs typeface="Times New Roman" pitchFamily="18" charset="0"/>
              </a:rPr>
              <a:t>controllers/studentController.js</a:t>
            </a:r>
          </a:p>
          <a:p>
            <a:pPr marL="0" indent="0">
              <a:buFont typeface="Arial" panose="020B0604020202020204" pitchFamily="34" charset="0"/>
              <a:buNone/>
            </a:pPr>
            <a:r>
              <a:rPr lang="en-US" sz="1800" dirty="0">
                <a:latin typeface="Times New Roman" pitchFamily="18" charset="0"/>
                <a:cs typeface="Times New Roman" pitchFamily="18" charset="0"/>
              </a:rPr>
              <a:t>const </a:t>
            </a:r>
            <a:r>
              <a:rPr lang="en-US" sz="1800" dirty="0" err="1">
                <a:latin typeface="Times New Roman" pitchFamily="18" charset="0"/>
                <a:cs typeface="Times New Roman" pitchFamily="18" charset="0"/>
              </a:rPr>
              <a:t>allStudent</a:t>
            </a:r>
            <a:r>
              <a:rPr lang="en-US" sz="1800" dirty="0">
                <a:latin typeface="Times New Roman" pitchFamily="18" charset="0"/>
                <a:cs typeface="Times New Roman" pitchFamily="18" charset="0"/>
              </a:rPr>
              <a:t> = (req, res) =&gt;{</a:t>
            </a:r>
          </a:p>
          <a:p>
            <a:pPr marL="0" indent="0">
              <a:buFont typeface="Arial" panose="020B0604020202020204" pitchFamily="34" charse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res.send</a:t>
            </a:r>
            <a:r>
              <a:rPr lang="en-US" sz="1800" dirty="0">
                <a:latin typeface="Times New Roman" pitchFamily="18" charset="0"/>
                <a:cs typeface="Times New Roman" pitchFamily="18" charset="0"/>
              </a:rPr>
              <a:t>(‘All Student’) </a:t>
            </a:r>
          </a:p>
          <a:p>
            <a:pPr marL="0" indent="0">
              <a:buFont typeface="Arial" panose="020B0604020202020204" pitchFamily="34" charset="0"/>
              <a:buNone/>
            </a:pPr>
            <a:r>
              <a:rPr lang="en-US" sz="1800" dirty="0">
                <a:latin typeface="Times New Roman" pitchFamily="18" charset="0"/>
                <a:cs typeface="Times New Roman" pitchFamily="18" charset="0"/>
              </a:rPr>
              <a:t>}</a:t>
            </a:r>
          </a:p>
          <a:p>
            <a:pPr marL="0" indent="0">
              <a:buFont typeface="Arial" panose="020B0604020202020204" pitchFamily="34" charset="0"/>
              <a:buNone/>
            </a:pPr>
            <a:r>
              <a:rPr lang="en-US" sz="1800" dirty="0">
                <a:latin typeface="Times New Roman" pitchFamily="18" charset="0"/>
                <a:cs typeface="Times New Roman" pitchFamily="18" charset="0"/>
              </a:rPr>
              <a:t>export { </a:t>
            </a:r>
            <a:r>
              <a:rPr lang="en-US" sz="1800" dirty="0" err="1">
                <a:latin typeface="Times New Roman" pitchFamily="18" charset="0"/>
                <a:cs typeface="Times New Roman" pitchFamily="18" charset="0"/>
              </a:rPr>
              <a:t>allStudent</a:t>
            </a:r>
            <a:r>
              <a:rPr lang="en-US" sz="1800" dirty="0">
                <a:latin typeface="Times New Roman" pitchFamily="18" charset="0"/>
                <a:cs typeface="Times New Roman" pitchFamily="18" charset="0"/>
              </a:rPr>
              <a:t> }</a:t>
            </a:r>
          </a:p>
          <a:p>
            <a:pPr marL="0" indent="0">
              <a:buNone/>
            </a:pPr>
            <a:r>
              <a:rPr lang="en-US" sz="1800" dirty="0" err="1">
                <a:latin typeface="Times New Roman" pitchFamily="18" charset="0"/>
                <a:cs typeface="Times New Roman" pitchFamily="18" charset="0"/>
              </a:rPr>
              <a:t>module.export</a:t>
            </a:r>
            <a:r>
              <a:rPr lang="en-US" sz="1800" dirty="0">
                <a:latin typeface="Times New Roman" pitchFamily="18" charset="0"/>
                <a:cs typeface="Times New Roman" pitchFamily="18" charset="0"/>
              </a:rPr>
              <a:t> = { </a:t>
            </a:r>
            <a:r>
              <a:rPr lang="en-US" sz="1800" dirty="0" err="1">
                <a:latin typeface="Times New Roman" pitchFamily="18" charset="0"/>
                <a:cs typeface="Times New Roman" pitchFamily="18" charset="0"/>
              </a:rPr>
              <a:t>allStudent</a:t>
            </a:r>
            <a:r>
              <a:rPr lang="en-US" sz="1800" dirty="0">
                <a:latin typeface="Times New Roman" pitchFamily="18" charset="0"/>
                <a:cs typeface="Times New Roman" pitchFamily="18" charset="0"/>
              </a:rPr>
              <a:t> }</a:t>
            </a:r>
          </a:p>
          <a:p>
            <a:pPr marL="0" indent="0">
              <a:buFont typeface="Arial" panose="020B0604020202020204" pitchFamily="34" charse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07381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fad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5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fade">
                                      <p:cBhvr>
                                        <p:cTn id="77" dur="500"/>
                                        <p:tgtEl>
                                          <p:spTgt spid="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0" end="10"/>
                                            </p:txEl>
                                          </p:spTgt>
                                        </p:tgtEl>
                                        <p:attrNameLst>
                                          <p:attrName>style.visibility</p:attrName>
                                        </p:attrNameLst>
                                      </p:cBhvr>
                                      <p:to>
                                        <p:strVal val="visible"/>
                                      </p:to>
                                    </p:set>
                                    <p:animEffect transition="in" filter="fade">
                                      <p:cBhvr>
                                        <p:cTn id="8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TotalTime>
  <Words>197</Words>
  <Application>Microsoft Office PowerPoint</Application>
  <PresentationFormat>On-screen Show (16:9)</PresentationFormat>
  <Paragraphs>29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Controller</vt:lpstr>
      <vt:lpstr>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144</cp:revision>
  <dcterms:created xsi:type="dcterms:W3CDTF">2006-08-16T00:00:00Z</dcterms:created>
  <dcterms:modified xsi:type="dcterms:W3CDTF">2021-10-09T12:25:12Z</dcterms:modified>
</cp:coreProperties>
</file>