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5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engine enables you to use static template files in your application.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runtime, the template engine replaces variables in a template file with actual values, and transforms the template into an HTML file sent to the client.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makes it easier to design an HTML page.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Mustache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Nunjucks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https://expressjs.com/en/resources/template-engines.html</a:t>
            </a:r>
          </a:p>
        </p:txBody>
      </p:sp>
    </p:spTree>
    <p:extLst>
      <p:ext uri="{BB962C8B-B14F-4D97-AF65-F5344CB8AC3E}">
        <p14:creationId xmlns:p14="http://schemas.microsoft.com/office/powerpoint/2010/main" val="15770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Application for 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Template Engine</a:t>
            </a:r>
          </a:p>
          <a:p>
            <a:pPr marL="227013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the Directory where template files are located</a:t>
            </a:r>
          </a:p>
          <a:p>
            <a:pPr marL="287338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('views', './views’)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the Template Engine to use</a:t>
            </a:r>
          </a:p>
          <a:p>
            <a:pPr marL="287338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('view engine',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8347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Template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views/</a:t>
            </a:r>
          </a:p>
          <a:p>
            <a:pPr marL="40005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index.ejs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about.ejs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contact.ejs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Routes for Template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59" y="1447800"/>
            <a:ext cx="5982789" cy="517071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view engine property is not set, you must specify the extension of the view file.</a:t>
            </a:r>
          </a:p>
          <a:p>
            <a:pPr marL="287338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('view engine',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28575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('/', function (req, res) {</a:t>
            </a:r>
          </a:p>
          <a:p>
            <a:pPr marL="28575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index.ejs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28575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28733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make a request to the home page,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index.ejs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will be rendered as HTML.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A0C27-14CF-4D38-86D5-EA8720BC881F}"/>
              </a:ext>
            </a:extLst>
          </p:cNvPr>
          <p:cNvSpPr txBox="1">
            <a:spLocks/>
          </p:cNvSpPr>
          <p:nvPr/>
        </p:nvSpPr>
        <p:spPr>
          <a:xfrm>
            <a:off x="762000" y="1447800"/>
            <a:ext cx="4554584" cy="552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('/', function (req, res)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('index')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routes/web.js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('/', function (req, res)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('index’)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(‘/about', function (req, res)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(‘about’)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– It renders a view and sends the rendered HTML string to the client.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(view [, locals] [, callback])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– The view argument is a string that is the file path of the view file to render.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an absolute path, or a path relative to the views setting.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path does not contain a file extension, then the view engine setting determines the file extension.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locals – It’s an object whose properties define local variables for the view.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– It’s a function. If provided, the method returns both the possible error and rendered string, but does not perform an automated response. When an error occurs, the method invokes next(err) internally.</a:t>
            </a:r>
          </a:p>
        </p:txBody>
      </p:sp>
    </p:spTree>
    <p:extLst>
      <p:ext uri="{BB962C8B-B14F-4D97-AF65-F5344CB8AC3E}">
        <p14:creationId xmlns:p14="http://schemas.microsoft.com/office/powerpoint/2010/main" val="16173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(view [, locals] [, callback])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rendered view to the client</a:t>
            </a:r>
          </a:p>
          <a:p>
            <a:pPr marL="227013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(‘index’)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 local variable to the view</a:t>
            </a:r>
          </a:p>
          <a:p>
            <a:pPr marL="227013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(‘index’, { name: ‘Sonam’ })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rendered HTML string has to be sent explicitly</a:t>
            </a:r>
          </a:p>
          <a:p>
            <a:pPr marL="227013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('index', function (err, html) {</a:t>
            </a:r>
          </a:p>
          <a:p>
            <a:pPr marL="22701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(html)</a:t>
            </a:r>
          </a:p>
          <a:p>
            <a:pPr marL="22701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(view [, locals] [, callback])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res.render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(‘index’, { name: ‘Sonam' }, function (err, html)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...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44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549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Template Engine</vt:lpstr>
      <vt:lpstr>Setup Application for Template Engine</vt:lpstr>
      <vt:lpstr>Creating Template Files</vt:lpstr>
      <vt:lpstr>Creating Routes for Template Files</vt:lpstr>
      <vt:lpstr>render ( )</vt:lpstr>
      <vt:lpstr>render ( )</vt:lpstr>
      <vt:lpstr>render 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129</cp:revision>
  <dcterms:created xsi:type="dcterms:W3CDTF">2020-01-16T07:28:28Z</dcterms:created>
  <dcterms:modified xsi:type="dcterms:W3CDTF">2021-10-10T12:35:54Z</dcterms:modified>
</cp:coreProperties>
</file>