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314" r:id="rId4"/>
    <p:sldId id="259" r:id="rId5"/>
    <p:sldId id="266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EJS 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EJS (Embedded JavaScript) is a simple templating language that lets you generate HTML markup with plain JavaScript.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compilation and rendering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template tags: &lt;% %&gt;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delimiters (e.g., use [? ?] instead of &lt;% %&gt;)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Sub-template includes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Ships with CLI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server JS and browser support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caching of intermediate JavaScript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caching of templates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Complies with the Express view system</a:t>
            </a:r>
          </a:p>
        </p:txBody>
      </p:sp>
    </p:spTree>
    <p:extLst>
      <p:ext uri="{BB962C8B-B14F-4D97-AF65-F5344CB8AC3E}">
        <p14:creationId xmlns:p14="http://schemas.microsoft.com/office/powerpoint/2010/main" val="15770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EJS 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Data - You may display data that is passed to your views by wrapping the variable in </a:t>
            </a:r>
            <a:r>
              <a:rPr lang="en-US" sz="2000" dirty="0">
                <a:cs typeface="Times New Roman" panose="02020603050405020304" pitchFamily="18" charset="0"/>
              </a:rPr>
              <a:t>&lt;%= %&gt;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2000" dirty="0">
                <a:cs typeface="Times New Roman" panose="02020603050405020304" pitchFamily="18" charset="0"/>
              </a:rPr>
              <a:t>&lt;%= name %&gt;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– EJS also allows you to define comments in your views. However, unlike HTML comments, EJS comments are not included in the HTML returned by your application.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&lt;%#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comment will not be present in the rendered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2000">
                <a:cs typeface="Times New Roman" panose="02020603050405020304" pitchFamily="18" charset="0"/>
              </a:rPr>
              <a:t>%&gt;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a variable, and if that variable is “true” (i.e. exists, is not empty, and is not a false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&lt;% if (variable) { %&gt;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	…………..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&lt;% } %&gt;</a:t>
            </a:r>
          </a:p>
          <a:p>
            <a:pPr marL="0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&lt;% if name %&gt;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	&lt;/h1&gt;Hello &lt;%= name %&gt;&lt;/h1&gt;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&lt;% }  %&gt;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0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B43A-CF77-4279-BD3A-005604DE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794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2893-D790-44E4-8503-E7869EE0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444"/>
            <a:ext cx="4057073" cy="5452109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if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if (condition) { %&gt;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	…………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} %&gt;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if.. else.. 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if (condition) { %&gt;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	…………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} else { %&gt;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	…………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} %&gt;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83CA3A-E0C2-4EDB-9DB6-606ED4CF85FA}"/>
              </a:ext>
            </a:extLst>
          </p:cNvPr>
          <p:cNvSpPr txBox="1">
            <a:spLocks/>
          </p:cNvSpPr>
          <p:nvPr/>
        </p:nvSpPr>
        <p:spPr>
          <a:xfrm>
            <a:off x="6560126" y="1105443"/>
            <a:ext cx="4057073" cy="545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if… else if… else…</a:t>
            </a:r>
          </a:p>
          <a:p>
            <a:pPr marL="22701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 if (condition) { %&gt;</a:t>
            </a:r>
          </a:p>
          <a:p>
            <a:pPr marL="22701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</a:t>
            </a:r>
          </a:p>
          <a:p>
            <a:pPr marL="22701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 } else if (condition) { %&gt;</a:t>
            </a:r>
          </a:p>
          <a:p>
            <a:pPr marL="22701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…………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} else { %&gt;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	…………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} %&gt;</a:t>
            </a:r>
          </a:p>
        </p:txBody>
      </p:sp>
    </p:spTree>
    <p:extLst>
      <p:ext uri="{BB962C8B-B14F-4D97-AF65-F5344CB8AC3E}">
        <p14:creationId xmlns:p14="http://schemas.microsoft.com/office/powerpoint/2010/main" val="148038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B43A-CF77-4279-BD3A-005604DE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794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2893-D790-44E4-8503-E7869EE0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5444"/>
            <a:ext cx="5728063" cy="5452109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for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for (initial; condition; </a:t>
            </a:r>
            <a:r>
              <a:rPr lang="en-US" sz="2400" dirty="0" err="1">
                <a:cs typeface="Times New Roman" panose="02020603050405020304" pitchFamily="18" charset="0"/>
              </a:rPr>
              <a:t>incr</a:t>
            </a:r>
            <a:r>
              <a:rPr lang="en-US" sz="2400" dirty="0"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cs typeface="Times New Roman" panose="02020603050405020304" pitchFamily="18" charset="0"/>
              </a:rPr>
              <a:t>decr</a:t>
            </a:r>
            <a:r>
              <a:rPr lang="en-US" sz="2400" dirty="0">
                <a:cs typeface="Times New Roman" panose="02020603050405020304" pitchFamily="18" charset="0"/>
              </a:rPr>
              <a:t> ) { %&gt;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……………………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} %&gt;</a:t>
            </a:r>
          </a:p>
          <a:p>
            <a:pPr marL="227013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for in 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for (const key in data ) { %&gt;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……………………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} %&gt;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AD8C1E-EF4C-4623-9A99-546175A4CF9F}"/>
              </a:ext>
            </a:extLst>
          </p:cNvPr>
          <p:cNvSpPr txBox="1">
            <a:spLocks/>
          </p:cNvSpPr>
          <p:nvPr/>
        </p:nvSpPr>
        <p:spPr>
          <a:xfrm>
            <a:off x="6900091" y="1105444"/>
            <a:ext cx="5156200" cy="545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while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while (condition) { %&gt;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……………………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} %&gt;</a:t>
            </a:r>
          </a:p>
          <a:p>
            <a:pPr marL="227013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 err="1">
                <a:cs typeface="Times New Roman" panose="02020603050405020304" pitchFamily="18" charset="0"/>
              </a:rPr>
              <a:t>forEach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</a:t>
            </a:r>
            <a:r>
              <a:rPr lang="en-US" sz="2400" dirty="0" err="1">
                <a:cs typeface="Times New Roman" panose="02020603050405020304" pitchFamily="18" charset="0"/>
              </a:rPr>
              <a:t>data.forEach</a:t>
            </a:r>
            <a:r>
              <a:rPr lang="en-US" sz="2400" dirty="0">
                <a:cs typeface="Times New Roman" panose="02020603050405020304" pitchFamily="18" charset="0"/>
              </a:rPr>
              <a:t> ((item)=&gt; { %&gt;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   ……………………</a:t>
            </a:r>
          </a:p>
          <a:p>
            <a:pPr marL="227013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&lt;% } )%&gt;</a:t>
            </a:r>
          </a:p>
          <a:p>
            <a:pPr marL="227013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2701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Note:- We can also do Nested Loops</a:t>
            </a:r>
          </a:p>
        </p:txBody>
      </p:sp>
    </p:spTree>
    <p:extLst>
      <p:ext uri="{BB962C8B-B14F-4D97-AF65-F5344CB8AC3E}">
        <p14:creationId xmlns:p14="http://schemas.microsoft.com/office/powerpoint/2010/main" val="8979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B43A-CF77-4279-BD3A-005604DE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794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2893-D790-44E4-8503-E7869EE0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5444"/>
            <a:ext cx="10630990" cy="5452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() %&gt;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289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EJS Template Engine</vt:lpstr>
      <vt:lpstr>EJS Template Engine</vt:lpstr>
      <vt:lpstr>if</vt:lpstr>
      <vt:lpstr>Conditional</vt:lpstr>
      <vt:lpstr>Loop</vt:lpstr>
      <vt:lpstr>Function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RK</cp:lastModifiedBy>
  <cp:revision>171</cp:revision>
  <dcterms:created xsi:type="dcterms:W3CDTF">2020-01-16T07:28:28Z</dcterms:created>
  <dcterms:modified xsi:type="dcterms:W3CDTF">2021-10-16T15:20:58Z</dcterms:modified>
</cp:coreProperties>
</file>